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84" r:id="rId3"/>
  </p:sldMasterIdLst>
  <p:notesMasterIdLst>
    <p:notesMasterId r:id="rId124"/>
  </p:notesMasterIdLst>
  <p:sldIdLst>
    <p:sldId id="256" r:id="rId4"/>
    <p:sldId id="257" r:id="rId5"/>
    <p:sldId id="258" r:id="rId6"/>
    <p:sldId id="261" r:id="rId7"/>
    <p:sldId id="259" r:id="rId8"/>
    <p:sldId id="591" r:id="rId9"/>
    <p:sldId id="592" r:id="rId10"/>
    <p:sldId id="594" r:id="rId11"/>
    <p:sldId id="597" r:id="rId12"/>
    <p:sldId id="596" r:id="rId13"/>
    <p:sldId id="598" r:id="rId14"/>
    <p:sldId id="599" r:id="rId15"/>
    <p:sldId id="600" r:id="rId16"/>
    <p:sldId id="601" r:id="rId17"/>
    <p:sldId id="602" r:id="rId18"/>
    <p:sldId id="603" r:id="rId19"/>
    <p:sldId id="604" r:id="rId20"/>
    <p:sldId id="605" r:id="rId21"/>
    <p:sldId id="606" r:id="rId22"/>
    <p:sldId id="608" r:id="rId23"/>
    <p:sldId id="609" r:id="rId24"/>
    <p:sldId id="610" r:id="rId25"/>
    <p:sldId id="611" r:id="rId26"/>
    <p:sldId id="613" r:id="rId27"/>
    <p:sldId id="614" r:id="rId28"/>
    <p:sldId id="615" r:id="rId29"/>
    <p:sldId id="616" r:id="rId30"/>
    <p:sldId id="617" r:id="rId31"/>
    <p:sldId id="618" r:id="rId32"/>
    <p:sldId id="619" r:id="rId33"/>
    <p:sldId id="620" r:id="rId34"/>
    <p:sldId id="621" r:id="rId35"/>
    <p:sldId id="622" r:id="rId36"/>
    <p:sldId id="623" r:id="rId37"/>
    <p:sldId id="624" r:id="rId38"/>
    <p:sldId id="625" r:id="rId39"/>
    <p:sldId id="626" r:id="rId40"/>
    <p:sldId id="627" r:id="rId41"/>
    <p:sldId id="628" r:id="rId42"/>
    <p:sldId id="629" r:id="rId43"/>
    <p:sldId id="630" r:id="rId44"/>
    <p:sldId id="632" r:id="rId45"/>
    <p:sldId id="633" r:id="rId46"/>
    <p:sldId id="634" r:id="rId47"/>
    <p:sldId id="635" r:id="rId48"/>
    <p:sldId id="636" r:id="rId49"/>
    <p:sldId id="640" r:id="rId50"/>
    <p:sldId id="637" r:id="rId51"/>
    <p:sldId id="638" r:id="rId52"/>
    <p:sldId id="639" r:id="rId53"/>
    <p:sldId id="641" r:id="rId54"/>
    <p:sldId id="642" r:id="rId55"/>
    <p:sldId id="643" r:id="rId56"/>
    <p:sldId id="644" r:id="rId57"/>
    <p:sldId id="645" r:id="rId58"/>
    <p:sldId id="646" r:id="rId59"/>
    <p:sldId id="650" r:id="rId60"/>
    <p:sldId id="648" r:id="rId61"/>
    <p:sldId id="649" r:id="rId62"/>
    <p:sldId id="651" r:id="rId63"/>
    <p:sldId id="652" r:id="rId64"/>
    <p:sldId id="653" r:id="rId65"/>
    <p:sldId id="654" r:id="rId66"/>
    <p:sldId id="655" r:id="rId67"/>
    <p:sldId id="656" r:id="rId68"/>
    <p:sldId id="657" r:id="rId69"/>
    <p:sldId id="658" r:id="rId70"/>
    <p:sldId id="661" r:id="rId71"/>
    <p:sldId id="662" r:id="rId72"/>
    <p:sldId id="663" r:id="rId73"/>
    <p:sldId id="664" r:id="rId74"/>
    <p:sldId id="665" r:id="rId75"/>
    <p:sldId id="666" r:id="rId76"/>
    <p:sldId id="667" r:id="rId77"/>
    <p:sldId id="669" r:id="rId78"/>
    <p:sldId id="670" r:id="rId79"/>
    <p:sldId id="671" r:id="rId80"/>
    <p:sldId id="672" r:id="rId81"/>
    <p:sldId id="673" r:id="rId82"/>
    <p:sldId id="674" r:id="rId83"/>
    <p:sldId id="675" r:id="rId84"/>
    <p:sldId id="676" r:id="rId85"/>
    <p:sldId id="679" r:id="rId86"/>
    <p:sldId id="677" r:id="rId87"/>
    <p:sldId id="680" r:id="rId88"/>
    <p:sldId id="678" r:id="rId89"/>
    <p:sldId id="681" r:id="rId90"/>
    <p:sldId id="682" r:id="rId91"/>
    <p:sldId id="683" r:id="rId92"/>
    <p:sldId id="684" r:id="rId93"/>
    <p:sldId id="686" r:id="rId94"/>
    <p:sldId id="685" r:id="rId95"/>
    <p:sldId id="687" r:id="rId96"/>
    <p:sldId id="688" r:id="rId97"/>
    <p:sldId id="689" r:id="rId98"/>
    <p:sldId id="690" r:id="rId99"/>
    <p:sldId id="691" r:id="rId100"/>
    <p:sldId id="692" r:id="rId101"/>
    <p:sldId id="693" r:id="rId102"/>
    <p:sldId id="694" r:id="rId103"/>
    <p:sldId id="695" r:id="rId104"/>
    <p:sldId id="696" r:id="rId105"/>
    <p:sldId id="697" r:id="rId106"/>
    <p:sldId id="698" r:id="rId107"/>
    <p:sldId id="699" r:id="rId108"/>
    <p:sldId id="700" r:id="rId109"/>
    <p:sldId id="701" r:id="rId110"/>
    <p:sldId id="702" r:id="rId111"/>
    <p:sldId id="703" r:id="rId112"/>
    <p:sldId id="704" r:id="rId113"/>
    <p:sldId id="705" r:id="rId114"/>
    <p:sldId id="706" r:id="rId115"/>
    <p:sldId id="707" r:id="rId116"/>
    <p:sldId id="708" r:id="rId117"/>
    <p:sldId id="709" r:id="rId118"/>
    <p:sldId id="710" r:id="rId119"/>
    <p:sldId id="711" r:id="rId120"/>
    <p:sldId id="712" r:id="rId121"/>
    <p:sldId id="713" r:id="rId122"/>
    <p:sldId id="714" r:id="rId1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116" autoAdjust="0"/>
    <p:restoredTop sz="93582" autoAdjust="0"/>
  </p:normalViewPr>
  <p:slideViewPr>
    <p:cSldViewPr snapToGrid="0">
      <p:cViewPr varScale="1">
        <p:scale>
          <a:sx n="37" d="100"/>
          <a:sy n="37" d="100"/>
        </p:scale>
        <p:origin x="726" y="66"/>
      </p:cViewPr>
      <p:guideLst/>
    </p:cSldViewPr>
  </p:slideViewPr>
  <p:outlineViewPr>
    <p:cViewPr>
      <p:scale>
        <a:sx n="33" d="100"/>
        <a:sy n="33" d="100"/>
      </p:scale>
      <p:origin x="0" y="-198"/>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117" Type="http://schemas.openxmlformats.org/officeDocument/2006/relationships/slide" Target="slides/slide114.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slide" Target="slides/slide86.xml"/><Relationship Id="rId112" Type="http://schemas.openxmlformats.org/officeDocument/2006/relationships/slide" Target="slides/slide109.xml"/><Relationship Id="rId16" Type="http://schemas.openxmlformats.org/officeDocument/2006/relationships/slide" Target="slides/slide13.xml"/><Relationship Id="rId107" Type="http://schemas.openxmlformats.org/officeDocument/2006/relationships/slide" Target="slides/slide104.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102" Type="http://schemas.openxmlformats.org/officeDocument/2006/relationships/slide" Target="slides/slide99.xml"/><Relationship Id="rId123" Type="http://schemas.openxmlformats.org/officeDocument/2006/relationships/slide" Target="slides/slide120.xml"/><Relationship Id="rId128" Type="http://schemas.openxmlformats.org/officeDocument/2006/relationships/tableStyles" Target="tableStyles.xml"/><Relationship Id="rId5" Type="http://schemas.openxmlformats.org/officeDocument/2006/relationships/slide" Target="slides/slide2.xml"/><Relationship Id="rId90" Type="http://schemas.openxmlformats.org/officeDocument/2006/relationships/slide" Target="slides/slide87.xml"/><Relationship Id="rId95" Type="http://schemas.openxmlformats.org/officeDocument/2006/relationships/slide" Target="slides/slide92.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113" Type="http://schemas.openxmlformats.org/officeDocument/2006/relationships/slide" Target="slides/slide110.xml"/><Relationship Id="rId118" Type="http://schemas.openxmlformats.org/officeDocument/2006/relationships/slide" Target="slides/slide115.xml"/><Relationship Id="rId80" Type="http://schemas.openxmlformats.org/officeDocument/2006/relationships/slide" Target="slides/slide77.xml"/><Relationship Id="rId85" Type="http://schemas.openxmlformats.org/officeDocument/2006/relationships/slide" Target="slides/slide82.xml"/><Relationship Id="rId12" Type="http://schemas.openxmlformats.org/officeDocument/2006/relationships/slide" Target="slides/slide9.xml"/><Relationship Id="rId17" Type="http://schemas.openxmlformats.org/officeDocument/2006/relationships/slide" Target="slides/slide14.xml"/><Relationship Id="rId33" Type="http://schemas.openxmlformats.org/officeDocument/2006/relationships/slide" Target="slides/slide30.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slide" Target="slides/slide100.xml"/><Relationship Id="rId108" Type="http://schemas.openxmlformats.org/officeDocument/2006/relationships/slide" Target="slides/slide105.xml"/><Relationship Id="rId124" Type="http://schemas.openxmlformats.org/officeDocument/2006/relationships/notesMaster" Target="notesMasters/notesMaster1.xml"/><Relationship Id="rId54" Type="http://schemas.openxmlformats.org/officeDocument/2006/relationships/slide" Target="slides/slide51.xml"/><Relationship Id="rId70" Type="http://schemas.openxmlformats.org/officeDocument/2006/relationships/slide" Target="slides/slide67.xml"/><Relationship Id="rId75" Type="http://schemas.openxmlformats.org/officeDocument/2006/relationships/slide" Target="slides/slide72.xml"/><Relationship Id="rId91" Type="http://schemas.openxmlformats.org/officeDocument/2006/relationships/slide" Target="slides/slide88.xml"/><Relationship Id="rId96" Type="http://schemas.openxmlformats.org/officeDocument/2006/relationships/slide" Target="slides/slide93.xml"/><Relationship Id="rId1" Type="http://schemas.openxmlformats.org/officeDocument/2006/relationships/slideMaster" Target="slideMasters/slideMaster1.xml"/><Relationship Id="rId6" Type="http://schemas.openxmlformats.org/officeDocument/2006/relationships/slide" Target="slides/slide3.xml"/><Relationship Id="rId23" Type="http://schemas.openxmlformats.org/officeDocument/2006/relationships/slide" Target="slides/slide20.xml"/><Relationship Id="rId28" Type="http://schemas.openxmlformats.org/officeDocument/2006/relationships/slide" Target="slides/slide25.xml"/><Relationship Id="rId49" Type="http://schemas.openxmlformats.org/officeDocument/2006/relationships/slide" Target="slides/slide46.xml"/><Relationship Id="rId114" Type="http://schemas.openxmlformats.org/officeDocument/2006/relationships/slide" Target="slides/slide111.xml"/><Relationship Id="rId119" Type="http://schemas.openxmlformats.org/officeDocument/2006/relationships/slide" Target="slides/slide116.xml"/><Relationship Id="rId44" Type="http://schemas.openxmlformats.org/officeDocument/2006/relationships/slide" Target="slides/slide41.xml"/><Relationship Id="rId60" Type="http://schemas.openxmlformats.org/officeDocument/2006/relationships/slide" Target="slides/slide57.xml"/><Relationship Id="rId65" Type="http://schemas.openxmlformats.org/officeDocument/2006/relationships/slide" Target="slides/slide62.xml"/><Relationship Id="rId81" Type="http://schemas.openxmlformats.org/officeDocument/2006/relationships/slide" Target="slides/slide78.xml"/><Relationship Id="rId86" Type="http://schemas.openxmlformats.org/officeDocument/2006/relationships/slide" Target="slides/slide83.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slide" Target="slides/slide10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slide" Target="slides/slide101.xml"/><Relationship Id="rId120" Type="http://schemas.openxmlformats.org/officeDocument/2006/relationships/slide" Target="slides/slide117.xml"/><Relationship Id="rId125" Type="http://schemas.openxmlformats.org/officeDocument/2006/relationships/presProps" Target="presProps.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slide" Target="slides/slide107.xml"/><Relationship Id="rId115" Type="http://schemas.openxmlformats.org/officeDocument/2006/relationships/slide" Target="slides/slide112.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slide" Target="slides/slide102.xml"/><Relationship Id="rId126" Type="http://schemas.openxmlformats.org/officeDocument/2006/relationships/viewProps" Target="viewProps.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slide" Target="slides/slide95.xml"/><Relationship Id="rId121" Type="http://schemas.openxmlformats.org/officeDocument/2006/relationships/slide" Target="slides/slide118.xml"/><Relationship Id="rId3" Type="http://schemas.openxmlformats.org/officeDocument/2006/relationships/slideMaster" Target="slideMasters/slideMaster3.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116" Type="http://schemas.openxmlformats.org/officeDocument/2006/relationships/slide" Target="slides/slide113.xml"/><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88" Type="http://schemas.openxmlformats.org/officeDocument/2006/relationships/slide" Target="slides/slide85.xml"/><Relationship Id="rId111" Type="http://schemas.openxmlformats.org/officeDocument/2006/relationships/slide" Target="slides/slide108.xml"/><Relationship Id="rId15" Type="http://schemas.openxmlformats.org/officeDocument/2006/relationships/slide" Target="slides/slide12.xml"/><Relationship Id="rId36" Type="http://schemas.openxmlformats.org/officeDocument/2006/relationships/slide" Target="slides/slide33.xml"/><Relationship Id="rId57" Type="http://schemas.openxmlformats.org/officeDocument/2006/relationships/slide" Target="slides/slide54.xml"/><Relationship Id="rId106" Type="http://schemas.openxmlformats.org/officeDocument/2006/relationships/slide" Target="slides/slide103.xml"/><Relationship Id="rId127" Type="http://schemas.openxmlformats.org/officeDocument/2006/relationships/theme" Target="theme/theme1.xml"/><Relationship Id="rId10" Type="http://schemas.openxmlformats.org/officeDocument/2006/relationships/slide" Target="slides/slide7.xml"/><Relationship Id="rId31" Type="http://schemas.openxmlformats.org/officeDocument/2006/relationships/slide" Target="slides/slide28.xml"/><Relationship Id="rId52" Type="http://schemas.openxmlformats.org/officeDocument/2006/relationships/slide" Target="slides/slide49.xml"/><Relationship Id="rId73" Type="http://schemas.openxmlformats.org/officeDocument/2006/relationships/slide" Target="slides/slide70.xml"/><Relationship Id="rId78" Type="http://schemas.openxmlformats.org/officeDocument/2006/relationships/slide" Target="slides/slide75.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122" Type="http://schemas.openxmlformats.org/officeDocument/2006/relationships/slide" Target="slides/slide119.xml"/><Relationship Id="rId4" Type="http://schemas.openxmlformats.org/officeDocument/2006/relationships/slide" Target="slides/slide1.xml"/><Relationship Id="rId9"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A97543F-0B03-496E-91CA-E066C254031D}" type="datetimeFigureOut">
              <a:rPr lang="en-US" smtClean="0"/>
              <a:t>5/16/2024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D339EBA-709A-41E2-96F8-DD5558864745}" type="slidenum">
              <a:rPr lang="en-US" smtClean="0"/>
              <a:t>‹#›</a:t>
            </a:fld>
            <a:endParaRPr lang="en-US"/>
          </a:p>
        </p:txBody>
      </p:sp>
    </p:spTree>
    <p:extLst>
      <p:ext uri="{BB962C8B-B14F-4D97-AF65-F5344CB8AC3E}">
        <p14:creationId xmlns:p14="http://schemas.microsoft.com/office/powerpoint/2010/main" val="4317127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339EBA-709A-41E2-96F8-DD5558864745}" type="slidenum">
              <a:rPr lang="en-US" smtClean="0"/>
              <a:t>5</a:t>
            </a:fld>
            <a:endParaRPr lang="en-US"/>
          </a:p>
        </p:txBody>
      </p:sp>
    </p:spTree>
    <p:extLst>
      <p:ext uri="{BB962C8B-B14F-4D97-AF65-F5344CB8AC3E}">
        <p14:creationId xmlns:p14="http://schemas.microsoft.com/office/powerpoint/2010/main" val="16924205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D339EBA-709A-41E2-96F8-DD5558864745}"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6603119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D339EBA-709A-41E2-96F8-DD5558864745}"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4021186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D339EBA-709A-41E2-96F8-DD5558864745}"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757959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D339EBA-709A-41E2-96F8-DD5558864745}"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9368097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D339EBA-709A-41E2-96F8-DD5558864745}"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0284466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D339EBA-709A-41E2-96F8-DD5558864745}"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106</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8253290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D339EBA-709A-41E2-96F8-DD5558864745}"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107</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4982948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D339EBA-709A-41E2-96F8-DD5558864745}"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108</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4640849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D339EBA-709A-41E2-96F8-DD5558864745}"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109</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0756727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D339EBA-709A-41E2-96F8-DD5558864745}"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110</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23226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339EBA-709A-41E2-96F8-DD5558864745}" type="slidenum">
              <a:rPr lang="en-US" smtClean="0"/>
              <a:t>10</a:t>
            </a:fld>
            <a:endParaRPr lang="en-US"/>
          </a:p>
        </p:txBody>
      </p:sp>
    </p:spTree>
    <p:extLst>
      <p:ext uri="{BB962C8B-B14F-4D97-AF65-F5344CB8AC3E}">
        <p14:creationId xmlns:p14="http://schemas.microsoft.com/office/powerpoint/2010/main" val="18649631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D339EBA-709A-41E2-96F8-DD5558864745}"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113</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7698088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D339EBA-709A-41E2-96F8-DD5558864745}"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114</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19527986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D339EBA-709A-41E2-96F8-DD5558864745}"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115</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6759954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D339EBA-709A-41E2-96F8-DD5558864745}"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116</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79806735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D339EBA-709A-41E2-96F8-DD5558864745}"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117</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3044949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D339EBA-709A-41E2-96F8-DD5558864745}"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120</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3881583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339EBA-709A-41E2-96F8-DD5558864745}" type="slidenum">
              <a:rPr lang="en-US" smtClean="0"/>
              <a:t>12</a:t>
            </a:fld>
            <a:endParaRPr lang="en-US"/>
          </a:p>
        </p:txBody>
      </p:sp>
    </p:spTree>
    <p:extLst>
      <p:ext uri="{BB962C8B-B14F-4D97-AF65-F5344CB8AC3E}">
        <p14:creationId xmlns:p14="http://schemas.microsoft.com/office/powerpoint/2010/main" val="15320122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D339EBA-709A-41E2-96F8-DD5558864745}"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7129641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D339EBA-709A-41E2-96F8-DD5558864745}"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0642293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D339EBA-709A-41E2-96F8-DD5558864745}"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2808053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D339EBA-709A-41E2-96F8-DD5558864745}"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5234970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D339EBA-709A-41E2-96F8-DD5558864745}"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2855095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D339EBA-709A-41E2-96F8-DD5558864745}"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1134557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432C06-949B-0486-961A-372E8EB8DA7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B53277E-605E-B2CB-034D-1FA67C37210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2E78B58-D220-2748-7C97-DE6A1A2ADAEE}"/>
              </a:ext>
            </a:extLst>
          </p:cNvPr>
          <p:cNvSpPr>
            <a:spLocks noGrp="1"/>
          </p:cNvSpPr>
          <p:nvPr>
            <p:ph type="dt" sz="half" idx="10"/>
          </p:nvPr>
        </p:nvSpPr>
        <p:spPr/>
        <p:txBody>
          <a:bodyPr/>
          <a:lstStyle/>
          <a:p>
            <a:fld id="{3434D961-6810-4C67-8761-A3DF63372DE3}" type="datetimeFigureOut">
              <a:rPr lang="en-US" smtClean="0"/>
              <a:t>5/16/2024</a:t>
            </a:fld>
            <a:endParaRPr lang="en-US"/>
          </a:p>
        </p:txBody>
      </p:sp>
      <p:sp>
        <p:nvSpPr>
          <p:cNvPr id="5" name="Footer Placeholder 4">
            <a:extLst>
              <a:ext uri="{FF2B5EF4-FFF2-40B4-BE49-F238E27FC236}">
                <a16:creationId xmlns:a16="http://schemas.microsoft.com/office/drawing/2014/main" id="{8CDE08D2-94A5-C097-7A6F-0B1E7D05412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28803D2-4666-5C65-16F9-DD32A31C4113}"/>
              </a:ext>
            </a:extLst>
          </p:cNvPr>
          <p:cNvSpPr>
            <a:spLocks noGrp="1"/>
          </p:cNvSpPr>
          <p:nvPr>
            <p:ph type="sldNum" sz="quarter" idx="12"/>
          </p:nvPr>
        </p:nvSpPr>
        <p:spPr/>
        <p:txBody>
          <a:bodyPr/>
          <a:lstStyle/>
          <a:p>
            <a:fld id="{26EE433E-3CF8-43D5-BB4F-F99AB546BD09}" type="slidenum">
              <a:rPr lang="en-US" smtClean="0"/>
              <a:t>‹#›</a:t>
            </a:fld>
            <a:endParaRPr lang="en-US"/>
          </a:p>
        </p:txBody>
      </p:sp>
    </p:spTree>
    <p:extLst>
      <p:ext uri="{BB962C8B-B14F-4D97-AF65-F5344CB8AC3E}">
        <p14:creationId xmlns:p14="http://schemas.microsoft.com/office/powerpoint/2010/main" val="20231522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C1A1D9-C188-EF05-6E1E-FCB2C9FAAA3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A20A8D6-CE31-E7D0-140B-1B15C919DB0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6850940-2E18-D878-4DA7-12C1EDFD4C4E}"/>
              </a:ext>
            </a:extLst>
          </p:cNvPr>
          <p:cNvSpPr>
            <a:spLocks noGrp="1"/>
          </p:cNvSpPr>
          <p:nvPr>
            <p:ph type="dt" sz="half" idx="10"/>
          </p:nvPr>
        </p:nvSpPr>
        <p:spPr/>
        <p:txBody>
          <a:bodyPr/>
          <a:lstStyle/>
          <a:p>
            <a:fld id="{3434D961-6810-4C67-8761-A3DF63372DE3}" type="datetimeFigureOut">
              <a:rPr lang="en-US" smtClean="0"/>
              <a:t>5/16/2024</a:t>
            </a:fld>
            <a:endParaRPr lang="en-US"/>
          </a:p>
        </p:txBody>
      </p:sp>
      <p:sp>
        <p:nvSpPr>
          <p:cNvPr id="5" name="Footer Placeholder 4">
            <a:extLst>
              <a:ext uri="{FF2B5EF4-FFF2-40B4-BE49-F238E27FC236}">
                <a16:creationId xmlns:a16="http://schemas.microsoft.com/office/drawing/2014/main" id="{16A6368C-F833-725A-9505-0059DC5BE24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3225E8B-3053-1C51-5D4F-0C693A0695F5}"/>
              </a:ext>
            </a:extLst>
          </p:cNvPr>
          <p:cNvSpPr>
            <a:spLocks noGrp="1"/>
          </p:cNvSpPr>
          <p:nvPr>
            <p:ph type="sldNum" sz="quarter" idx="12"/>
          </p:nvPr>
        </p:nvSpPr>
        <p:spPr/>
        <p:txBody>
          <a:bodyPr/>
          <a:lstStyle/>
          <a:p>
            <a:fld id="{26EE433E-3CF8-43D5-BB4F-F99AB546BD09}" type="slidenum">
              <a:rPr lang="en-US" smtClean="0"/>
              <a:t>‹#›</a:t>
            </a:fld>
            <a:endParaRPr lang="en-US"/>
          </a:p>
        </p:txBody>
      </p:sp>
    </p:spTree>
    <p:extLst>
      <p:ext uri="{BB962C8B-B14F-4D97-AF65-F5344CB8AC3E}">
        <p14:creationId xmlns:p14="http://schemas.microsoft.com/office/powerpoint/2010/main" val="19894818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5A7F157-B69A-E494-F3C8-5D641077F69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B52B7FE-DFF4-90EC-13AD-610542E75B3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C94138A-51A3-6704-8065-4AF6E0347BED}"/>
              </a:ext>
            </a:extLst>
          </p:cNvPr>
          <p:cNvSpPr>
            <a:spLocks noGrp="1"/>
          </p:cNvSpPr>
          <p:nvPr>
            <p:ph type="dt" sz="half" idx="10"/>
          </p:nvPr>
        </p:nvSpPr>
        <p:spPr/>
        <p:txBody>
          <a:bodyPr/>
          <a:lstStyle/>
          <a:p>
            <a:fld id="{3434D961-6810-4C67-8761-A3DF63372DE3}" type="datetimeFigureOut">
              <a:rPr lang="en-US" smtClean="0"/>
              <a:t>5/16/2024</a:t>
            </a:fld>
            <a:endParaRPr lang="en-US"/>
          </a:p>
        </p:txBody>
      </p:sp>
      <p:sp>
        <p:nvSpPr>
          <p:cNvPr id="5" name="Footer Placeholder 4">
            <a:extLst>
              <a:ext uri="{FF2B5EF4-FFF2-40B4-BE49-F238E27FC236}">
                <a16:creationId xmlns:a16="http://schemas.microsoft.com/office/drawing/2014/main" id="{6C737B26-3843-4910-DD1F-4D7111CA644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B914480-BE8C-728C-B23A-C44CC3DAD939}"/>
              </a:ext>
            </a:extLst>
          </p:cNvPr>
          <p:cNvSpPr>
            <a:spLocks noGrp="1"/>
          </p:cNvSpPr>
          <p:nvPr>
            <p:ph type="sldNum" sz="quarter" idx="12"/>
          </p:nvPr>
        </p:nvSpPr>
        <p:spPr/>
        <p:txBody>
          <a:bodyPr/>
          <a:lstStyle/>
          <a:p>
            <a:fld id="{26EE433E-3CF8-43D5-BB4F-F99AB546BD09}" type="slidenum">
              <a:rPr lang="en-US" smtClean="0"/>
              <a:t>‹#›</a:t>
            </a:fld>
            <a:endParaRPr lang="en-US"/>
          </a:p>
        </p:txBody>
      </p:sp>
    </p:spTree>
    <p:extLst>
      <p:ext uri="{BB962C8B-B14F-4D97-AF65-F5344CB8AC3E}">
        <p14:creationId xmlns:p14="http://schemas.microsoft.com/office/powerpoint/2010/main" val="374774897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Úvodná snímka">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414289E5-062C-C8AB-48D0-3A64816A2DF0}"/>
              </a:ext>
            </a:extLst>
          </p:cNvPr>
          <p:cNvSpPr>
            <a:spLocks noGrp="1"/>
          </p:cNvSpPr>
          <p:nvPr>
            <p:ph type="ctrTitle"/>
          </p:nvPr>
        </p:nvSpPr>
        <p:spPr>
          <a:xfrm>
            <a:off x="1524000" y="1122363"/>
            <a:ext cx="9144000" cy="2387600"/>
          </a:xfrm>
        </p:spPr>
        <p:txBody>
          <a:bodyPr anchor="b"/>
          <a:lstStyle>
            <a:lvl1pPr algn="ctr">
              <a:defRPr sz="6000"/>
            </a:lvl1pPr>
          </a:lstStyle>
          <a:p>
            <a:r>
              <a:rPr lang="sk-SK"/>
              <a:t>Kliknutím upravte štýl predlohy nadpisu</a:t>
            </a:r>
          </a:p>
        </p:txBody>
      </p:sp>
      <p:sp>
        <p:nvSpPr>
          <p:cNvPr id="3" name="Podnadpis 2">
            <a:extLst>
              <a:ext uri="{FF2B5EF4-FFF2-40B4-BE49-F238E27FC236}">
                <a16:creationId xmlns:a16="http://schemas.microsoft.com/office/drawing/2014/main" id="{1F5D6D20-EA1A-BE14-7AF3-A2CAB918216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sk-SK"/>
              <a:t>Kliknutím upravte štýl predlohy podnadpisu</a:t>
            </a:r>
          </a:p>
        </p:txBody>
      </p:sp>
      <p:sp>
        <p:nvSpPr>
          <p:cNvPr id="4" name="Zástupný objekt pre dátum 3">
            <a:extLst>
              <a:ext uri="{FF2B5EF4-FFF2-40B4-BE49-F238E27FC236}">
                <a16:creationId xmlns:a16="http://schemas.microsoft.com/office/drawing/2014/main" id="{63F5C2AF-9CF8-D12E-A9C1-EF10F83BE32F}"/>
              </a:ext>
            </a:extLst>
          </p:cNvPr>
          <p:cNvSpPr>
            <a:spLocks noGrp="1"/>
          </p:cNvSpPr>
          <p:nvPr>
            <p:ph type="dt" sz="half" idx="10"/>
          </p:nvPr>
        </p:nvSpPr>
        <p:spPr/>
        <p:txBody>
          <a:bodyPr/>
          <a:lstStyle/>
          <a:p>
            <a:fld id="{46BBB9A1-21A8-4A0A-A276-CA7B2C867774}" type="datetimeFigureOut">
              <a:rPr lang="sk-SK" smtClean="0"/>
              <a:t>16. 5. 2024</a:t>
            </a:fld>
            <a:endParaRPr lang="sk-SK"/>
          </a:p>
        </p:txBody>
      </p:sp>
      <p:sp>
        <p:nvSpPr>
          <p:cNvPr id="5" name="Zástupný objekt pre pätu 4">
            <a:extLst>
              <a:ext uri="{FF2B5EF4-FFF2-40B4-BE49-F238E27FC236}">
                <a16:creationId xmlns:a16="http://schemas.microsoft.com/office/drawing/2014/main" id="{A00AD332-02E9-EE77-E4BF-D4991716AA84}"/>
              </a:ext>
            </a:extLst>
          </p:cNvPr>
          <p:cNvSpPr>
            <a:spLocks noGrp="1"/>
          </p:cNvSpPr>
          <p:nvPr>
            <p:ph type="ftr" sz="quarter" idx="11"/>
          </p:nvPr>
        </p:nvSpPr>
        <p:spPr/>
        <p:txBody>
          <a:bodyPr/>
          <a:lstStyle/>
          <a:p>
            <a:endParaRPr lang="sk-SK"/>
          </a:p>
        </p:txBody>
      </p:sp>
      <p:sp>
        <p:nvSpPr>
          <p:cNvPr id="6" name="Zástupný objekt pre číslo snímky 5">
            <a:extLst>
              <a:ext uri="{FF2B5EF4-FFF2-40B4-BE49-F238E27FC236}">
                <a16:creationId xmlns:a16="http://schemas.microsoft.com/office/drawing/2014/main" id="{B5454B50-420B-BCE5-A1D7-249DD0BF139C}"/>
              </a:ext>
            </a:extLst>
          </p:cNvPr>
          <p:cNvSpPr>
            <a:spLocks noGrp="1"/>
          </p:cNvSpPr>
          <p:nvPr>
            <p:ph type="sldNum" sz="quarter" idx="12"/>
          </p:nvPr>
        </p:nvSpPr>
        <p:spPr/>
        <p:txBody>
          <a:bodyPr/>
          <a:lstStyle/>
          <a:p>
            <a:fld id="{E6CADFF7-2CAC-4929-BC1D-C3ADDD4E3820}" type="slidenum">
              <a:rPr lang="sk-SK" smtClean="0"/>
              <a:t>‹#›</a:t>
            </a:fld>
            <a:endParaRPr lang="sk-SK"/>
          </a:p>
        </p:txBody>
      </p:sp>
    </p:spTree>
    <p:extLst>
      <p:ext uri="{BB962C8B-B14F-4D97-AF65-F5344CB8AC3E}">
        <p14:creationId xmlns:p14="http://schemas.microsoft.com/office/powerpoint/2010/main" val="74154452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Nadpis a obsah">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5E5194E8-E9CC-1D1F-FB9D-6C1A6962545F}"/>
              </a:ext>
            </a:extLst>
          </p:cNvPr>
          <p:cNvSpPr>
            <a:spLocks noGrp="1"/>
          </p:cNvSpPr>
          <p:nvPr>
            <p:ph type="title"/>
          </p:nvPr>
        </p:nvSpPr>
        <p:spPr/>
        <p:txBody>
          <a:bodyPr/>
          <a:lstStyle/>
          <a:p>
            <a:r>
              <a:rPr lang="sk-SK"/>
              <a:t>Kliknutím upravte štýl predlohy nadpisu</a:t>
            </a:r>
          </a:p>
        </p:txBody>
      </p:sp>
      <p:sp>
        <p:nvSpPr>
          <p:cNvPr id="3" name="Zástupný objekt pre obsah 2">
            <a:extLst>
              <a:ext uri="{FF2B5EF4-FFF2-40B4-BE49-F238E27FC236}">
                <a16:creationId xmlns:a16="http://schemas.microsoft.com/office/drawing/2014/main" id="{75AAF5E8-AFE9-A062-02C2-F967FA99BE91}"/>
              </a:ext>
            </a:extLst>
          </p:cNvPr>
          <p:cNvSpPr>
            <a:spLocks noGrp="1"/>
          </p:cNvSpPr>
          <p:nvPr>
            <p:ph idx="1"/>
          </p:nvPr>
        </p:nvSpPr>
        <p:spPr/>
        <p:txBody>
          <a:bodyPr/>
          <a:lstStyle/>
          <a:p>
            <a:pPr lvl="0"/>
            <a:r>
              <a:rPr lang="sk-SK"/>
              <a:t>Kliknite sem a upravte štýly predlohy textu</a:t>
            </a:r>
          </a:p>
          <a:p>
            <a:pPr lvl="1"/>
            <a:r>
              <a:rPr lang="sk-SK"/>
              <a:t>Druhá úroveň</a:t>
            </a:r>
          </a:p>
          <a:p>
            <a:pPr lvl="2"/>
            <a:r>
              <a:rPr lang="sk-SK"/>
              <a:t>Tretia úroveň</a:t>
            </a:r>
          </a:p>
          <a:p>
            <a:pPr lvl="3"/>
            <a:r>
              <a:rPr lang="sk-SK"/>
              <a:t>Štvrtá úroveň</a:t>
            </a:r>
          </a:p>
          <a:p>
            <a:pPr lvl="4"/>
            <a:r>
              <a:rPr lang="sk-SK"/>
              <a:t>Piata úroveň</a:t>
            </a:r>
          </a:p>
        </p:txBody>
      </p:sp>
      <p:sp>
        <p:nvSpPr>
          <p:cNvPr id="4" name="Zástupný objekt pre dátum 3">
            <a:extLst>
              <a:ext uri="{FF2B5EF4-FFF2-40B4-BE49-F238E27FC236}">
                <a16:creationId xmlns:a16="http://schemas.microsoft.com/office/drawing/2014/main" id="{0BA790D4-D1A1-0C3A-BA94-6EBC1380B11E}"/>
              </a:ext>
            </a:extLst>
          </p:cNvPr>
          <p:cNvSpPr>
            <a:spLocks noGrp="1"/>
          </p:cNvSpPr>
          <p:nvPr>
            <p:ph type="dt" sz="half" idx="10"/>
          </p:nvPr>
        </p:nvSpPr>
        <p:spPr/>
        <p:txBody>
          <a:bodyPr/>
          <a:lstStyle/>
          <a:p>
            <a:fld id="{46BBB9A1-21A8-4A0A-A276-CA7B2C867774}" type="datetimeFigureOut">
              <a:rPr lang="sk-SK" smtClean="0"/>
              <a:t>16. 5. 2024</a:t>
            </a:fld>
            <a:endParaRPr lang="sk-SK"/>
          </a:p>
        </p:txBody>
      </p:sp>
      <p:sp>
        <p:nvSpPr>
          <p:cNvPr id="5" name="Zástupný objekt pre pätu 4">
            <a:extLst>
              <a:ext uri="{FF2B5EF4-FFF2-40B4-BE49-F238E27FC236}">
                <a16:creationId xmlns:a16="http://schemas.microsoft.com/office/drawing/2014/main" id="{73328A1E-7749-B42B-D5B4-81B22D65590F}"/>
              </a:ext>
            </a:extLst>
          </p:cNvPr>
          <p:cNvSpPr>
            <a:spLocks noGrp="1"/>
          </p:cNvSpPr>
          <p:nvPr>
            <p:ph type="ftr" sz="quarter" idx="11"/>
          </p:nvPr>
        </p:nvSpPr>
        <p:spPr/>
        <p:txBody>
          <a:bodyPr/>
          <a:lstStyle/>
          <a:p>
            <a:endParaRPr lang="sk-SK"/>
          </a:p>
        </p:txBody>
      </p:sp>
      <p:sp>
        <p:nvSpPr>
          <p:cNvPr id="6" name="Zástupný objekt pre číslo snímky 5">
            <a:extLst>
              <a:ext uri="{FF2B5EF4-FFF2-40B4-BE49-F238E27FC236}">
                <a16:creationId xmlns:a16="http://schemas.microsoft.com/office/drawing/2014/main" id="{84E50F6D-0AF8-2FDF-59F2-FFC774A2A46A}"/>
              </a:ext>
            </a:extLst>
          </p:cNvPr>
          <p:cNvSpPr>
            <a:spLocks noGrp="1"/>
          </p:cNvSpPr>
          <p:nvPr>
            <p:ph type="sldNum" sz="quarter" idx="12"/>
          </p:nvPr>
        </p:nvSpPr>
        <p:spPr/>
        <p:txBody>
          <a:bodyPr/>
          <a:lstStyle/>
          <a:p>
            <a:fld id="{E6CADFF7-2CAC-4929-BC1D-C3ADDD4E3820}" type="slidenum">
              <a:rPr lang="sk-SK" smtClean="0"/>
              <a:t>‹#›</a:t>
            </a:fld>
            <a:endParaRPr lang="sk-SK"/>
          </a:p>
        </p:txBody>
      </p:sp>
    </p:spTree>
    <p:extLst>
      <p:ext uri="{BB962C8B-B14F-4D97-AF65-F5344CB8AC3E}">
        <p14:creationId xmlns:p14="http://schemas.microsoft.com/office/powerpoint/2010/main" val="90921581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Hlavička sekcie">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E7BEA7B6-CA3A-7BE1-901C-F97617AB3475}"/>
              </a:ext>
            </a:extLst>
          </p:cNvPr>
          <p:cNvSpPr>
            <a:spLocks noGrp="1"/>
          </p:cNvSpPr>
          <p:nvPr>
            <p:ph type="title"/>
          </p:nvPr>
        </p:nvSpPr>
        <p:spPr>
          <a:xfrm>
            <a:off x="831850" y="1709738"/>
            <a:ext cx="10515600" cy="2852737"/>
          </a:xfrm>
        </p:spPr>
        <p:txBody>
          <a:bodyPr anchor="b"/>
          <a:lstStyle>
            <a:lvl1pPr>
              <a:defRPr sz="6000"/>
            </a:lvl1pPr>
          </a:lstStyle>
          <a:p>
            <a:r>
              <a:rPr lang="sk-SK"/>
              <a:t>Kliknutím upravte štýl predlohy nadpisu</a:t>
            </a:r>
          </a:p>
        </p:txBody>
      </p:sp>
      <p:sp>
        <p:nvSpPr>
          <p:cNvPr id="3" name="Zástupný text 2">
            <a:extLst>
              <a:ext uri="{FF2B5EF4-FFF2-40B4-BE49-F238E27FC236}">
                <a16:creationId xmlns:a16="http://schemas.microsoft.com/office/drawing/2014/main" id="{C37E5F51-0888-8F34-E3E8-28C31724B832}"/>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sk-SK"/>
              <a:t>Kliknite sem a upravte štýly predlohy textu</a:t>
            </a:r>
          </a:p>
        </p:txBody>
      </p:sp>
      <p:sp>
        <p:nvSpPr>
          <p:cNvPr id="4" name="Zástupný objekt pre dátum 3">
            <a:extLst>
              <a:ext uri="{FF2B5EF4-FFF2-40B4-BE49-F238E27FC236}">
                <a16:creationId xmlns:a16="http://schemas.microsoft.com/office/drawing/2014/main" id="{A491E546-F262-9536-7EAA-C9C0B3ABF9DA}"/>
              </a:ext>
            </a:extLst>
          </p:cNvPr>
          <p:cNvSpPr>
            <a:spLocks noGrp="1"/>
          </p:cNvSpPr>
          <p:nvPr>
            <p:ph type="dt" sz="half" idx="10"/>
          </p:nvPr>
        </p:nvSpPr>
        <p:spPr/>
        <p:txBody>
          <a:bodyPr/>
          <a:lstStyle/>
          <a:p>
            <a:fld id="{46BBB9A1-21A8-4A0A-A276-CA7B2C867774}" type="datetimeFigureOut">
              <a:rPr lang="sk-SK" smtClean="0"/>
              <a:t>16. 5. 2024</a:t>
            </a:fld>
            <a:endParaRPr lang="sk-SK"/>
          </a:p>
        </p:txBody>
      </p:sp>
      <p:sp>
        <p:nvSpPr>
          <p:cNvPr id="5" name="Zástupný objekt pre pätu 4">
            <a:extLst>
              <a:ext uri="{FF2B5EF4-FFF2-40B4-BE49-F238E27FC236}">
                <a16:creationId xmlns:a16="http://schemas.microsoft.com/office/drawing/2014/main" id="{B28152C7-7478-6D68-2BEB-80297EC876D1}"/>
              </a:ext>
            </a:extLst>
          </p:cNvPr>
          <p:cNvSpPr>
            <a:spLocks noGrp="1"/>
          </p:cNvSpPr>
          <p:nvPr>
            <p:ph type="ftr" sz="quarter" idx="11"/>
          </p:nvPr>
        </p:nvSpPr>
        <p:spPr/>
        <p:txBody>
          <a:bodyPr/>
          <a:lstStyle/>
          <a:p>
            <a:endParaRPr lang="sk-SK"/>
          </a:p>
        </p:txBody>
      </p:sp>
      <p:sp>
        <p:nvSpPr>
          <p:cNvPr id="6" name="Zástupný objekt pre číslo snímky 5">
            <a:extLst>
              <a:ext uri="{FF2B5EF4-FFF2-40B4-BE49-F238E27FC236}">
                <a16:creationId xmlns:a16="http://schemas.microsoft.com/office/drawing/2014/main" id="{4B38682F-3CE0-4293-5389-FA0A9383D546}"/>
              </a:ext>
            </a:extLst>
          </p:cNvPr>
          <p:cNvSpPr>
            <a:spLocks noGrp="1"/>
          </p:cNvSpPr>
          <p:nvPr>
            <p:ph type="sldNum" sz="quarter" idx="12"/>
          </p:nvPr>
        </p:nvSpPr>
        <p:spPr/>
        <p:txBody>
          <a:bodyPr/>
          <a:lstStyle/>
          <a:p>
            <a:fld id="{E6CADFF7-2CAC-4929-BC1D-C3ADDD4E3820}" type="slidenum">
              <a:rPr lang="sk-SK" smtClean="0"/>
              <a:t>‹#›</a:t>
            </a:fld>
            <a:endParaRPr lang="sk-SK"/>
          </a:p>
        </p:txBody>
      </p:sp>
    </p:spTree>
    <p:extLst>
      <p:ext uri="{BB962C8B-B14F-4D97-AF65-F5344CB8AC3E}">
        <p14:creationId xmlns:p14="http://schemas.microsoft.com/office/powerpoint/2010/main" val="41805455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Dva obsahy">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792398D3-7E0B-A4D6-E2DD-F487DD8DA1D8}"/>
              </a:ext>
            </a:extLst>
          </p:cNvPr>
          <p:cNvSpPr>
            <a:spLocks noGrp="1"/>
          </p:cNvSpPr>
          <p:nvPr>
            <p:ph type="title"/>
          </p:nvPr>
        </p:nvSpPr>
        <p:spPr/>
        <p:txBody>
          <a:bodyPr/>
          <a:lstStyle/>
          <a:p>
            <a:r>
              <a:rPr lang="sk-SK"/>
              <a:t>Kliknutím upravte štýl predlohy nadpisu</a:t>
            </a:r>
          </a:p>
        </p:txBody>
      </p:sp>
      <p:sp>
        <p:nvSpPr>
          <p:cNvPr id="3" name="Zástupný objekt pre obsah 2">
            <a:extLst>
              <a:ext uri="{FF2B5EF4-FFF2-40B4-BE49-F238E27FC236}">
                <a16:creationId xmlns:a16="http://schemas.microsoft.com/office/drawing/2014/main" id="{65752A4B-642C-4AA5-4101-118D8FB35092}"/>
              </a:ext>
            </a:extLst>
          </p:cNvPr>
          <p:cNvSpPr>
            <a:spLocks noGrp="1"/>
          </p:cNvSpPr>
          <p:nvPr>
            <p:ph sz="half" idx="1"/>
          </p:nvPr>
        </p:nvSpPr>
        <p:spPr>
          <a:xfrm>
            <a:off x="838200" y="1825625"/>
            <a:ext cx="5181600" cy="4351338"/>
          </a:xfrm>
        </p:spPr>
        <p:txBody>
          <a:bodyPr/>
          <a:lstStyle/>
          <a:p>
            <a:pPr lvl="0"/>
            <a:r>
              <a:rPr lang="sk-SK"/>
              <a:t>Kliknite sem a upravte štýly predlohy textu</a:t>
            </a:r>
          </a:p>
          <a:p>
            <a:pPr lvl="1"/>
            <a:r>
              <a:rPr lang="sk-SK"/>
              <a:t>Druhá úroveň</a:t>
            </a:r>
          </a:p>
          <a:p>
            <a:pPr lvl="2"/>
            <a:r>
              <a:rPr lang="sk-SK"/>
              <a:t>Tretia úroveň</a:t>
            </a:r>
          </a:p>
          <a:p>
            <a:pPr lvl="3"/>
            <a:r>
              <a:rPr lang="sk-SK"/>
              <a:t>Štvrtá úroveň</a:t>
            </a:r>
          </a:p>
          <a:p>
            <a:pPr lvl="4"/>
            <a:r>
              <a:rPr lang="sk-SK"/>
              <a:t>Piata úroveň</a:t>
            </a:r>
          </a:p>
        </p:txBody>
      </p:sp>
      <p:sp>
        <p:nvSpPr>
          <p:cNvPr id="4" name="Zástupný objekt pre obsah 3">
            <a:extLst>
              <a:ext uri="{FF2B5EF4-FFF2-40B4-BE49-F238E27FC236}">
                <a16:creationId xmlns:a16="http://schemas.microsoft.com/office/drawing/2014/main" id="{4F293775-C63F-E430-5651-F7DA81DD87D2}"/>
              </a:ext>
            </a:extLst>
          </p:cNvPr>
          <p:cNvSpPr>
            <a:spLocks noGrp="1"/>
          </p:cNvSpPr>
          <p:nvPr>
            <p:ph sz="half" idx="2"/>
          </p:nvPr>
        </p:nvSpPr>
        <p:spPr>
          <a:xfrm>
            <a:off x="6172200" y="1825625"/>
            <a:ext cx="5181600" cy="4351338"/>
          </a:xfrm>
        </p:spPr>
        <p:txBody>
          <a:bodyPr/>
          <a:lstStyle/>
          <a:p>
            <a:pPr lvl="0"/>
            <a:r>
              <a:rPr lang="sk-SK"/>
              <a:t>Kliknite sem a upravte štýly predlohy textu</a:t>
            </a:r>
          </a:p>
          <a:p>
            <a:pPr lvl="1"/>
            <a:r>
              <a:rPr lang="sk-SK"/>
              <a:t>Druhá úroveň</a:t>
            </a:r>
          </a:p>
          <a:p>
            <a:pPr lvl="2"/>
            <a:r>
              <a:rPr lang="sk-SK"/>
              <a:t>Tretia úroveň</a:t>
            </a:r>
          </a:p>
          <a:p>
            <a:pPr lvl="3"/>
            <a:r>
              <a:rPr lang="sk-SK"/>
              <a:t>Štvrtá úroveň</a:t>
            </a:r>
          </a:p>
          <a:p>
            <a:pPr lvl="4"/>
            <a:r>
              <a:rPr lang="sk-SK"/>
              <a:t>Piata úroveň</a:t>
            </a:r>
          </a:p>
        </p:txBody>
      </p:sp>
      <p:sp>
        <p:nvSpPr>
          <p:cNvPr id="5" name="Zástupný objekt pre dátum 4">
            <a:extLst>
              <a:ext uri="{FF2B5EF4-FFF2-40B4-BE49-F238E27FC236}">
                <a16:creationId xmlns:a16="http://schemas.microsoft.com/office/drawing/2014/main" id="{D5E47ECC-6493-E9C9-86EB-8601F66FF521}"/>
              </a:ext>
            </a:extLst>
          </p:cNvPr>
          <p:cNvSpPr>
            <a:spLocks noGrp="1"/>
          </p:cNvSpPr>
          <p:nvPr>
            <p:ph type="dt" sz="half" idx="10"/>
          </p:nvPr>
        </p:nvSpPr>
        <p:spPr/>
        <p:txBody>
          <a:bodyPr/>
          <a:lstStyle/>
          <a:p>
            <a:fld id="{46BBB9A1-21A8-4A0A-A276-CA7B2C867774}" type="datetimeFigureOut">
              <a:rPr lang="sk-SK" smtClean="0"/>
              <a:t>16. 5. 2024</a:t>
            </a:fld>
            <a:endParaRPr lang="sk-SK"/>
          </a:p>
        </p:txBody>
      </p:sp>
      <p:sp>
        <p:nvSpPr>
          <p:cNvPr id="6" name="Zástupný objekt pre pätu 5">
            <a:extLst>
              <a:ext uri="{FF2B5EF4-FFF2-40B4-BE49-F238E27FC236}">
                <a16:creationId xmlns:a16="http://schemas.microsoft.com/office/drawing/2014/main" id="{761364ED-A723-B00B-12AD-95596CD0A57D}"/>
              </a:ext>
            </a:extLst>
          </p:cNvPr>
          <p:cNvSpPr>
            <a:spLocks noGrp="1"/>
          </p:cNvSpPr>
          <p:nvPr>
            <p:ph type="ftr" sz="quarter" idx="11"/>
          </p:nvPr>
        </p:nvSpPr>
        <p:spPr/>
        <p:txBody>
          <a:bodyPr/>
          <a:lstStyle/>
          <a:p>
            <a:endParaRPr lang="sk-SK"/>
          </a:p>
        </p:txBody>
      </p:sp>
      <p:sp>
        <p:nvSpPr>
          <p:cNvPr id="7" name="Zástupný objekt pre číslo snímky 6">
            <a:extLst>
              <a:ext uri="{FF2B5EF4-FFF2-40B4-BE49-F238E27FC236}">
                <a16:creationId xmlns:a16="http://schemas.microsoft.com/office/drawing/2014/main" id="{09D72E63-DD71-1B46-91E2-85A7B89AA15F}"/>
              </a:ext>
            </a:extLst>
          </p:cNvPr>
          <p:cNvSpPr>
            <a:spLocks noGrp="1"/>
          </p:cNvSpPr>
          <p:nvPr>
            <p:ph type="sldNum" sz="quarter" idx="12"/>
          </p:nvPr>
        </p:nvSpPr>
        <p:spPr/>
        <p:txBody>
          <a:bodyPr/>
          <a:lstStyle/>
          <a:p>
            <a:fld id="{E6CADFF7-2CAC-4929-BC1D-C3ADDD4E3820}" type="slidenum">
              <a:rPr lang="sk-SK" smtClean="0"/>
              <a:t>‹#›</a:t>
            </a:fld>
            <a:endParaRPr lang="sk-SK"/>
          </a:p>
        </p:txBody>
      </p:sp>
    </p:spTree>
    <p:extLst>
      <p:ext uri="{BB962C8B-B14F-4D97-AF65-F5344CB8AC3E}">
        <p14:creationId xmlns:p14="http://schemas.microsoft.com/office/powerpoint/2010/main" val="260303777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Porovnanie">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72ABF139-9465-C869-B361-6DEFF2824480}"/>
              </a:ext>
            </a:extLst>
          </p:cNvPr>
          <p:cNvSpPr>
            <a:spLocks noGrp="1"/>
          </p:cNvSpPr>
          <p:nvPr>
            <p:ph type="title"/>
          </p:nvPr>
        </p:nvSpPr>
        <p:spPr>
          <a:xfrm>
            <a:off x="839788" y="365125"/>
            <a:ext cx="10515600" cy="1325563"/>
          </a:xfrm>
        </p:spPr>
        <p:txBody>
          <a:bodyPr/>
          <a:lstStyle/>
          <a:p>
            <a:r>
              <a:rPr lang="sk-SK"/>
              <a:t>Kliknutím upravte štýl predlohy nadpisu</a:t>
            </a:r>
          </a:p>
        </p:txBody>
      </p:sp>
      <p:sp>
        <p:nvSpPr>
          <p:cNvPr id="3" name="Zástupný text 2">
            <a:extLst>
              <a:ext uri="{FF2B5EF4-FFF2-40B4-BE49-F238E27FC236}">
                <a16:creationId xmlns:a16="http://schemas.microsoft.com/office/drawing/2014/main" id="{B77DA445-998A-B70E-0282-500A799C9BC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sk-SK"/>
              <a:t>Kliknite sem a upravte štýly predlohy textu</a:t>
            </a:r>
          </a:p>
        </p:txBody>
      </p:sp>
      <p:sp>
        <p:nvSpPr>
          <p:cNvPr id="4" name="Zástupný objekt pre obsah 3">
            <a:extLst>
              <a:ext uri="{FF2B5EF4-FFF2-40B4-BE49-F238E27FC236}">
                <a16:creationId xmlns:a16="http://schemas.microsoft.com/office/drawing/2014/main" id="{2018EA45-68F9-631D-7B78-50C7DA9B3A7B}"/>
              </a:ext>
            </a:extLst>
          </p:cNvPr>
          <p:cNvSpPr>
            <a:spLocks noGrp="1"/>
          </p:cNvSpPr>
          <p:nvPr>
            <p:ph sz="half" idx="2"/>
          </p:nvPr>
        </p:nvSpPr>
        <p:spPr>
          <a:xfrm>
            <a:off x="839788" y="2505075"/>
            <a:ext cx="5157787" cy="3684588"/>
          </a:xfrm>
        </p:spPr>
        <p:txBody>
          <a:bodyPr/>
          <a:lstStyle/>
          <a:p>
            <a:pPr lvl="0"/>
            <a:r>
              <a:rPr lang="sk-SK"/>
              <a:t>Kliknite sem a upravte štýly predlohy textu</a:t>
            </a:r>
          </a:p>
          <a:p>
            <a:pPr lvl="1"/>
            <a:r>
              <a:rPr lang="sk-SK"/>
              <a:t>Druhá úroveň</a:t>
            </a:r>
          </a:p>
          <a:p>
            <a:pPr lvl="2"/>
            <a:r>
              <a:rPr lang="sk-SK"/>
              <a:t>Tretia úroveň</a:t>
            </a:r>
          </a:p>
          <a:p>
            <a:pPr lvl="3"/>
            <a:r>
              <a:rPr lang="sk-SK"/>
              <a:t>Štvrtá úroveň</a:t>
            </a:r>
          </a:p>
          <a:p>
            <a:pPr lvl="4"/>
            <a:r>
              <a:rPr lang="sk-SK"/>
              <a:t>Piata úroveň</a:t>
            </a:r>
          </a:p>
        </p:txBody>
      </p:sp>
      <p:sp>
        <p:nvSpPr>
          <p:cNvPr id="5" name="Zástupný text 4">
            <a:extLst>
              <a:ext uri="{FF2B5EF4-FFF2-40B4-BE49-F238E27FC236}">
                <a16:creationId xmlns:a16="http://schemas.microsoft.com/office/drawing/2014/main" id="{D436BA85-C4EC-4FE4-E50A-AC383EBBA28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sk-SK"/>
              <a:t>Kliknite sem a upravte štýly predlohy textu</a:t>
            </a:r>
          </a:p>
        </p:txBody>
      </p:sp>
      <p:sp>
        <p:nvSpPr>
          <p:cNvPr id="6" name="Zástupný objekt pre obsah 5">
            <a:extLst>
              <a:ext uri="{FF2B5EF4-FFF2-40B4-BE49-F238E27FC236}">
                <a16:creationId xmlns:a16="http://schemas.microsoft.com/office/drawing/2014/main" id="{203DA87F-392A-048D-A57E-6385F53F5CA7}"/>
              </a:ext>
            </a:extLst>
          </p:cNvPr>
          <p:cNvSpPr>
            <a:spLocks noGrp="1"/>
          </p:cNvSpPr>
          <p:nvPr>
            <p:ph sz="quarter" idx="4"/>
          </p:nvPr>
        </p:nvSpPr>
        <p:spPr>
          <a:xfrm>
            <a:off x="6172200" y="2505075"/>
            <a:ext cx="5183188" cy="3684588"/>
          </a:xfrm>
        </p:spPr>
        <p:txBody>
          <a:bodyPr/>
          <a:lstStyle/>
          <a:p>
            <a:pPr lvl="0"/>
            <a:r>
              <a:rPr lang="sk-SK"/>
              <a:t>Kliknite sem a upravte štýly predlohy textu</a:t>
            </a:r>
          </a:p>
          <a:p>
            <a:pPr lvl="1"/>
            <a:r>
              <a:rPr lang="sk-SK"/>
              <a:t>Druhá úroveň</a:t>
            </a:r>
          </a:p>
          <a:p>
            <a:pPr lvl="2"/>
            <a:r>
              <a:rPr lang="sk-SK"/>
              <a:t>Tretia úroveň</a:t>
            </a:r>
          </a:p>
          <a:p>
            <a:pPr lvl="3"/>
            <a:r>
              <a:rPr lang="sk-SK"/>
              <a:t>Štvrtá úroveň</a:t>
            </a:r>
          </a:p>
          <a:p>
            <a:pPr lvl="4"/>
            <a:r>
              <a:rPr lang="sk-SK"/>
              <a:t>Piata úroveň</a:t>
            </a:r>
          </a:p>
        </p:txBody>
      </p:sp>
      <p:sp>
        <p:nvSpPr>
          <p:cNvPr id="7" name="Zástupný objekt pre dátum 6">
            <a:extLst>
              <a:ext uri="{FF2B5EF4-FFF2-40B4-BE49-F238E27FC236}">
                <a16:creationId xmlns:a16="http://schemas.microsoft.com/office/drawing/2014/main" id="{349E3247-FABC-B3CB-55FA-0D96D523D2D2}"/>
              </a:ext>
            </a:extLst>
          </p:cNvPr>
          <p:cNvSpPr>
            <a:spLocks noGrp="1"/>
          </p:cNvSpPr>
          <p:nvPr>
            <p:ph type="dt" sz="half" idx="10"/>
          </p:nvPr>
        </p:nvSpPr>
        <p:spPr/>
        <p:txBody>
          <a:bodyPr/>
          <a:lstStyle/>
          <a:p>
            <a:fld id="{46BBB9A1-21A8-4A0A-A276-CA7B2C867774}" type="datetimeFigureOut">
              <a:rPr lang="sk-SK" smtClean="0"/>
              <a:t>16. 5. 2024</a:t>
            </a:fld>
            <a:endParaRPr lang="sk-SK"/>
          </a:p>
        </p:txBody>
      </p:sp>
      <p:sp>
        <p:nvSpPr>
          <p:cNvPr id="8" name="Zástupný objekt pre pätu 7">
            <a:extLst>
              <a:ext uri="{FF2B5EF4-FFF2-40B4-BE49-F238E27FC236}">
                <a16:creationId xmlns:a16="http://schemas.microsoft.com/office/drawing/2014/main" id="{B4253C3B-225E-55D6-65AA-BC421C3DA737}"/>
              </a:ext>
            </a:extLst>
          </p:cNvPr>
          <p:cNvSpPr>
            <a:spLocks noGrp="1"/>
          </p:cNvSpPr>
          <p:nvPr>
            <p:ph type="ftr" sz="quarter" idx="11"/>
          </p:nvPr>
        </p:nvSpPr>
        <p:spPr/>
        <p:txBody>
          <a:bodyPr/>
          <a:lstStyle/>
          <a:p>
            <a:endParaRPr lang="sk-SK"/>
          </a:p>
        </p:txBody>
      </p:sp>
      <p:sp>
        <p:nvSpPr>
          <p:cNvPr id="9" name="Zástupný objekt pre číslo snímky 8">
            <a:extLst>
              <a:ext uri="{FF2B5EF4-FFF2-40B4-BE49-F238E27FC236}">
                <a16:creationId xmlns:a16="http://schemas.microsoft.com/office/drawing/2014/main" id="{70953E26-DADE-6D55-7652-B2C553317880}"/>
              </a:ext>
            </a:extLst>
          </p:cNvPr>
          <p:cNvSpPr>
            <a:spLocks noGrp="1"/>
          </p:cNvSpPr>
          <p:nvPr>
            <p:ph type="sldNum" sz="quarter" idx="12"/>
          </p:nvPr>
        </p:nvSpPr>
        <p:spPr/>
        <p:txBody>
          <a:bodyPr/>
          <a:lstStyle/>
          <a:p>
            <a:fld id="{E6CADFF7-2CAC-4929-BC1D-C3ADDD4E3820}" type="slidenum">
              <a:rPr lang="sk-SK" smtClean="0"/>
              <a:t>‹#›</a:t>
            </a:fld>
            <a:endParaRPr lang="sk-SK"/>
          </a:p>
        </p:txBody>
      </p:sp>
    </p:spTree>
    <p:extLst>
      <p:ext uri="{BB962C8B-B14F-4D97-AF65-F5344CB8AC3E}">
        <p14:creationId xmlns:p14="http://schemas.microsoft.com/office/powerpoint/2010/main" val="291328822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Len nadpis">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A534EBCE-23A0-5BF0-7CB1-C2F7EF073500}"/>
              </a:ext>
            </a:extLst>
          </p:cNvPr>
          <p:cNvSpPr>
            <a:spLocks noGrp="1"/>
          </p:cNvSpPr>
          <p:nvPr>
            <p:ph type="title"/>
          </p:nvPr>
        </p:nvSpPr>
        <p:spPr/>
        <p:txBody>
          <a:bodyPr/>
          <a:lstStyle/>
          <a:p>
            <a:r>
              <a:rPr lang="sk-SK"/>
              <a:t>Kliknutím upravte štýl predlohy nadpisu</a:t>
            </a:r>
          </a:p>
        </p:txBody>
      </p:sp>
      <p:sp>
        <p:nvSpPr>
          <p:cNvPr id="3" name="Zástupný objekt pre dátum 2">
            <a:extLst>
              <a:ext uri="{FF2B5EF4-FFF2-40B4-BE49-F238E27FC236}">
                <a16:creationId xmlns:a16="http://schemas.microsoft.com/office/drawing/2014/main" id="{57832E38-7CC6-59E8-C240-D284923195A9}"/>
              </a:ext>
            </a:extLst>
          </p:cNvPr>
          <p:cNvSpPr>
            <a:spLocks noGrp="1"/>
          </p:cNvSpPr>
          <p:nvPr>
            <p:ph type="dt" sz="half" idx="10"/>
          </p:nvPr>
        </p:nvSpPr>
        <p:spPr/>
        <p:txBody>
          <a:bodyPr/>
          <a:lstStyle/>
          <a:p>
            <a:fld id="{46BBB9A1-21A8-4A0A-A276-CA7B2C867774}" type="datetimeFigureOut">
              <a:rPr lang="sk-SK" smtClean="0"/>
              <a:t>16. 5. 2024</a:t>
            </a:fld>
            <a:endParaRPr lang="sk-SK"/>
          </a:p>
        </p:txBody>
      </p:sp>
      <p:sp>
        <p:nvSpPr>
          <p:cNvPr id="4" name="Zástupný objekt pre pätu 3">
            <a:extLst>
              <a:ext uri="{FF2B5EF4-FFF2-40B4-BE49-F238E27FC236}">
                <a16:creationId xmlns:a16="http://schemas.microsoft.com/office/drawing/2014/main" id="{CF251FAF-02ED-447F-7E96-B1D76D778D0E}"/>
              </a:ext>
            </a:extLst>
          </p:cNvPr>
          <p:cNvSpPr>
            <a:spLocks noGrp="1"/>
          </p:cNvSpPr>
          <p:nvPr>
            <p:ph type="ftr" sz="quarter" idx="11"/>
          </p:nvPr>
        </p:nvSpPr>
        <p:spPr/>
        <p:txBody>
          <a:bodyPr/>
          <a:lstStyle/>
          <a:p>
            <a:endParaRPr lang="sk-SK"/>
          </a:p>
        </p:txBody>
      </p:sp>
      <p:sp>
        <p:nvSpPr>
          <p:cNvPr id="5" name="Zástupný objekt pre číslo snímky 4">
            <a:extLst>
              <a:ext uri="{FF2B5EF4-FFF2-40B4-BE49-F238E27FC236}">
                <a16:creationId xmlns:a16="http://schemas.microsoft.com/office/drawing/2014/main" id="{B7001C6B-1028-337F-84EC-1CB962B3BC59}"/>
              </a:ext>
            </a:extLst>
          </p:cNvPr>
          <p:cNvSpPr>
            <a:spLocks noGrp="1"/>
          </p:cNvSpPr>
          <p:nvPr>
            <p:ph type="sldNum" sz="quarter" idx="12"/>
          </p:nvPr>
        </p:nvSpPr>
        <p:spPr/>
        <p:txBody>
          <a:bodyPr/>
          <a:lstStyle/>
          <a:p>
            <a:fld id="{E6CADFF7-2CAC-4929-BC1D-C3ADDD4E3820}" type="slidenum">
              <a:rPr lang="sk-SK" smtClean="0"/>
              <a:t>‹#›</a:t>
            </a:fld>
            <a:endParaRPr lang="sk-SK"/>
          </a:p>
        </p:txBody>
      </p:sp>
    </p:spTree>
    <p:extLst>
      <p:ext uri="{BB962C8B-B14F-4D97-AF65-F5344CB8AC3E}">
        <p14:creationId xmlns:p14="http://schemas.microsoft.com/office/powerpoint/2010/main" val="272396467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Prázdna">
    <p:spTree>
      <p:nvGrpSpPr>
        <p:cNvPr id="1" name=""/>
        <p:cNvGrpSpPr/>
        <p:nvPr/>
      </p:nvGrpSpPr>
      <p:grpSpPr>
        <a:xfrm>
          <a:off x="0" y="0"/>
          <a:ext cx="0" cy="0"/>
          <a:chOff x="0" y="0"/>
          <a:chExt cx="0" cy="0"/>
        </a:xfrm>
      </p:grpSpPr>
      <p:sp>
        <p:nvSpPr>
          <p:cNvPr id="2" name="Zástupný objekt pre dátum 1">
            <a:extLst>
              <a:ext uri="{FF2B5EF4-FFF2-40B4-BE49-F238E27FC236}">
                <a16:creationId xmlns:a16="http://schemas.microsoft.com/office/drawing/2014/main" id="{E3BB7FE3-D5E2-0EFE-7DA3-B9E54A75314B}"/>
              </a:ext>
            </a:extLst>
          </p:cNvPr>
          <p:cNvSpPr>
            <a:spLocks noGrp="1"/>
          </p:cNvSpPr>
          <p:nvPr>
            <p:ph type="dt" sz="half" idx="10"/>
          </p:nvPr>
        </p:nvSpPr>
        <p:spPr/>
        <p:txBody>
          <a:bodyPr/>
          <a:lstStyle/>
          <a:p>
            <a:fld id="{46BBB9A1-21A8-4A0A-A276-CA7B2C867774}" type="datetimeFigureOut">
              <a:rPr lang="sk-SK" smtClean="0"/>
              <a:t>16. 5. 2024</a:t>
            </a:fld>
            <a:endParaRPr lang="sk-SK"/>
          </a:p>
        </p:txBody>
      </p:sp>
      <p:sp>
        <p:nvSpPr>
          <p:cNvPr id="3" name="Zástupný objekt pre pätu 2">
            <a:extLst>
              <a:ext uri="{FF2B5EF4-FFF2-40B4-BE49-F238E27FC236}">
                <a16:creationId xmlns:a16="http://schemas.microsoft.com/office/drawing/2014/main" id="{CA8139AF-1FC2-C778-79D3-DD3CA6AFCC9B}"/>
              </a:ext>
            </a:extLst>
          </p:cNvPr>
          <p:cNvSpPr>
            <a:spLocks noGrp="1"/>
          </p:cNvSpPr>
          <p:nvPr>
            <p:ph type="ftr" sz="quarter" idx="11"/>
          </p:nvPr>
        </p:nvSpPr>
        <p:spPr/>
        <p:txBody>
          <a:bodyPr/>
          <a:lstStyle/>
          <a:p>
            <a:endParaRPr lang="sk-SK"/>
          </a:p>
        </p:txBody>
      </p:sp>
      <p:sp>
        <p:nvSpPr>
          <p:cNvPr id="4" name="Zástupný objekt pre číslo snímky 3">
            <a:extLst>
              <a:ext uri="{FF2B5EF4-FFF2-40B4-BE49-F238E27FC236}">
                <a16:creationId xmlns:a16="http://schemas.microsoft.com/office/drawing/2014/main" id="{84E02E52-254B-B704-9425-64C8279C9A93}"/>
              </a:ext>
            </a:extLst>
          </p:cNvPr>
          <p:cNvSpPr>
            <a:spLocks noGrp="1"/>
          </p:cNvSpPr>
          <p:nvPr>
            <p:ph type="sldNum" sz="quarter" idx="12"/>
          </p:nvPr>
        </p:nvSpPr>
        <p:spPr/>
        <p:txBody>
          <a:bodyPr/>
          <a:lstStyle/>
          <a:p>
            <a:fld id="{E6CADFF7-2CAC-4929-BC1D-C3ADDD4E3820}" type="slidenum">
              <a:rPr lang="sk-SK" smtClean="0"/>
              <a:t>‹#›</a:t>
            </a:fld>
            <a:endParaRPr lang="sk-SK"/>
          </a:p>
        </p:txBody>
      </p:sp>
    </p:spTree>
    <p:extLst>
      <p:ext uri="{BB962C8B-B14F-4D97-AF65-F5344CB8AC3E}">
        <p14:creationId xmlns:p14="http://schemas.microsoft.com/office/powerpoint/2010/main" val="125482190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Obsah s popisom">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6AF06405-B748-7D70-87E0-F7BD853CB418}"/>
              </a:ext>
            </a:extLst>
          </p:cNvPr>
          <p:cNvSpPr>
            <a:spLocks noGrp="1"/>
          </p:cNvSpPr>
          <p:nvPr>
            <p:ph type="title"/>
          </p:nvPr>
        </p:nvSpPr>
        <p:spPr>
          <a:xfrm>
            <a:off x="839788" y="457200"/>
            <a:ext cx="3932237" cy="1600200"/>
          </a:xfrm>
        </p:spPr>
        <p:txBody>
          <a:bodyPr anchor="b"/>
          <a:lstStyle>
            <a:lvl1pPr>
              <a:defRPr sz="3200"/>
            </a:lvl1pPr>
          </a:lstStyle>
          <a:p>
            <a:r>
              <a:rPr lang="sk-SK"/>
              <a:t>Kliknutím upravte štýl predlohy nadpisu</a:t>
            </a:r>
          </a:p>
        </p:txBody>
      </p:sp>
      <p:sp>
        <p:nvSpPr>
          <p:cNvPr id="3" name="Zástupný objekt pre obsah 2">
            <a:extLst>
              <a:ext uri="{FF2B5EF4-FFF2-40B4-BE49-F238E27FC236}">
                <a16:creationId xmlns:a16="http://schemas.microsoft.com/office/drawing/2014/main" id="{BAE0BEFC-476B-991E-4747-F2A4C029B46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sk-SK"/>
              <a:t>Kliknite sem a upravte štýly predlohy textu</a:t>
            </a:r>
          </a:p>
          <a:p>
            <a:pPr lvl="1"/>
            <a:r>
              <a:rPr lang="sk-SK"/>
              <a:t>Druhá úroveň</a:t>
            </a:r>
          </a:p>
          <a:p>
            <a:pPr lvl="2"/>
            <a:r>
              <a:rPr lang="sk-SK"/>
              <a:t>Tretia úroveň</a:t>
            </a:r>
          </a:p>
          <a:p>
            <a:pPr lvl="3"/>
            <a:r>
              <a:rPr lang="sk-SK"/>
              <a:t>Štvrtá úroveň</a:t>
            </a:r>
          </a:p>
          <a:p>
            <a:pPr lvl="4"/>
            <a:r>
              <a:rPr lang="sk-SK"/>
              <a:t>Piata úroveň</a:t>
            </a:r>
          </a:p>
        </p:txBody>
      </p:sp>
      <p:sp>
        <p:nvSpPr>
          <p:cNvPr id="4" name="Zástupný text 3">
            <a:extLst>
              <a:ext uri="{FF2B5EF4-FFF2-40B4-BE49-F238E27FC236}">
                <a16:creationId xmlns:a16="http://schemas.microsoft.com/office/drawing/2014/main" id="{B2FA52EA-BEED-AB59-59A3-C9AA56D3297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sk-SK"/>
              <a:t>Kliknite sem a upravte štýly predlohy textu</a:t>
            </a:r>
          </a:p>
        </p:txBody>
      </p:sp>
      <p:sp>
        <p:nvSpPr>
          <p:cNvPr id="5" name="Zástupný objekt pre dátum 4">
            <a:extLst>
              <a:ext uri="{FF2B5EF4-FFF2-40B4-BE49-F238E27FC236}">
                <a16:creationId xmlns:a16="http://schemas.microsoft.com/office/drawing/2014/main" id="{4ACE92E8-8D66-9113-C362-B2CB98390F69}"/>
              </a:ext>
            </a:extLst>
          </p:cNvPr>
          <p:cNvSpPr>
            <a:spLocks noGrp="1"/>
          </p:cNvSpPr>
          <p:nvPr>
            <p:ph type="dt" sz="half" idx="10"/>
          </p:nvPr>
        </p:nvSpPr>
        <p:spPr/>
        <p:txBody>
          <a:bodyPr/>
          <a:lstStyle/>
          <a:p>
            <a:fld id="{46BBB9A1-21A8-4A0A-A276-CA7B2C867774}" type="datetimeFigureOut">
              <a:rPr lang="sk-SK" smtClean="0"/>
              <a:t>16. 5. 2024</a:t>
            </a:fld>
            <a:endParaRPr lang="sk-SK"/>
          </a:p>
        </p:txBody>
      </p:sp>
      <p:sp>
        <p:nvSpPr>
          <p:cNvPr id="6" name="Zástupný objekt pre pätu 5">
            <a:extLst>
              <a:ext uri="{FF2B5EF4-FFF2-40B4-BE49-F238E27FC236}">
                <a16:creationId xmlns:a16="http://schemas.microsoft.com/office/drawing/2014/main" id="{BBD3E486-EC59-59D5-5310-FF6EFBA057BD}"/>
              </a:ext>
            </a:extLst>
          </p:cNvPr>
          <p:cNvSpPr>
            <a:spLocks noGrp="1"/>
          </p:cNvSpPr>
          <p:nvPr>
            <p:ph type="ftr" sz="quarter" idx="11"/>
          </p:nvPr>
        </p:nvSpPr>
        <p:spPr/>
        <p:txBody>
          <a:bodyPr/>
          <a:lstStyle/>
          <a:p>
            <a:endParaRPr lang="sk-SK"/>
          </a:p>
        </p:txBody>
      </p:sp>
      <p:sp>
        <p:nvSpPr>
          <p:cNvPr id="7" name="Zástupný objekt pre číslo snímky 6">
            <a:extLst>
              <a:ext uri="{FF2B5EF4-FFF2-40B4-BE49-F238E27FC236}">
                <a16:creationId xmlns:a16="http://schemas.microsoft.com/office/drawing/2014/main" id="{C47324E0-3561-66FA-7CF4-8D6AB01A055B}"/>
              </a:ext>
            </a:extLst>
          </p:cNvPr>
          <p:cNvSpPr>
            <a:spLocks noGrp="1"/>
          </p:cNvSpPr>
          <p:nvPr>
            <p:ph type="sldNum" sz="quarter" idx="12"/>
          </p:nvPr>
        </p:nvSpPr>
        <p:spPr/>
        <p:txBody>
          <a:bodyPr/>
          <a:lstStyle/>
          <a:p>
            <a:fld id="{E6CADFF7-2CAC-4929-BC1D-C3ADDD4E3820}" type="slidenum">
              <a:rPr lang="sk-SK" smtClean="0"/>
              <a:t>‹#›</a:t>
            </a:fld>
            <a:endParaRPr lang="sk-SK"/>
          </a:p>
        </p:txBody>
      </p:sp>
    </p:spTree>
    <p:extLst>
      <p:ext uri="{BB962C8B-B14F-4D97-AF65-F5344CB8AC3E}">
        <p14:creationId xmlns:p14="http://schemas.microsoft.com/office/powerpoint/2010/main" val="298285458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849C16-0117-4E3D-D6D9-5ED674C3FA6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4C70C0E-F197-F133-BC56-74B1C54231E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38BFC8B-3884-87C4-D268-C7A903287C8C}"/>
              </a:ext>
            </a:extLst>
          </p:cNvPr>
          <p:cNvSpPr>
            <a:spLocks noGrp="1"/>
          </p:cNvSpPr>
          <p:nvPr>
            <p:ph type="dt" sz="half" idx="10"/>
          </p:nvPr>
        </p:nvSpPr>
        <p:spPr/>
        <p:txBody>
          <a:bodyPr/>
          <a:lstStyle/>
          <a:p>
            <a:fld id="{3434D961-6810-4C67-8761-A3DF63372DE3}" type="datetimeFigureOut">
              <a:rPr lang="en-US" smtClean="0"/>
              <a:t>5/16/2024</a:t>
            </a:fld>
            <a:endParaRPr lang="en-US"/>
          </a:p>
        </p:txBody>
      </p:sp>
      <p:sp>
        <p:nvSpPr>
          <p:cNvPr id="5" name="Footer Placeholder 4">
            <a:extLst>
              <a:ext uri="{FF2B5EF4-FFF2-40B4-BE49-F238E27FC236}">
                <a16:creationId xmlns:a16="http://schemas.microsoft.com/office/drawing/2014/main" id="{3B2C7609-E1B5-B10A-D0BA-D0A6714E044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73F2FF5-5EC6-CFF4-7847-2D722F7A0893}"/>
              </a:ext>
            </a:extLst>
          </p:cNvPr>
          <p:cNvSpPr>
            <a:spLocks noGrp="1"/>
          </p:cNvSpPr>
          <p:nvPr>
            <p:ph type="sldNum" sz="quarter" idx="12"/>
          </p:nvPr>
        </p:nvSpPr>
        <p:spPr/>
        <p:txBody>
          <a:bodyPr/>
          <a:lstStyle/>
          <a:p>
            <a:fld id="{26EE433E-3CF8-43D5-BB4F-F99AB546BD09}" type="slidenum">
              <a:rPr lang="en-US" smtClean="0"/>
              <a:t>‹#›</a:t>
            </a:fld>
            <a:endParaRPr lang="en-US"/>
          </a:p>
        </p:txBody>
      </p:sp>
    </p:spTree>
    <p:extLst>
      <p:ext uri="{BB962C8B-B14F-4D97-AF65-F5344CB8AC3E}">
        <p14:creationId xmlns:p14="http://schemas.microsoft.com/office/powerpoint/2010/main" val="117082254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Obrázok s popisom">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8406ED3F-497E-6725-CA15-993EBBAEC134}"/>
              </a:ext>
            </a:extLst>
          </p:cNvPr>
          <p:cNvSpPr>
            <a:spLocks noGrp="1"/>
          </p:cNvSpPr>
          <p:nvPr>
            <p:ph type="title"/>
          </p:nvPr>
        </p:nvSpPr>
        <p:spPr>
          <a:xfrm>
            <a:off x="839788" y="457200"/>
            <a:ext cx="3932237" cy="1600200"/>
          </a:xfrm>
        </p:spPr>
        <p:txBody>
          <a:bodyPr anchor="b"/>
          <a:lstStyle>
            <a:lvl1pPr>
              <a:defRPr sz="3200"/>
            </a:lvl1pPr>
          </a:lstStyle>
          <a:p>
            <a:r>
              <a:rPr lang="sk-SK"/>
              <a:t>Kliknutím upravte štýl predlohy nadpisu</a:t>
            </a:r>
          </a:p>
        </p:txBody>
      </p:sp>
      <p:sp>
        <p:nvSpPr>
          <p:cNvPr id="3" name="Zástupný objekt pre obrázok 2">
            <a:extLst>
              <a:ext uri="{FF2B5EF4-FFF2-40B4-BE49-F238E27FC236}">
                <a16:creationId xmlns:a16="http://schemas.microsoft.com/office/drawing/2014/main" id="{81B5196D-474A-E6C8-0A1A-829E4AA90A8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sk-SK"/>
          </a:p>
        </p:txBody>
      </p:sp>
      <p:sp>
        <p:nvSpPr>
          <p:cNvPr id="4" name="Zástupný text 3">
            <a:extLst>
              <a:ext uri="{FF2B5EF4-FFF2-40B4-BE49-F238E27FC236}">
                <a16:creationId xmlns:a16="http://schemas.microsoft.com/office/drawing/2014/main" id="{B7B3B25E-C1DF-F683-B6E2-6553A7C43D4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sk-SK"/>
              <a:t>Kliknite sem a upravte štýly predlohy textu</a:t>
            </a:r>
          </a:p>
        </p:txBody>
      </p:sp>
      <p:sp>
        <p:nvSpPr>
          <p:cNvPr id="5" name="Zástupný objekt pre dátum 4">
            <a:extLst>
              <a:ext uri="{FF2B5EF4-FFF2-40B4-BE49-F238E27FC236}">
                <a16:creationId xmlns:a16="http://schemas.microsoft.com/office/drawing/2014/main" id="{BC2060A6-10CC-5A15-9092-6FE7CEF1339B}"/>
              </a:ext>
            </a:extLst>
          </p:cNvPr>
          <p:cNvSpPr>
            <a:spLocks noGrp="1"/>
          </p:cNvSpPr>
          <p:nvPr>
            <p:ph type="dt" sz="half" idx="10"/>
          </p:nvPr>
        </p:nvSpPr>
        <p:spPr/>
        <p:txBody>
          <a:bodyPr/>
          <a:lstStyle/>
          <a:p>
            <a:fld id="{46BBB9A1-21A8-4A0A-A276-CA7B2C867774}" type="datetimeFigureOut">
              <a:rPr lang="sk-SK" smtClean="0"/>
              <a:t>16. 5. 2024</a:t>
            </a:fld>
            <a:endParaRPr lang="sk-SK"/>
          </a:p>
        </p:txBody>
      </p:sp>
      <p:sp>
        <p:nvSpPr>
          <p:cNvPr id="6" name="Zástupný objekt pre pätu 5">
            <a:extLst>
              <a:ext uri="{FF2B5EF4-FFF2-40B4-BE49-F238E27FC236}">
                <a16:creationId xmlns:a16="http://schemas.microsoft.com/office/drawing/2014/main" id="{F08D6454-68D2-5E03-3C68-0D52C80A932E}"/>
              </a:ext>
            </a:extLst>
          </p:cNvPr>
          <p:cNvSpPr>
            <a:spLocks noGrp="1"/>
          </p:cNvSpPr>
          <p:nvPr>
            <p:ph type="ftr" sz="quarter" idx="11"/>
          </p:nvPr>
        </p:nvSpPr>
        <p:spPr/>
        <p:txBody>
          <a:bodyPr/>
          <a:lstStyle/>
          <a:p>
            <a:endParaRPr lang="sk-SK"/>
          </a:p>
        </p:txBody>
      </p:sp>
      <p:sp>
        <p:nvSpPr>
          <p:cNvPr id="7" name="Zástupný objekt pre číslo snímky 6">
            <a:extLst>
              <a:ext uri="{FF2B5EF4-FFF2-40B4-BE49-F238E27FC236}">
                <a16:creationId xmlns:a16="http://schemas.microsoft.com/office/drawing/2014/main" id="{96D80970-2979-4663-5936-28587721C582}"/>
              </a:ext>
            </a:extLst>
          </p:cNvPr>
          <p:cNvSpPr>
            <a:spLocks noGrp="1"/>
          </p:cNvSpPr>
          <p:nvPr>
            <p:ph type="sldNum" sz="quarter" idx="12"/>
          </p:nvPr>
        </p:nvSpPr>
        <p:spPr/>
        <p:txBody>
          <a:bodyPr/>
          <a:lstStyle/>
          <a:p>
            <a:fld id="{E6CADFF7-2CAC-4929-BC1D-C3ADDD4E3820}" type="slidenum">
              <a:rPr lang="sk-SK" smtClean="0"/>
              <a:t>‹#›</a:t>
            </a:fld>
            <a:endParaRPr lang="sk-SK"/>
          </a:p>
        </p:txBody>
      </p:sp>
    </p:spTree>
    <p:extLst>
      <p:ext uri="{BB962C8B-B14F-4D97-AF65-F5344CB8AC3E}">
        <p14:creationId xmlns:p14="http://schemas.microsoft.com/office/powerpoint/2010/main" val="269990678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Nadpis a zvislý text">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2FBE7105-8003-F1A4-4281-AFBAC8645E42}"/>
              </a:ext>
            </a:extLst>
          </p:cNvPr>
          <p:cNvSpPr>
            <a:spLocks noGrp="1"/>
          </p:cNvSpPr>
          <p:nvPr>
            <p:ph type="title"/>
          </p:nvPr>
        </p:nvSpPr>
        <p:spPr/>
        <p:txBody>
          <a:bodyPr/>
          <a:lstStyle/>
          <a:p>
            <a:r>
              <a:rPr lang="sk-SK"/>
              <a:t>Kliknutím upravte štýl predlohy nadpisu</a:t>
            </a:r>
          </a:p>
        </p:txBody>
      </p:sp>
      <p:sp>
        <p:nvSpPr>
          <p:cNvPr id="3" name="Zástupný zvislý text 2">
            <a:extLst>
              <a:ext uri="{FF2B5EF4-FFF2-40B4-BE49-F238E27FC236}">
                <a16:creationId xmlns:a16="http://schemas.microsoft.com/office/drawing/2014/main" id="{EE5C8642-BBE4-7169-8F87-56F9A8705BCF}"/>
              </a:ext>
            </a:extLst>
          </p:cNvPr>
          <p:cNvSpPr>
            <a:spLocks noGrp="1"/>
          </p:cNvSpPr>
          <p:nvPr>
            <p:ph type="body" orient="vert" idx="1"/>
          </p:nvPr>
        </p:nvSpPr>
        <p:spPr/>
        <p:txBody>
          <a:bodyPr vert="eaVert"/>
          <a:lstStyle/>
          <a:p>
            <a:pPr lvl="0"/>
            <a:r>
              <a:rPr lang="sk-SK"/>
              <a:t>Kliknite sem a upravte štýly predlohy textu</a:t>
            </a:r>
          </a:p>
          <a:p>
            <a:pPr lvl="1"/>
            <a:r>
              <a:rPr lang="sk-SK"/>
              <a:t>Druhá úroveň</a:t>
            </a:r>
          </a:p>
          <a:p>
            <a:pPr lvl="2"/>
            <a:r>
              <a:rPr lang="sk-SK"/>
              <a:t>Tretia úroveň</a:t>
            </a:r>
          </a:p>
          <a:p>
            <a:pPr lvl="3"/>
            <a:r>
              <a:rPr lang="sk-SK"/>
              <a:t>Štvrtá úroveň</a:t>
            </a:r>
          </a:p>
          <a:p>
            <a:pPr lvl="4"/>
            <a:r>
              <a:rPr lang="sk-SK"/>
              <a:t>Piata úroveň</a:t>
            </a:r>
          </a:p>
        </p:txBody>
      </p:sp>
      <p:sp>
        <p:nvSpPr>
          <p:cNvPr id="4" name="Zástupný objekt pre dátum 3">
            <a:extLst>
              <a:ext uri="{FF2B5EF4-FFF2-40B4-BE49-F238E27FC236}">
                <a16:creationId xmlns:a16="http://schemas.microsoft.com/office/drawing/2014/main" id="{CFE556B6-DF0C-0B8A-AF3A-0FED742B1575}"/>
              </a:ext>
            </a:extLst>
          </p:cNvPr>
          <p:cNvSpPr>
            <a:spLocks noGrp="1"/>
          </p:cNvSpPr>
          <p:nvPr>
            <p:ph type="dt" sz="half" idx="10"/>
          </p:nvPr>
        </p:nvSpPr>
        <p:spPr/>
        <p:txBody>
          <a:bodyPr/>
          <a:lstStyle/>
          <a:p>
            <a:fld id="{46BBB9A1-21A8-4A0A-A276-CA7B2C867774}" type="datetimeFigureOut">
              <a:rPr lang="sk-SK" smtClean="0"/>
              <a:t>16. 5. 2024</a:t>
            </a:fld>
            <a:endParaRPr lang="sk-SK"/>
          </a:p>
        </p:txBody>
      </p:sp>
      <p:sp>
        <p:nvSpPr>
          <p:cNvPr id="5" name="Zástupný objekt pre pätu 4">
            <a:extLst>
              <a:ext uri="{FF2B5EF4-FFF2-40B4-BE49-F238E27FC236}">
                <a16:creationId xmlns:a16="http://schemas.microsoft.com/office/drawing/2014/main" id="{239A1088-DFF0-500E-1622-A1FD077389F4}"/>
              </a:ext>
            </a:extLst>
          </p:cNvPr>
          <p:cNvSpPr>
            <a:spLocks noGrp="1"/>
          </p:cNvSpPr>
          <p:nvPr>
            <p:ph type="ftr" sz="quarter" idx="11"/>
          </p:nvPr>
        </p:nvSpPr>
        <p:spPr/>
        <p:txBody>
          <a:bodyPr/>
          <a:lstStyle/>
          <a:p>
            <a:endParaRPr lang="sk-SK"/>
          </a:p>
        </p:txBody>
      </p:sp>
      <p:sp>
        <p:nvSpPr>
          <p:cNvPr id="6" name="Zástupný objekt pre číslo snímky 5">
            <a:extLst>
              <a:ext uri="{FF2B5EF4-FFF2-40B4-BE49-F238E27FC236}">
                <a16:creationId xmlns:a16="http://schemas.microsoft.com/office/drawing/2014/main" id="{69A7CD9E-C696-DCA4-02F0-F536B90CC84D}"/>
              </a:ext>
            </a:extLst>
          </p:cNvPr>
          <p:cNvSpPr>
            <a:spLocks noGrp="1"/>
          </p:cNvSpPr>
          <p:nvPr>
            <p:ph type="sldNum" sz="quarter" idx="12"/>
          </p:nvPr>
        </p:nvSpPr>
        <p:spPr/>
        <p:txBody>
          <a:bodyPr/>
          <a:lstStyle/>
          <a:p>
            <a:fld id="{E6CADFF7-2CAC-4929-BC1D-C3ADDD4E3820}" type="slidenum">
              <a:rPr lang="sk-SK" smtClean="0"/>
              <a:t>‹#›</a:t>
            </a:fld>
            <a:endParaRPr lang="sk-SK"/>
          </a:p>
        </p:txBody>
      </p:sp>
    </p:spTree>
    <p:extLst>
      <p:ext uri="{BB962C8B-B14F-4D97-AF65-F5344CB8AC3E}">
        <p14:creationId xmlns:p14="http://schemas.microsoft.com/office/powerpoint/2010/main" val="323553598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Zvislý nadpis a text">
    <p:spTree>
      <p:nvGrpSpPr>
        <p:cNvPr id="1" name=""/>
        <p:cNvGrpSpPr/>
        <p:nvPr/>
      </p:nvGrpSpPr>
      <p:grpSpPr>
        <a:xfrm>
          <a:off x="0" y="0"/>
          <a:ext cx="0" cy="0"/>
          <a:chOff x="0" y="0"/>
          <a:chExt cx="0" cy="0"/>
        </a:xfrm>
      </p:grpSpPr>
      <p:sp>
        <p:nvSpPr>
          <p:cNvPr id="2" name="Zvislý nadpis 1">
            <a:extLst>
              <a:ext uri="{FF2B5EF4-FFF2-40B4-BE49-F238E27FC236}">
                <a16:creationId xmlns:a16="http://schemas.microsoft.com/office/drawing/2014/main" id="{B0065984-0C53-7122-0D90-DE3FE595DF4D}"/>
              </a:ext>
            </a:extLst>
          </p:cNvPr>
          <p:cNvSpPr>
            <a:spLocks noGrp="1"/>
          </p:cNvSpPr>
          <p:nvPr>
            <p:ph type="title" orient="vert"/>
          </p:nvPr>
        </p:nvSpPr>
        <p:spPr>
          <a:xfrm>
            <a:off x="8724900" y="365125"/>
            <a:ext cx="2628900" cy="5811838"/>
          </a:xfrm>
        </p:spPr>
        <p:txBody>
          <a:bodyPr vert="eaVert"/>
          <a:lstStyle/>
          <a:p>
            <a:r>
              <a:rPr lang="sk-SK"/>
              <a:t>Kliknutím upravte štýl predlohy nadpisu</a:t>
            </a:r>
          </a:p>
        </p:txBody>
      </p:sp>
      <p:sp>
        <p:nvSpPr>
          <p:cNvPr id="3" name="Zástupný zvislý text 2">
            <a:extLst>
              <a:ext uri="{FF2B5EF4-FFF2-40B4-BE49-F238E27FC236}">
                <a16:creationId xmlns:a16="http://schemas.microsoft.com/office/drawing/2014/main" id="{11445A02-0F4E-7011-0059-DCCFD0F03E4A}"/>
              </a:ext>
            </a:extLst>
          </p:cNvPr>
          <p:cNvSpPr>
            <a:spLocks noGrp="1"/>
          </p:cNvSpPr>
          <p:nvPr>
            <p:ph type="body" orient="vert" idx="1"/>
          </p:nvPr>
        </p:nvSpPr>
        <p:spPr>
          <a:xfrm>
            <a:off x="838200" y="365125"/>
            <a:ext cx="7734300" cy="5811838"/>
          </a:xfrm>
        </p:spPr>
        <p:txBody>
          <a:bodyPr vert="eaVert"/>
          <a:lstStyle/>
          <a:p>
            <a:pPr lvl="0"/>
            <a:r>
              <a:rPr lang="sk-SK"/>
              <a:t>Kliknite sem a upravte štýly predlohy textu</a:t>
            </a:r>
          </a:p>
          <a:p>
            <a:pPr lvl="1"/>
            <a:r>
              <a:rPr lang="sk-SK"/>
              <a:t>Druhá úroveň</a:t>
            </a:r>
          </a:p>
          <a:p>
            <a:pPr lvl="2"/>
            <a:r>
              <a:rPr lang="sk-SK"/>
              <a:t>Tretia úroveň</a:t>
            </a:r>
          </a:p>
          <a:p>
            <a:pPr lvl="3"/>
            <a:r>
              <a:rPr lang="sk-SK"/>
              <a:t>Štvrtá úroveň</a:t>
            </a:r>
          </a:p>
          <a:p>
            <a:pPr lvl="4"/>
            <a:r>
              <a:rPr lang="sk-SK"/>
              <a:t>Piata úroveň</a:t>
            </a:r>
          </a:p>
        </p:txBody>
      </p:sp>
      <p:sp>
        <p:nvSpPr>
          <p:cNvPr id="4" name="Zástupný objekt pre dátum 3">
            <a:extLst>
              <a:ext uri="{FF2B5EF4-FFF2-40B4-BE49-F238E27FC236}">
                <a16:creationId xmlns:a16="http://schemas.microsoft.com/office/drawing/2014/main" id="{29484383-00C4-44D4-6CE3-CCCB280F5E3F}"/>
              </a:ext>
            </a:extLst>
          </p:cNvPr>
          <p:cNvSpPr>
            <a:spLocks noGrp="1"/>
          </p:cNvSpPr>
          <p:nvPr>
            <p:ph type="dt" sz="half" idx="10"/>
          </p:nvPr>
        </p:nvSpPr>
        <p:spPr/>
        <p:txBody>
          <a:bodyPr/>
          <a:lstStyle/>
          <a:p>
            <a:fld id="{46BBB9A1-21A8-4A0A-A276-CA7B2C867774}" type="datetimeFigureOut">
              <a:rPr lang="sk-SK" smtClean="0"/>
              <a:t>16. 5. 2024</a:t>
            </a:fld>
            <a:endParaRPr lang="sk-SK"/>
          </a:p>
        </p:txBody>
      </p:sp>
      <p:sp>
        <p:nvSpPr>
          <p:cNvPr id="5" name="Zástupný objekt pre pätu 4">
            <a:extLst>
              <a:ext uri="{FF2B5EF4-FFF2-40B4-BE49-F238E27FC236}">
                <a16:creationId xmlns:a16="http://schemas.microsoft.com/office/drawing/2014/main" id="{B4A821C4-D193-105A-A541-F5573043A361}"/>
              </a:ext>
            </a:extLst>
          </p:cNvPr>
          <p:cNvSpPr>
            <a:spLocks noGrp="1"/>
          </p:cNvSpPr>
          <p:nvPr>
            <p:ph type="ftr" sz="quarter" idx="11"/>
          </p:nvPr>
        </p:nvSpPr>
        <p:spPr/>
        <p:txBody>
          <a:bodyPr/>
          <a:lstStyle/>
          <a:p>
            <a:endParaRPr lang="sk-SK"/>
          </a:p>
        </p:txBody>
      </p:sp>
      <p:sp>
        <p:nvSpPr>
          <p:cNvPr id="6" name="Zástupný objekt pre číslo snímky 5">
            <a:extLst>
              <a:ext uri="{FF2B5EF4-FFF2-40B4-BE49-F238E27FC236}">
                <a16:creationId xmlns:a16="http://schemas.microsoft.com/office/drawing/2014/main" id="{A302F9E6-E340-87B2-EDEE-6E7C7B876075}"/>
              </a:ext>
            </a:extLst>
          </p:cNvPr>
          <p:cNvSpPr>
            <a:spLocks noGrp="1"/>
          </p:cNvSpPr>
          <p:nvPr>
            <p:ph type="sldNum" sz="quarter" idx="12"/>
          </p:nvPr>
        </p:nvSpPr>
        <p:spPr/>
        <p:txBody>
          <a:bodyPr/>
          <a:lstStyle/>
          <a:p>
            <a:fld id="{E6CADFF7-2CAC-4929-BC1D-C3ADDD4E3820}" type="slidenum">
              <a:rPr lang="sk-SK" smtClean="0"/>
              <a:t>‹#›</a:t>
            </a:fld>
            <a:endParaRPr lang="sk-SK"/>
          </a:p>
        </p:txBody>
      </p:sp>
    </p:spTree>
    <p:extLst>
      <p:ext uri="{BB962C8B-B14F-4D97-AF65-F5344CB8AC3E}">
        <p14:creationId xmlns:p14="http://schemas.microsoft.com/office/powerpoint/2010/main" val="397436879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B1C4F96F-D694-4C86-9B59-C4B93E37A3D1}" type="datetimeFigureOut">
              <a:rPr lang="en-US" smtClean="0"/>
              <a:t>5/16/2024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B87A325-73EC-431D-86AD-CB98233B7212}" type="slidenum">
              <a:rPr lang="en-US" smtClean="0"/>
              <a:t>‹#›</a:t>
            </a:fld>
            <a:endParaRPr lang="en-US" dirty="0"/>
          </a:p>
        </p:txBody>
      </p:sp>
    </p:spTree>
    <p:extLst>
      <p:ext uri="{BB962C8B-B14F-4D97-AF65-F5344CB8AC3E}">
        <p14:creationId xmlns:p14="http://schemas.microsoft.com/office/powerpoint/2010/main" val="109041490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1C4F96F-D694-4C86-9B59-C4B93E37A3D1}" type="datetimeFigureOut">
              <a:rPr lang="en-US" smtClean="0"/>
              <a:t>5/16/2024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B87A325-73EC-431D-86AD-CB98233B7212}" type="slidenum">
              <a:rPr lang="en-US" smtClean="0"/>
              <a:t>‹#›</a:t>
            </a:fld>
            <a:endParaRPr lang="en-US" dirty="0"/>
          </a:p>
        </p:txBody>
      </p:sp>
    </p:spTree>
    <p:extLst>
      <p:ext uri="{BB962C8B-B14F-4D97-AF65-F5344CB8AC3E}">
        <p14:creationId xmlns:p14="http://schemas.microsoft.com/office/powerpoint/2010/main" val="295419262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1C4F96F-D694-4C86-9B59-C4B93E37A3D1}" type="datetimeFigureOut">
              <a:rPr lang="en-US" smtClean="0"/>
              <a:t>5/16/2024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B87A325-73EC-431D-86AD-CB98233B7212}" type="slidenum">
              <a:rPr lang="en-US" smtClean="0"/>
              <a:t>‹#›</a:t>
            </a:fld>
            <a:endParaRPr lang="en-US" dirty="0"/>
          </a:p>
        </p:txBody>
      </p:sp>
    </p:spTree>
    <p:extLst>
      <p:ext uri="{BB962C8B-B14F-4D97-AF65-F5344CB8AC3E}">
        <p14:creationId xmlns:p14="http://schemas.microsoft.com/office/powerpoint/2010/main" val="173772151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1C4F96F-D694-4C86-9B59-C4B93E37A3D1}" type="datetimeFigureOut">
              <a:rPr lang="en-US" smtClean="0"/>
              <a:t>5/16/2024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B87A325-73EC-431D-86AD-CB98233B7212}" type="slidenum">
              <a:rPr lang="en-US" smtClean="0"/>
              <a:t>‹#›</a:t>
            </a:fld>
            <a:endParaRPr lang="en-US" dirty="0"/>
          </a:p>
        </p:txBody>
      </p:sp>
    </p:spTree>
    <p:extLst>
      <p:ext uri="{BB962C8B-B14F-4D97-AF65-F5344CB8AC3E}">
        <p14:creationId xmlns:p14="http://schemas.microsoft.com/office/powerpoint/2010/main" val="157430323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1C4F96F-D694-4C86-9B59-C4B93E37A3D1}" type="datetimeFigureOut">
              <a:rPr lang="en-US" smtClean="0"/>
              <a:t>5/16/2024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B87A325-73EC-431D-86AD-CB98233B7212}" type="slidenum">
              <a:rPr lang="en-US" smtClean="0"/>
              <a:t>‹#›</a:t>
            </a:fld>
            <a:endParaRPr lang="en-US" dirty="0"/>
          </a:p>
        </p:txBody>
      </p:sp>
    </p:spTree>
    <p:extLst>
      <p:ext uri="{BB962C8B-B14F-4D97-AF65-F5344CB8AC3E}">
        <p14:creationId xmlns:p14="http://schemas.microsoft.com/office/powerpoint/2010/main" val="30461751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1C4F96F-D694-4C86-9B59-C4B93E37A3D1}" type="datetimeFigureOut">
              <a:rPr lang="en-US" smtClean="0"/>
              <a:t>5/16/2024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B87A325-73EC-431D-86AD-CB98233B7212}" type="slidenum">
              <a:rPr lang="en-US" smtClean="0"/>
              <a:t>‹#›</a:t>
            </a:fld>
            <a:endParaRPr lang="en-US" dirty="0"/>
          </a:p>
        </p:txBody>
      </p:sp>
    </p:spTree>
    <p:extLst>
      <p:ext uri="{BB962C8B-B14F-4D97-AF65-F5344CB8AC3E}">
        <p14:creationId xmlns:p14="http://schemas.microsoft.com/office/powerpoint/2010/main" val="422527048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1C4F96F-D694-4C86-9B59-C4B93E37A3D1}" type="datetimeFigureOut">
              <a:rPr lang="en-US" smtClean="0"/>
              <a:t>5/16/2024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B87A325-73EC-431D-86AD-CB98233B7212}" type="slidenum">
              <a:rPr lang="en-US" smtClean="0"/>
              <a:t>‹#›</a:t>
            </a:fld>
            <a:endParaRPr lang="en-US" dirty="0"/>
          </a:p>
        </p:txBody>
      </p:sp>
    </p:spTree>
    <p:extLst>
      <p:ext uri="{BB962C8B-B14F-4D97-AF65-F5344CB8AC3E}">
        <p14:creationId xmlns:p14="http://schemas.microsoft.com/office/powerpoint/2010/main" val="6173547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DA36F-3659-EF7D-48AE-9F714075C4F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24DE741-DBC5-F22C-774A-3A3B8B9392E9}"/>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CB5326B-C50F-4074-232F-CEDF3FA40D7A}"/>
              </a:ext>
            </a:extLst>
          </p:cNvPr>
          <p:cNvSpPr>
            <a:spLocks noGrp="1"/>
          </p:cNvSpPr>
          <p:nvPr>
            <p:ph type="dt" sz="half" idx="10"/>
          </p:nvPr>
        </p:nvSpPr>
        <p:spPr/>
        <p:txBody>
          <a:bodyPr/>
          <a:lstStyle/>
          <a:p>
            <a:fld id="{3434D961-6810-4C67-8761-A3DF63372DE3}" type="datetimeFigureOut">
              <a:rPr lang="en-US" smtClean="0"/>
              <a:t>5/16/2024</a:t>
            </a:fld>
            <a:endParaRPr lang="en-US"/>
          </a:p>
        </p:txBody>
      </p:sp>
      <p:sp>
        <p:nvSpPr>
          <p:cNvPr id="5" name="Footer Placeholder 4">
            <a:extLst>
              <a:ext uri="{FF2B5EF4-FFF2-40B4-BE49-F238E27FC236}">
                <a16:creationId xmlns:a16="http://schemas.microsoft.com/office/drawing/2014/main" id="{08BE0771-3780-E402-45CD-B80431AB94C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95A2741-56DD-4871-970F-5624E4DA66D2}"/>
              </a:ext>
            </a:extLst>
          </p:cNvPr>
          <p:cNvSpPr>
            <a:spLocks noGrp="1"/>
          </p:cNvSpPr>
          <p:nvPr>
            <p:ph type="sldNum" sz="quarter" idx="12"/>
          </p:nvPr>
        </p:nvSpPr>
        <p:spPr/>
        <p:txBody>
          <a:bodyPr/>
          <a:lstStyle/>
          <a:p>
            <a:fld id="{26EE433E-3CF8-43D5-BB4F-F99AB546BD09}" type="slidenum">
              <a:rPr lang="en-US" smtClean="0"/>
              <a:t>‹#›</a:t>
            </a:fld>
            <a:endParaRPr lang="en-US"/>
          </a:p>
        </p:txBody>
      </p:sp>
    </p:spTree>
    <p:extLst>
      <p:ext uri="{BB962C8B-B14F-4D97-AF65-F5344CB8AC3E}">
        <p14:creationId xmlns:p14="http://schemas.microsoft.com/office/powerpoint/2010/main" val="118645549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1C4F96F-D694-4C86-9B59-C4B93E37A3D1}" type="datetimeFigureOut">
              <a:rPr lang="en-US" smtClean="0"/>
              <a:t>5/16/2024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B87A325-73EC-431D-86AD-CB98233B7212}" type="slidenum">
              <a:rPr lang="en-US" smtClean="0"/>
              <a:t>‹#›</a:t>
            </a:fld>
            <a:endParaRPr lang="en-US" dirty="0"/>
          </a:p>
        </p:txBody>
      </p:sp>
    </p:spTree>
    <p:extLst>
      <p:ext uri="{BB962C8B-B14F-4D97-AF65-F5344CB8AC3E}">
        <p14:creationId xmlns:p14="http://schemas.microsoft.com/office/powerpoint/2010/main" val="10045460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1C4F96F-D694-4C86-9B59-C4B93E37A3D1}" type="datetimeFigureOut">
              <a:rPr lang="en-US" smtClean="0"/>
              <a:t>5/16/2024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B87A325-73EC-431D-86AD-CB98233B7212}" type="slidenum">
              <a:rPr lang="en-US" smtClean="0"/>
              <a:t>‹#›</a:t>
            </a:fld>
            <a:endParaRPr lang="en-US" dirty="0"/>
          </a:p>
        </p:txBody>
      </p:sp>
    </p:spTree>
    <p:extLst>
      <p:ext uri="{BB962C8B-B14F-4D97-AF65-F5344CB8AC3E}">
        <p14:creationId xmlns:p14="http://schemas.microsoft.com/office/powerpoint/2010/main" val="185538440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1C4F96F-D694-4C86-9B59-C4B93E37A3D1}" type="datetimeFigureOut">
              <a:rPr lang="en-US" smtClean="0"/>
              <a:t>5/16/2024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B87A325-73EC-431D-86AD-CB98233B7212}" type="slidenum">
              <a:rPr lang="en-US" smtClean="0"/>
              <a:t>‹#›</a:t>
            </a:fld>
            <a:endParaRPr lang="en-US" dirty="0"/>
          </a:p>
        </p:txBody>
      </p:sp>
    </p:spTree>
    <p:extLst>
      <p:ext uri="{BB962C8B-B14F-4D97-AF65-F5344CB8AC3E}">
        <p14:creationId xmlns:p14="http://schemas.microsoft.com/office/powerpoint/2010/main" val="75489231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1C4F96F-D694-4C86-9B59-C4B93E37A3D1}" type="datetimeFigureOut">
              <a:rPr lang="en-US" smtClean="0"/>
              <a:t>5/16/2024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B87A325-73EC-431D-86AD-CB98233B7212}" type="slidenum">
              <a:rPr lang="en-US" smtClean="0"/>
              <a:t>‹#›</a:t>
            </a:fld>
            <a:endParaRPr lang="en-US" dirty="0"/>
          </a:p>
        </p:txBody>
      </p:sp>
    </p:spTree>
    <p:extLst>
      <p:ext uri="{BB962C8B-B14F-4D97-AF65-F5344CB8AC3E}">
        <p14:creationId xmlns:p14="http://schemas.microsoft.com/office/powerpoint/2010/main" val="30014867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0D62FC-716A-2387-00E7-40CC297BB5B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BB358FE-6415-EF55-1D2B-A5A092ED2BD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41A2CFD-8B20-EBF0-33A8-AC215EAF2A9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B9FBB74-DE3A-718D-AAD0-D07F9F3EBCF8}"/>
              </a:ext>
            </a:extLst>
          </p:cNvPr>
          <p:cNvSpPr>
            <a:spLocks noGrp="1"/>
          </p:cNvSpPr>
          <p:nvPr>
            <p:ph type="dt" sz="half" idx="10"/>
          </p:nvPr>
        </p:nvSpPr>
        <p:spPr/>
        <p:txBody>
          <a:bodyPr/>
          <a:lstStyle/>
          <a:p>
            <a:fld id="{3434D961-6810-4C67-8761-A3DF63372DE3}" type="datetimeFigureOut">
              <a:rPr lang="en-US" smtClean="0"/>
              <a:t>5/16/2024</a:t>
            </a:fld>
            <a:endParaRPr lang="en-US"/>
          </a:p>
        </p:txBody>
      </p:sp>
      <p:sp>
        <p:nvSpPr>
          <p:cNvPr id="6" name="Footer Placeholder 5">
            <a:extLst>
              <a:ext uri="{FF2B5EF4-FFF2-40B4-BE49-F238E27FC236}">
                <a16:creationId xmlns:a16="http://schemas.microsoft.com/office/drawing/2014/main" id="{6D2C93F1-1F7B-A289-2C0F-F2345C0681B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D0DC398-EC3F-07D8-DB4E-9486BAA18FA4}"/>
              </a:ext>
            </a:extLst>
          </p:cNvPr>
          <p:cNvSpPr>
            <a:spLocks noGrp="1"/>
          </p:cNvSpPr>
          <p:nvPr>
            <p:ph type="sldNum" sz="quarter" idx="12"/>
          </p:nvPr>
        </p:nvSpPr>
        <p:spPr/>
        <p:txBody>
          <a:bodyPr/>
          <a:lstStyle/>
          <a:p>
            <a:fld id="{26EE433E-3CF8-43D5-BB4F-F99AB546BD09}" type="slidenum">
              <a:rPr lang="en-US" smtClean="0"/>
              <a:t>‹#›</a:t>
            </a:fld>
            <a:endParaRPr lang="en-US"/>
          </a:p>
        </p:txBody>
      </p:sp>
    </p:spTree>
    <p:extLst>
      <p:ext uri="{BB962C8B-B14F-4D97-AF65-F5344CB8AC3E}">
        <p14:creationId xmlns:p14="http://schemas.microsoft.com/office/powerpoint/2010/main" val="32106879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AC5DB-10DF-2844-4813-827193E627E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CB6B677-7C1C-3FC8-9416-B7D9FFBBF4F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8DE3043-8D9F-06B5-F5C5-B52A91C9676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94C0708-A8FF-0D93-7BBF-31DB1534FB1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A5751A6-2528-BE91-91A5-83C6A6DA511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B012B0E-4768-E2BE-F46F-EA5073167154}"/>
              </a:ext>
            </a:extLst>
          </p:cNvPr>
          <p:cNvSpPr>
            <a:spLocks noGrp="1"/>
          </p:cNvSpPr>
          <p:nvPr>
            <p:ph type="dt" sz="half" idx="10"/>
          </p:nvPr>
        </p:nvSpPr>
        <p:spPr/>
        <p:txBody>
          <a:bodyPr/>
          <a:lstStyle/>
          <a:p>
            <a:fld id="{3434D961-6810-4C67-8761-A3DF63372DE3}" type="datetimeFigureOut">
              <a:rPr lang="en-US" smtClean="0"/>
              <a:t>5/16/2024</a:t>
            </a:fld>
            <a:endParaRPr lang="en-US"/>
          </a:p>
        </p:txBody>
      </p:sp>
      <p:sp>
        <p:nvSpPr>
          <p:cNvPr id="8" name="Footer Placeholder 7">
            <a:extLst>
              <a:ext uri="{FF2B5EF4-FFF2-40B4-BE49-F238E27FC236}">
                <a16:creationId xmlns:a16="http://schemas.microsoft.com/office/drawing/2014/main" id="{BB137567-BCD4-D60C-8D36-4894C352360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0BE9A21-25B6-E693-B248-FD27F23155BE}"/>
              </a:ext>
            </a:extLst>
          </p:cNvPr>
          <p:cNvSpPr>
            <a:spLocks noGrp="1"/>
          </p:cNvSpPr>
          <p:nvPr>
            <p:ph type="sldNum" sz="quarter" idx="12"/>
          </p:nvPr>
        </p:nvSpPr>
        <p:spPr/>
        <p:txBody>
          <a:bodyPr/>
          <a:lstStyle/>
          <a:p>
            <a:fld id="{26EE433E-3CF8-43D5-BB4F-F99AB546BD09}" type="slidenum">
              <a:rPr lang="en-US" smtClean="0"/>
              <a:t>‹#›</a:t>
            </a:fld>
            <a:endParaRPr lang="en-US"/>
          </a:p>
        </p:txBody>
      </p:sp>
    </p:spTree>
    <p:extLst>
      <p:ext uri="{BB962C8B-B14F-4D97-AF65-F5344CB8AC3E}">
        <p14:creationId xmlns:p14="http://schemas.microsoft.com/office/powerpoint/2010/main" val="28004710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EE198B-DC71-7478-F51D-C6AD54F34BD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4379D6F-93A4-AE5C-A820-435CD555FBD0}"/>
              </a:ext>
            </a:extLst>
          </p:cNvPr>
          <p:cNvSpPr>
            <a:spLocks noGrp="1"/>
          </p:cNvSpPr>
          <p:nvPr>
            <p:ph type="dt" sz="half" idx="10"/>
          </p:nvPr>
        </p:nvSpPr>
        <p:spPr/>
        <p:txBody>
          <a:bodyPr/>
          <a:lstStyle/>
          <a:p>
            <a:fld id="{3434D961-6810-4C67-8761-A3DF63372DE3}" type="datetimeFigureOut">
              <a:rPr lang="en-US" smtClean="0"/>
              <a:t>5/16/2024</a:t>
            </a:fld>
            <a:endParaRPr lang="en-US"/>
          </a:p>
        </p:txBody>
      </p:sp>
      <p:sp>
        <p:nvSpPr>
          <p:cNvPr id="4" name="Footer Placeholder 3">
            <a:extLst>
              <a:ext uri="{FF2B5EF4-FFF2-40B4-BE49-F238E27FC236}">
                <a16:creationId xmlns:a16="http://schemas.microsoft.com/office/drawing/2014/main" id="{7A6F8418-0CE9-E40B-0A69-CB029EAA13F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7966F91-2A1C-18C6-663B-F53B9FC9ADBD}"/>
              </a:ext>
            </a:extLst>
          </p:cNvPr>
          <p:cNvSpPr>
            <a:spLocks noGrp="1"/>
          </p:cNvSpPr>
          <p:nvPr>
            <p:ph type="sldNum" sz="quarter" idx="12"/>
          </p:nvPr>
        </p:nvSpPr>
        <p:spPr/>
        <p:txBody>
          <a:bodyPr/>
          <a:lstStyle/>
          <a:p>
            <a:fld id="{26EE433E-3CF8-43D5-BB4F-F99AB546BD09}" type="slidenum">
              <a:rPr lang="en-US" smtClean="0"/>
              <a:t>‹#›</a:t>
            </a:fld>
            <a:endParaRPr lang="en-US"/>
          </a:p>
        </p:txBody>
      </p:sp>
    </p:spTree>
    <p:extLst>
      <p:ext uri="{BB962C8B-B14F-4D97-AF65-F5344CB8AC3E}">
        <p14:creationId xmlns:p14="http://schemas.microsoft.com/office/powerpoint/2010/main" val="38489433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E197F8A-48B2-1700-3A4A-559D136D1479}"/>
              </a:ext>
            </a:extLst>
          </p:cNvPr>
          <p:cNvSpPr>
            <a:spLocks noGrp="1"/>
          </p:cNvSpPr>
          <p:nvPr>
            <p:ph type="dt" sz="half" idx="10"/>
          </p:nvPr>
        </p:nvSpPr>
        <p:spPr/>
        <p:txBody>
          <a:bodyPr/>
          <a:lstStyle/>
          <a:p>
            <a:fld id="{3434D961-6810-4C67-8761-A3DF63372DE3}" type="datetimeFigureOut">
              <a:rPr lang="en-US" smtClean="0"/>
              <a:t>5/16/2024</a:t>
            </a:fld>
            <a:endParaRPr lang="en-US"/>
          </a:p>
        </p:txBody>
      </p:sp>
      <p:sp>
        <p:nvSpPr>
          <p:cNvPr id="3" name="Footer Placeholder 2">
            <a:extLst>
              <a:ext uri="{FF2B5EF4-FFF2-40B4-BE49-F238E27FC236}">
                <a16:creationId xmlns:a16="http://schemas.microsoft.com/office/drawing/2014/main" id="{51AE71B9-3517-2E77-5ADC-04B23AA193D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619DDBA-4316-1864-C73A-2C9E61DAB376}"/>
              </a:ext>
            </a:extLst>
          </p:cNvPr>
          <p:cNvSpPr>
            <a:spLocks noGrp="1"/>
          </p:cNvSpPr>
          <p:nvPr>
            <p:ph type="sldNum" sz="quarter" idx="12"/>
          </p:nvPr>
        </p:nvSpPr>
        <p:spPr/>
        <p:txBody>
          <a:bodyPr/>
          <a:lstStyle/>
          <a:p>
            <a:fld id="{26EE433E-3CF8-43D5-BB4F-F99AB546BD09}" type="slidenum">
              <a:rPr lang="en-US" smtClean="0"/>
              <a:t>‹#›</a:t>
            </a:fld>
            <a:endParaRPr lang="en-US"/>
          </a:p>
        </p:txBody>
      </p:sp>
    </p:spTree>
    <p:extLst>
      <p:ext uri="{BB962C8B-B14F-4D97-AF65-F5344CB8AC3E}">
        <p14:creationId xmlns:p14="http://schemas.microsoft.com/office/powerpoint/2010/main" val="9959671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A6C61-3A46-90E4-086A-3CA475F914B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0DD035C-1E4E-A236-6A0B-36D11612E7D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9EB8AC7-7DF6-EF85-EBF3-1CCFFDCF8D7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D27076E-3C40-271F-95A4-62945C022E6D}"/>
              </a:ext>
            </a:extLst>
          </p:cNvPr>
          <p:cNvSpPr>
            <a:spLocks noGrp="1"/>
          </p:cNvSpPr>
          <p:nvPr>
            <p:ph type="dt" sz="half" idx="10"/>
          </p:nvPr>
        </p:nvSpPr>
        <p:spPr/>
        <p:txBody>
          <a:bodyPr/>
          <a:lstStyle/>
          <a:p>
            <a:fld id="{3434D961-6810-4C67-8761-A3DF63372DE3}" type="datetimeFigureOut">
              <a:rPr lang="en-US" smtClean="0"/>
              <a:t>5/16/2024</a:t>
            </a:fld>
            <a:endParaRPr lang="en-US"/>
          </a:p>
        </p:txBody>
      </p:sp>
      <p:sp>
        <p:nvSpPr>
          <p:cNvPr id="6" name="Footer Placeholder 5">
            <a:extLst>
              <a:ext uri="{FF2B5EF4-FFF2-40B4-BE49-F238E27FC236}">
                <a16:creationId xmlns:a16="http://schemas.microsoft.com/office/drawing/2014/main" id="{C7ABF151-C553-557E-87A2-F95A2C71084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E8901EC-8FFA-4F6E-3EAC-044D20AB0D75}"/>
              </a:ext>
            </a:extLst>
          </p:cNvPr>
          <p:cNvSpPr>
            <a:spLocks noGrp="1"/>
          </p:cNvSpPr>
          <p:nvPr>
            <p:ph type="sldNum" sz="quarter" idx="12"/>
          </p:nvPr>
        </p:nvSpPr>
        <p:spPr/>
        <p:txBody>
          <a:bodyPr/>
          <a:lstStyle/>
          <a:p>
            <a:fld id="{26EE433E-3CF8-43D5-BB4F-F99AB546BD09}" type="slidenum">
              <a:rPr lang="en-US" smtClean="0"/>
              <a:t>‹#›</a:t>
            </a:fld>
            <a:endParaRPr lang="en-US"/>
          </a:p>
        </p:txBody>
      </p:sp>
    </p:spTree>
    <p:extLst>
      <p:ext uri="{BB962C8B-B14F-4D97-AF65-F5344CB8AC3E}">
        <p14:creationId xmlns:p14="http://schemas.microsoft.com/office/powerpoint/2010/main" val="16046049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54099-5EB7-D45D-E191-1E771CA0D09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47E81FD-3EEC-3722-70E7-0A5331D7FE5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E6F0FF4-386D-715F-951A-4EEFE044212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0A5DE5C-8311-BF66-5879-19546893683A}"/>
              </a:ext>
            </a:extLst>
          </p:cNvPr>
          <p:cNvSpPr>
            <a:spLocks noGrp="1"/>
          </p:cNvSpPr>
          <p:nvPr>
            <p:ph type="dt" sz="half" idx="10"/>
          </p:nvPr>
        </p:nvSpPr>
        <p:spPr/>
        <p:txBody>
          <a:bodyPr/>
          <a:lstStyle/>
          <a:p>
            <a:fld id="{3434D961-6810-4C67-8761-A3DF63372DE3}" type="datetimeFigureOut">
              <a:rPr lang="en-US" smtClean="0"/>
              <a:t>5/16/2024</a:t>
            </a:fld>
            <a:endParaRPr lang="en-US"/>
          </a:p>
        </p:txBody>
      </p:sp>
      <p:sp>
        <p:nvSpPr>
          <p:cNvPr id="6" name="Footer Placeholder 5">
            <a:extLst>
              <a:ext uri="{FF2B5EF4-FFF2-40B4-BE49-F238E27FC236}">
                <a16:creationId xmlns:a16="http://schemas.microsoft.com/office/drawing/2014/main" id="{3A8D9C23-8F5C-4C4A-154E-1859A683D35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21C7EB1-A690-B1E3-C58D-4908751F653E}"/>
              </a:ext>
            </a:extLst>
          </p:cNvPr>
          <p:cNvSpPr>
            <a:spLocks noGrp="1"/>
          </p:cNvSpPr>
          <p:nvPr>
            <p:ph type="sldNum" sz="quarter" idx="12"/>
          </p:nvPr>
        </p:nvSpPr>
        <p:spPr/>
        <p:txBody>
          <a:bodyPr/>
          <a:lstStyle/>
          <a:p>
            <a:fld id="{26EE433E-3CF8-43D5-BB4F-F99AB546BD09}" type="slidenum">
              <a:rPr lang="en-US" smtClean="0"/>
              <a:t>‹#›</a:t>
            </a:fld>
            <a:endParaRPr lang="en-US"/>
          </a:p>
        </p:txBody>
      </p:sp>
    </p:spTree>
    <p:extLst>
      <p:ext uri="{BB962C8B-B14F-4D97-AF65-F5344CB8AC3E}">
        <p14:creationId xmlns:p14="http://schemas.microsoft.com/office/powerpoint/2010/main" val="30101191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FCB6437-E6B4-E646-097B-38D18AB5899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4624AAE-B0A6-E4D3-2413-14982668601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5ED6F53-23EF-8C18-340C-C0669A4946D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3434D961-6810-4C67-8761-A3DF63372DE3}" type="datetimeFigureOut">
              <a:rPr lang="en-US" smtClean="0"/>
              <a:t>5/16/2024</a:t>
            </a:fld>
            <a:endParaRPr lang="en-US"/>
          </a:p>
        </p:txBody>
      </p:sp>
      <p:sp>
        <p:nvSpPr>
          <p:cNvPr id="5" name="Footer Placeholder 4">
            <a:extLst>
              <a:ext uri="{FF2B5EF4-FFF2-40B4-BE49-F238E27FC236}">
                <a16:creationId xmlns:a16="http://schemas.microsoft.com/office/drawing/2014/main" id="{2C8723EA-2941-D361-3D52-47EA47EDADD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2C2AD13E-9F72-1467-C2B4-406F983B42C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26EE433E-3CF8-43D5-BB4F-F99AB546BD09}" type="slidenum">
              <a:rPr lang="en-US" smtClean="0"/>
              <a:t>‹#›</a:t>
            </a:fld>
            <a:endParaRPr lang="en-US"/>
          </a:p>
        </p:txBody>
      </p:sp>
    </p:spTree>
    <p:extLst>
      <p:ext uri="{BB962C8B-B14F-4D97-AF65-F5344CB8AC3E}">
        <p14:creationId xmlns:p14="http://schemas.microsoft.com/office/powerpoint/2010/main" val="151245413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Zástupný objekt pre nadpis 1">
            <a:extLst>
              <a:ext uri="{FF2B5EF4-FFF2-40B4-BE49-F238E27FC236}">
                <a16:creationId xmlns:a16="http://schemas.microsoft.com/office/drawing/2014/main" id="{A96E939C-38A7-01CF-6D2F-6D96BEB43AF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sk-SK"/>
              <a:t>Kliknutím upravte štýl predlohy nadpisu</a:t>
            </a:r>
          </a:p>
        </p:txBody>
      </p:sp>
      <p:sp>
        <p:nvSpPr>
          <p:cNvPr id="3" name="Zástupný text 2">
            <a:extLst>
              <a:ext uri="{FF2B5EF4-FFF2-40B4-BE49-F238E27FC236}">
                <a16:creationId xmlns:a16="http://schemas.microsoft.com/office/drawing/2014/main" id="{DCA594B0-F0FA-15C3-5800-9F66605AEB4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sk-SK"/>
              <a:t>Kliknite sem a upravte štýly predlohy textu</a:t>
            </a:r>
          </a:p>
          <a:p>
            <a:pPr lvl="1"/>
            <a:r>
              <a:rPr lang="sk-SK"/>
              <a:t>Druhá úroveň</a:t>
            </a:r>
          </a:p>
          <a:p>
            <a:pPr lvl="2"/>
            <a:r>
              <a:rPr lang="sk-SK"/>
              <a:t>Tretia úroveň</a:t>
            </a:r>
          </a:p>
          <a:p>
            <a:pPr lvl="3"/>
            <a:r>
              <a:rPr lang="sk-SK"/>
              <a:t>Štvrtá úroveň</a:t>
            </a:r>
          </a:p>
          <a:p>
            <a:pPr lvl="4"/>
            <a:r>
              <a:rPr lang="sk-SK"/>
              <a:t>Piata úroveň</a:t>
            </a:r>
          </a:p>
        </p:txBody>
      </p:sp>
      <p:sp>
        <p:nvSpPr>
          <p:cNvPr id="4" name="Zástupný objekt pre dátum 3">
            <a:extLst>
              <a:ext uri="{FF2B5EF4-FFF2-40B4-BE49-F238E27FC236}">
                <a16:creationId xmlns:a16="http://schemas.microsoft.com/office/drawing/2014/main" id="{20FDE9EB-0748-D0F5-4E33-AEE5171A6BA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46BBB9A1-21A8-4A0A-A276-CA7B2C867774}" type="datetimeFigureOut">
              <a:rPr lang="sk-SK" smtClean="0"/>
              <a:t>16. 5. 2024</a:t>
            </a:fld>
            <a:endParaRPr lang="sk-SK"/>
          </a:p>
        </p:txBody>
      </p:sp>
      <p:sp>
        <p:nvSpPr>
          <p:cNvPr id="5" name="Zástupný objekt pre pätu 4">
            <a:extLst>
              <a:ext uri="{FF2B5EF4-FFF2-40B4-BE49-F238E27FC236}">
                <a16:creationId xmlns:a16="http://schemas.microsoft.com/office/drawing/2014/main" id="{29C289D4-4819-5F3D-24F7-02FA64DFF46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sk-SK"/>
          </a:p>
        </p:txBody>
      </p:sp>
      <p:sp>
        <p:nvSpPr>
          <p:cNvPr id="6" name="Zástupný objekt pre číslo snímky 5">
            <a:extLst>
              <a:ext uri="{FF2B5EF4-FFF2-40B4-BE49-F238E27FC236}">
                <a16:creationId xmlns:a16="http://schemas.microsoft.com/office/drawing/2014/main" id="{6DA006C6-1038-C647-A72F-C2F8ACA685F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E6CADFF7-2CAC-4929-BC1D-C3ADDD4E3820}" type="slidenum">
              <a:rPr lang="sk-SK" smtClean="0"/>
              <a:t>‹#›</a:t>
            </a:fld>
            <a:endParaRPr lang="sk-SK"/>
          </a:p>
        </p:txBody>
      </p:sp>
    </p:spTree>
    <p:extLst>
      <p:ext uri="{BB962C8B-B14F-4D97-AF65-F5344CB8AC3E}">
        <p14:creationId xmlns:p14="http://schemas.microsoft.com/office/powerpoint/2010/main" val="170941063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sk-S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1C4F96F-D694-4C86-9B59-C4B93E37A3D1}" type="datetimeFigureOut">
              <a:rPr lang="en-US" smtClean="0"/>
              <a:t>5/16/2024</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B87A325-73EC-431D-86AD-CB98233B7212}" type="slidenum">
              <a:rPr lang="en-US" smtClean="0"/>
              <a:t>‹#›</a:t>
            </a:fld>
            <a:endParaRPr lang="en-US" dirty="0"/>
          </a:p>
        </p:txBody>
      </p:sp>
    </p:spTree>
    <p:extLst>
      <p:ext uri="{BB962C8B-B14F-4D97-AF65-F5344CB8AC3E}">
        <p14:creationId xmlns:p14="http://schemas.microsoft.com/office/powerpoint/2010/main" val="780457251"/>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1.png"/><Relationship Id="rId3" Type="http://schemas.openxmlformats.org/officeDocument/2006/relationships/image" Target="../media/image4.png"/><Relationship Id="rId7" Type="http://schemas.openxmlformats.org/officeDocument/2006/relationships/image" Target="../media/image16.png"/><Relationship Id="rId12" Type="http://schemas.openxmlformats.org/officeDocument/2006/relationships/image" Target="../media/image20.png"/><Relationship Id="rId2" Type="http://schemas.openxmlformats.org/officeDocument/2006/relationships/notesSlide" Target="../notesSlides/notesSlide2.xml"/><Relationship Id="rId1" Type="http://schemas.openxmlformats.org/officeDocument/2006/relationships/slideLayout" Target="../slideLayouts/slideLayout23.xml"/><Relationship Id="rId6" Type="http://schemas.openxmlformats.org/officeDocument/2006/relationships/image" Target="../media/image6.png"/><Relationship Id="rId11" Type="http://schemas.openxmlformats.org/officeDocument/2006/relationships/image" Target="../media/image15.png"/><Relationship Id="rId5" Type="http://schemas.microsoft.com/office/2007/relationships/hdphoto" Target="../media/hdphoto1.wdp"/><Relationship Id="rId10" Type="http://schemas.openxmlformats.org/officeDocument/2006/relationships/image" Target="../media/image19.svg"/><Relationship Id="rId4" Type="http://schemas.openxmlformats.org/officeDocument/2006/relationships/image" Target="../media/image5.png"/><Relationship Id="rId9" Type="http://schemas.openxmlformats.org/officeDocument/2006/relationships/image" Target="../media/image18.png"/><Relationship Id="rId14" Type="http://schemas.openxmlformats.org/officeDocument/2006/relationships/image" Target="../media/image22.png"/></Relationships>
</file>

<file path=ppt/slides/_rels/slide100.xml.rels><?xml version="1.0" encoding="UTF-8" standalone="yes"?>
<Relationships xmlns="http://schemas.openxmlformats.org/package/2006/relationships"><Relationship Id="rId8" Type="http://schemas.openxmlformats.org/officeDocument/2006/relationships/image" Target="../media/image48.png"/><Relationship Id="rId3" Type="http://schemas.microsoft.com/office/2007/relationships/hdphoto" Target="../media/hdphoto1.wdp"/><Relationship Id="rId7" Type="http://schemas.openxmlformats.org/officeDocument/2006/relationships/image" Target="../media/image47.png"/><Relationship Id="rId2" Type="http://schemas.openxmlformats.org/officeDocument/2006/relationships/image" Target="../media/image5.png"/><Relationship Id="rId1" Type="http://schemas.openxmlformats.org/officeDocument/2006/relationships/slideLayout" Target="../slideLayouts/slideLayout18.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 Id="rId9" Type="http://schemas.openxmlformats.org/officeDocument/2006/relationships/image" Target="../media/image49.png"/></Relationships>
</file>

<file path=ppt/slides/_rels/slide101.xml.rels><?xml version="1.0" encoding="UTF-8" standalone="yes"?>
<Relationships xmlns="http://schemas.openxmlformats.org/package/2006/relationships"><Relationship Id="rId8" Type="http://schemas.openxmlformats.org/officeDocument/2006/relationships/image" Target="../media/image48.png"/><Relationship Id="rId3" Type="http://schemas.microsoft.com/office/2007/relationships/hdphoto" Target="../media/hdphoto1.wdp"/><Relationship Id="rId7" Type="http://schemas.openxmlformats.org/officeDocument/2006/relationships/image" Target="../media/image47.png"/><Relationship Id="rId2" Type="http://schemas.openxmlformats.org/officeDocument/2006/relationships/image" Target="../media/image5.png"/><Relationship Id="rId1" Type="http://schemas.openxmlformats.org/officeDocument/2006/relationships/slideLayout" Target="../slideLayouts/slideLayout18.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 Id="rId9" Type="http://schemas.openxmlformats.org/officeDocument/2006/relationships/image" Target="../media/image49.png"/></Relationships>
</file>

<file path=ppt/slides/_rels/slide102.xml.rels><?xml version="1.0" encoding="UTF-8" standalone="yes"?>
<Relationships xmlns="http://schemas.openxmlformats.org/package/2006/relationships"><Relationship Id="rId8" Type="http://schemas.openxmlformats.org/officeDocument/2006/relationships/image" Target="../media/image48.png"/><Relationship Id="rId3" Type="http://schemas.microsoft.com/office/2007/relationships/hdphoto" Target="../media/hdphoto1.wdp"/><Relationship Id="rId7" Type="http://schemas.openxmlformats.org/officeDocument/2006/relationships/image" Target="../media/image47.png"/><Relationship Id="rId2" Type="http://schemas.openxmlformats.org/officeDocument/2006/relationships/image" Target="../media/image5.png"/><Relationship Id="rId1" Type="http://schemas.openxmlformats.org/officeDocument/2006/relationships/slideLayout" Target="../slideLayouts/slideLayout18.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 Id="rId9" Type="http://schemas.openxmlformats.org/officeDocument/2006/relationships/image" Target="../media/image49.png"/></Relationships>
</file>

<file path=ppt/slides/_rels/slide103.xml.rels><?xml version="1.0" encoding="UTF-8" standalone="yes"?>
<Relationships xmlns="http://schemas.openxmlformats.org/package/2006/relationships"><Relationship Id="rId8" Type="http://schemas.openxmlformats.org/officeDocument/2006/relationships/image" Target="../media/image48.png"/><Relationship Id="rId3" Type="http://schemas.microsoft.com/office/2007/relationships/hdphoto" Target="../media/hdphoto1.wdp"/><Relationship Id="rId7" Type="http://schemas.openxmlformats.org/officeDocument/2006/relationships/image" Target="../media/image47.png"/><Relationship Id="rId2" Type="http://schemas.openxmlformats.org/officeDocument/2006/relationships/image" Target="../media/image5.png"/><Relationship Id="rId1" Type="http://schemas.openxmlformats.org/officeDocument/2006/relationships/slideLayout" Target="../slideLayouts/slideLayout18.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 Id="rId9" Type="http://schemas.openxmlformats.org/officeDocument/2006/relationships/image" Target="../media/image49.png"/></Relationships>
</file>

<file path=ppt/slides/_rels/slide104.xml.rels><?xml version="1.0" encoding="UTF-8" standalone="yes"?>
<Relationships xmlns="http://schemas.openxmlformats.org/package/2006/relationships"><Relationship Id="rId8" Type="http://schemas.openxmlformats.org/officeDocument/2006/relationships/image" Target="../media/image48.png"/><Relationship Id="rId3" Type="http://schemas.microsoft.com/office/2007/relationships/hdphoto" Target="../media/hdphoto1.wdp"/><Relationship Id="rId7" Type="http://schemas.openxmlformats.org/officeDocument/2006/relationships/image" Target="../media/image47.png"/><Relationship Id="rId2" Type="http://schemas.openxmlformats.org/officeDocument/2006/relationships/image" Target="../media/image5.png"/><Relationship Id="rId1" Type="http://schemas.openxmlformats.org/officeDocument/2006/relationships/slideLayout" Target="../slideLayouts/slideLayout18.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 Id="rId9" Type="http://schemas.openxmlformats.org/officeDocument/2006/relationships/image" Target="../media/image49.png"/></Relationships>
</file>

<file path=ppt/slides/_rels/slide105.xml.rels><?xml version="1.0" encoding="UTF-8" standalone="yes"?>
<Relationships xmlns="http://schemas.openxmlformats.org/package/2006/relationships"><Relationship Id="rId8" Type="http://schemas.openxmlformats.org/officeDocument/2006/relationships/image" Target="../media/image98.png"/><Relationship Id="rId13" Type="http://schemas.openxmlformats.org/officeDocument/2006/relationships/image" Target="../media/image102.png"/><Relationship Id="rId18" Type="http://schemas.openxmlformats.org/officeDocument/2006/relationships/image" Target="../media/image1.png"/><Relationship Id="rId3" Type="http://schemas.openxmlformats.org/officeDocument/2006/relationships/image" Target="../media/image5.png"/><Relationship Id="rId7" Type="http://schemas.openxmlformats.org/officeDocument/2006/relationships/image" Target="../media/image41.png"/><Relationship Id="rId12" Type="http://schemas.openxmlformats.org/officeDocument/2006/relationships/image" Target="../media/image101.png"/><Relationship Id="rId17" Type="http://schemas.openxmlformats.org/officeDocument/2006/relationships/image" Target="../media/image105.png"/><Relationship Id="rId2" Type="http://schemas.openxmlformats.org/officeDocument/2006/relationships/image" Target="../media/image4.png"/><Relationship Id="rId16" Type="http://schemas.openxmlformats.org/officeDocument/2006/relationships/image" Target="../media/image104.png"/><Relationship Id="rId1" Type="http://schemas.openxmlformats.org/officeDocument/2006/relationships/slideLayout" Target="../slideLayouts/slideLayout18.xml"/><Relationship Id="rId6" Type="http://schemas.openxmlformats.org/officeDocument/2006/relationships/image" Target="../media/image97.png"/><Relationship Id="rId11" Type="http://schemas.openxmlformats.org/officeDocument/2006/relationships/image" Target="../media/image54.png"/><Relationship Id="rId5" Type="http://schemas.openxmlformats.org/officeDocument/2006/relationships/image" Target="../media/image96.png"/><Relationship Id="rId15" Type="http://schemas.openxmlformats.org/officeDocument/2006/relationships/image" Target="../media/image103.png"/><Relationship Id="rId10" Type="http://schemas.openxmlformats.org/officeDocument/2006/relationships/image" Target="../media/image100.png"/><Relationship Id="rId4" Type="http://schemas.microsoft.com/office/2007/relationships/hdphoto" Target="../media/hdphoto1.wdp"/><Relationship Id="rId9" Type="http://schemas.openxmlformats.org/officeDocument/2006/relationships/image" Target="../media/image99.png"/><Relationship Id="rId14" Type="http://schemas.openxmlformats.org/officeDocument/2006/relationships/image" Target="../media/image46.png"/></Relationships>
</file>

<file path=ppt/slides/_rels/slide106.xml.rels><?xml version="1.0" encoding="UTF-8" standalone="yes"?>
<Relationships xmlns="http://schemas.openxmlformats.org/package/2006/relationships"><Relationship Id="rId8" Type="http://schemas.openxmlformats.org/officeDocument/2006/relationships/image" Target="../media/image99.png"/><Relationship Id="rId13" Type="http://schemas.openxmlformats.org/officeDocument/2006/relationships/image" Target="../media/image46.png"/><Relationship Id="rId18" Type="http://schemas.openxmlformats.org/officeDocument/2006/relationships/image" Target="../media/image105.png"/><Relationship Id="rId3" Type="http://schemas.openxmlformats.org/officeDocument/2006/relationships/image" Target="../media/image4.png"/><Relationship Id="rId7" Type="http://schemas.openxmlformats.org/officeDocument/2006/relationships/image" Target="../media/image98.png"/><Relationship Id="rId12" Type="http://schemas.openxmlformats.org/officeDocument/2006/relationships/image" Target="../media/image102.png"/><Relationship Id="rId17" Type="http://schemas.openxmlformats.org/officeDocument/2006/relationships/image" Target="../media/image104.png"/><Relationship Id="rId2" Type="http://schemas.openxmlformats.org/officeDocument/2006/relationships/notesSlide" Target="../notesSlides/notesSlide15.xml"/><Relationship Id="rId16" Type="http://schemas.openxmlformats.org/officeDocument/2006/relationships/image" Target="../media/image103.png"/><Relationship Id="rId1" Type="http://schemas.openxmlformats.org/officeDocument/2006/relationships/slideLayout" Target="../slideLayouts/slideLayout23.xml"/><Relationship Id="rId6" Type="http://schemas.openxmlformats.org/officeDocument/2006/relationships/image" Target="../media/image41.png"/><Relationship Id="rId11" Type="http://schemas.openxmlformats.org/officeDocument/2006/relationships/image" Target="../media/image101.png"/><Relationship Id="rId5" Type="http://schemas.openxmlformats.org/officeDocument/2006/relationships/image" Target="../media/image97.png"/><Relationship Id="rId15" Type="http://schemas.microsoft.com/office/2007/relationships/hdphoto" Target="../media/hdphoto1.wdp"/><Relationship Id="rId10" Type="http://schemas.openxmlformats.org/officeDocument/2006/relationships/image" Target="../media/image54.png"/><Relationship Id="rId19" Type="http://schemas.openxmlformats.org/officeDocument/2006/relationships/image" Target="../media/image1.png"/><Relationship Id="rId4" Type="http://schemas.openxmlformats.org/officeDocument/2006/relationships/image" Target="../media/image96.png"/><Relationship Id="rId9" Type="http://schemas.openxmlformats.org/officeDocument/2006/relationships/image" Target="../media/image100.png"/><Relationship Id="rId14" Type="http://schemas.openxmlformats.org/officeDocument/2006/relationships/image" Target="../media/image5.png"/></Relationships>
</file>

<file path=ppt/slides/_rels/slide107.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image" Target="../media/image41.png"/><Relationship Id="rId3" Type="http://schemas.openxmlformats.org/officeDocument/2006/relationships/image" Target="../media/image4.png"/><Relationship Id="rId7" Type="http://schemas.openxmlformats.org/officeDocument/2006/relationships/image" Target="../media/image102.png"/><Relationship Id="rId12" Type="http://schemas.openxmlformats.org/officeDocument/2006/relationships/image" Target="../media/image97.png"/><Relationship Id="rId17" Type="http://schemas.openxmlformats.org/officeDocument/2006/relationships/image" Target="../media/image1.png"/><Relationship Id="rId2" Type="http://schemas.openxmlformats.org/officeDocument/2006/relationships/notesSlide" Target="../notesSlides/notesSlide16.xml"/><Relationship Id="rId16" Type="http://schemas.openxmlformats.org/officeDocument/2006/relationships/image" Target="../media/image100.png"/><Relationship Id="rId1" Type="http://schemas.openxmlformats.org/officeDocument/2006/relationships/slideLayout" Target="../slideLayouts/slideLayout23.xml"/><Relationship Id="rId6" Type="http://schemas.openxmlformats.org/officeDocument/2006/relationships/image" Target="../media/image101.png"/><Relationship Id="rId11" Type="http://schemas.openxmlformats.org/officeDocument/2006/relationships/image" Target="../media/image105.png"/><Relationship Id="rId5" Type="http://schemas.openxmlformats.org/officeDocument/2006/relationships/image" Target="../media/image54.png"/><Relationship Id="rId15" Type="http://schemas.openxmlformats.org/officeDocument/2006/relationships/image" Target="../media/image99.png"/><Relationship Id="rId10" Type="http://schemas.openxmlformats.org/officeDocument/2006/relationships/image" Target="../media/image104.png"/><Relationship Id="rId4" Type="http://schemas.openxmlformats.org/officeDocument/2006/relationships/image" Target="../media/image96.png"/><Relationship Id="rId9" Type="http://schemas.openxmlformats.org/officeDocument/2006/relationships/image" Target="../media/image103.png"/><Relationship Id="rId14" Type="http://schemas.openxmlformats.org/officeDocument/2006/relationships/image" Target="../media/image98.png"/></Relationships>
</file>

<file path=ppt/slides/_rels/slide108.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image" Target="../media/image41.png"/><Relationship Id="rId18" Type="http://schemas.openxmlformats.org/officeDocument/2006/relationships/image" Target="../media/image83.png"/><Relationship Id="rId26" Type="http://schemas.openxmlformats.org/officeDocument/2006/relationships/image" Target="../media/image64.png"/><Relationship Id="rId3" Type="http://schemas.openxmlformats.org/officeDocument/2006/relationships/image" Target="../media/image4.png"/><Relationship Id="rId21" Type="http://schemas.openxmlformats.org/officeDocument/2006/relationships/image" Target="../media/image108.png"/><Relationship Id="rId7" Type="http://schemas.openxmlformats.org/officeDocument/2006/relationships/image" Target="../media/image102.png"/><Relationship Id="rId12" Type="http://schemas.openxmlformats.org/officeDocument/2006/relationships/image" Target="../media/image97.png"/><Relationship Id="rId17" Type="http://schemas.openxmlformats.org/officeDocument/2006/relationships/image" Target="../media/image1.png"/><Relationship Id="rId25" Type="http://schemas.openxmlformats.org/officeDocument/2006/relationships/image" Target="../media/image112.png"/><Relationship Id="rId2" Type="http://schemas.openxmlformats.org/officeDocument/2006/relationships/notesSlide" Target="../notesSlides/notesSlide17.xml"/><Relationship Id="rId16" Type="http://schemas.openxmlformats.org/officeDocument/2006/relationships/image" Target="../media/image100.png"/><Relationship Id="rId20" Type="http://schemas.openxmlformats.org/officeDocument/2006/relationships/image" Target="../media/image107.png"/><Relationship Id="rId29" Type="http://schemas.openxmlformats.org/officeDocument/2006/relationships/image" Target="../media/image115.png"/><Relationship Id="rId1" Type="http://schemas.openxmlformats.org/officeDocument/2006/relationships/slideLayout" Target="../slideLayouts/slideLayout23.xml"/><Relationship Id="rId6" Type="http://schemas.openxmlformats.org/officeDocument/2006/relationships/image" Target="../media/image101.png"/><Relationship Id="rId11" Type="http://schemas.openxmlformats.org/officeDocument/2006/relationships/image" Target="../media/image105.png"/><Relationship Id="rId24" Type="http://schemas.openxmlformats.org/officeDocument/2006/relationships/image" Target="../media/image111.png"/><Relationship Id="rId5" Type="http://schemas.openxmlformats.org/officeDocument/2006/relationships/image" Target="../media/image54.png"/><Relationship Id="rId15" Type="http://schemas.openxmlformats.org/officeDocument/2006/relationships/image" Target="../media/image99.png"/><Relationship Id="rId23" Type="http://schemas.openxmlformats.org/officeDocument/2006/relationships/image" Target="../media/image110.png"/><Relationship Id="rId28" Type="http://schemas.openxmlformats.org/officeDocument/2006/relationships/image" Target="../media/image114.png"/><Relationship Id="rId10" Type="http://schemas.openxmlformats.org/officeDocument/2006/relationships/image" Target="../media/image104.png"/><Relationship Id="rId19" Type="http://schemas.openxmlformats.org/officeDocument/2006/relationships/image" Target="../media/image106.png"/><Relationship Id="rId4" Type="http://schemas.openxmlformats.org/officeDocument/2006/relationships/image" Target="../media/image96.png"/><Relationship Id="rId9" Type="http://schemas.openxmlformats.org/officeDocument/2006/relationships/image" Target="../media/image103.png"/><Relationship Id="rId14" Type="http://schemas.openxmlformats.org/officeDocument/2006/relationships/image" Target="../media/image98.png"/><Relationship Id="rId22" Type="http://schemas.openxmlformats.org/officeDocument/2006/relationships/image" Target="../media/image109.png"/><Relationship Id="rId27" Type="http://schemas.openxmlformats.org/officeDocument/2006/relationships/image" Target="../media/image113.png"/></Relationships>
</file>

<file path=ppt/slides/_rels/slide109.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image" Target="../media/image41.png"/><Relationship Id="rId18" Type="http://schemas.openxmlformats.org/officeDocument/2006/relationships/image" Target="../media/image106.png"/><Relationship Id="rId26" Type="http://schemas.openxmlformats.org/officeDocument/2006/relationships/image" Target="../media/image113.png"/><Relationship Id="rId3" Type="http://schemas.openxmlformats.org/officeDocument/2006/relationships/image" Target="../media/image4.png"/><Relationship Id="rId21" Type="http://schemas.openxmlformats.org/officeDocument/2006/relationships/image" Target="../media/image109.png"/><Relationship Id="rId7" Type="http://schemas.openxmlformats.org/officeDocument/2006/relationships/image" Target="../media/image102.png"/><Relationship Id="rId12" Type="http://schemas.openxmlformats.org/officeDocument/2006/relationships/image" Target="../media/image97.png"/><Relationship Id="rId17" Type="http://schemas.openxmlformats.org/officeDocument/2006/relationships/image" Target="../media/image1.png"/><Relationship Id="rId25" Type="http://schemas.openxmlformats.org/officeDocument/2006/relationships/image" Target="../media/image64.png"/><Relationship Id="rId2" Type="http://schemas.openxmlformats.org/officeDocument/2006/relationships/notesSlide" Target="../notesSlides/notesSlide18.xml"/><Relationship Id="rId16" Type="http://schemas.openxmlformats.org/officeDocument/2006/relationships/image" Target="../media/image100.png"/><Relationship Id="rId20" Type="http://schemas.openxmlformats.org/officeDocument/2006/relationships/image" Target="../media/image108.png"/><Relationship Id="rId29" Type="http://schemas.openxmlformats.org/officeDocument/2006/relationships/image" Target="../media/image116.jpg"/><Relationship Id="rId1" Type="http://schemas.openxmlformats.org/officeDocument/2006/relationships/slideLayout" Target="../slideLayouts/slideLayout23.xml"/><Relationship Id="rId6" Type="http://schemas.openxmlformats.org/officeDocument/2006/relationships/image" Target="../media/image101.png"/><Relationship Id="rId11" Type="http://schemas.openxmlformats.org/officeDocument/2006/relationships/image" Target="../media/image105.png"/><Relationship Id="rId24" Type="http://schemas.openxmlformats.org/officeDocument/2006/relationships/image" Target="../media/image112.png"/><Relationship Id="rId5" Type="http://schemas.openxmlformats.org/officeDocument/2006/relationships/image" Target="../media/image54.png"/><Relationship Id="rId15" Type="http://schemas.openxmlformats.org/officeDocument/2006/relationships/image" Target="../media/image99.png"/><Relationship Id="rId23" Type="http://schemas.openxmlformats.org/officeDocument/2006/relationships/image" Target="../media/image111.png"/><Relationship Id="rId28" Type="http://schemas.openxmlformats.org/officeDocument/2006/relationships/image" Target="../media/image115.png"/><Relationship Id="rId10" Type="http://schemas.openxmlformats.org/officeDocument/2006/relationships/image" Target="../media/image104.png"/><Relationship Id="rId19" Type="http://schemas.openxmlformats.org/officeDocument/2006/relationships/image" Target="../media/image107.png"/><Relationship Id="rId4" Type="http://schemas.openxmlformats.org/officeDocument/2006/relationships/image" Target="../media/image96.png"/><Relationship Id="rId9" Type="http://schemas.openxmlformats.org/officeDocument/2006/relationships/image" Target="../media/image103.png"/><Relationship Id="rId14" Type="http://schemas.openxmlformats.org/officeDocument/2006/relationships/image" Target="../media/image98.png"/><Relationship Id="rId22" Type="http://schemas.openxmlformats.org/officeDocument/2006/relationships/image" Target="../media/image110.png"/><Relationship Id="rId27" Type="http://schemas.openxmlformats.org/officeDocument/2006/relationships/image" Target="../media/image114.png"/></Relationships>
</file>

<file path=ppt/slides/_rels/slide11.xml.rels><?xml version="1.0" encoding="UTF-8" standalone="yes"?>
<Relationships xmlns="http://schemas.openxmlformats.org/package/2006/relationships"><Relationship Id="rId8" Type="http://schemas.openxmlformats.org/officeDocument/2006/relationships/image" Target="../media/image19.svg"/><Relationship Id="rId13" Type="http://schemas.openxmlformats.org/officeDocument/2006/relationships/image" Target="../media/image22.png"/><Relationship Id="rId3" Type="http://schemas.openxmlformats.org/officeDocument/2006/relationships/image" Target="../media/image5.png"/><Relationship Id="rId7" Type="http://schemas.openxmlformats.org/officeDocument/2006/relationships/image" Target="../media/image18.png"/><Relationship Id="rId12" Type="http://schemas.openxmlformats.org/officeDocument/2006/relationships/image" Target="../media/image21.png"/><Relationship Id="rId2" Type="http://schemas.openxmlformats.org/officeDocument/2006/relationships/image" Target="../media/image4.png"/><Relationship Id="rId1" Type="http://schemas.openxmlformats.org/officeDocument/2006/relationships/slideLayout" Target="../slideLayouts/slideLayout23.xml"/><Relationship Id="rId6" Type="http://schemas.openxmlformats.org/officeDocument/2006/relationships/image" Target="../media/image17.png"/><Relationship Id="rId11" Type="http://schemas.openxmlformats.org/officeDocument/2006/relationships/image" Target="../media/image23.png"/><Relationship Id="rId5" Type="http://schemas.openxmlformats.org/officeDocument/2006/relationships/image" Target="../media/image16.png"/><Relationship Id="rId10" Type="http://schemas.openxmlformats.org/officeDocument/2006/relationships/image" Target="../media/image6.png"/><Relationship Id="rId4" Type="http://schemas.microsoft.com/office/2007/relationships/hdphoto" Target="../media/hdphoto1.wdp"/><Relationship Id="rId9" Type="http://schemas.openxmlformats.org/officeDocument/2006/relationships/image" Target="../media/image15.png"/></Relationships>
</file>

<file path=ppt/slides/_rels/slide110.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image" Target="../media/image41.png"/><Relationship Id="rId18" Type="http://schemas.openxmlformats.org/officeDocument/2006/relationships/image" Target="../media/image83.png"/><Relationship Id="rId26" Type="http://schemas.openxmlformats.org/officeDocument/2006/relationships/image" Target="../media/image64.png"/><Relationship Id="rId3" Type="http://schemas.openxmlformats.org/officeDocument/2006/relationships/image" Target="../media/image4.png"/><Relationship Id="rId21" Type="http://schemas.openxmlformats.org/officeDocument/2006/relationships/image" Target="../media/image108.png"/><Relationship Id="rId7" Type="http://schemas.openxmlformats.org/officeDocument/2006/relationships/image" Target="../media/image102.png"/><Relationship Id="rId12" Type="http://schemas.openxmlformats.org/officeDocument/2006/relationships/image" Target="../media/image97.png"/><Relationship Id="rId17" Type="http://schemas.openxmlformats.org/officeDocument/2006/relationships/image" Target="../media/image1.png"/><Relationship Id="rId25" Type="http://schemas.openxmlformats.org/officeDocument/2006/relationships/image" Target="../media/image112.png"/><Relationship Id="rId2" Type="http://schemas.openxmlformats.org/officeDocument/2006/relationships/notesSlide" Target="../notesSlides/notesSlide19.xml"/><Relationship Id="rId16" Type="http://schemas.openxmlformats.org/officeDocument/2006/relationships/image" Target="../media/image100.png"/><Relationship Id="rId20" Type="http://schemas.openxmlformats.org/officeDocument/2006/relationships/image" Target="../media/image107.png"/><Relationship Id="rId29" Type="http://schemas.openxmlformats.org/officeDocument/2006/relationships/image" Target="../media/image115.png"/><Relationship Id="rId1" Type="http://schemas.openxmlformats.org/officeDocument/2006/relationships/slideLayout" Target="../slideLayouts/slideLayout23.xml"/><Relationship Id="rId6" Type="http://schemas.openxmlformats.org/officeDocument/2006/relationships/image" Target="../media/image101.png"/><Relationship Id="rId11" Type="http://schemas.openxmlformats.org/officeDocument/2006/relationships/image" Target="../media/image105.png"/><Relationship Id="rId24" Type="http://schemas.openxmlformats.org/officeDocument/2006/relationships/image" Target="../media/image111.png"/><Relationship Id="rId5" Type="http://schemas.openxmlformats.org/officeDocument/2006/relationships/image" Target="../media/image54.png"/><Relationship Id="rId15" Type="http://schemas.openxmlformats.org/officeDocument/2006/relationships/image" Target="../media/image99.png"/><Relationship Id="rId23" Type="http://schemas.openxmlformats.org/officeDocument/2006/relationships/image" Target="../media/image110.png"/><Relationship Id="rId28" Type="http://schemas.openxmlformats.org/officeDocument/2006/relationships/image" Target="../media/image114.png"/><Relationship Id="rId10" Type="http://schemas.openxmlformats.org/officeDocument/2006/relationships/image" Target="../media/image104.png"/><Relationship Id="rId19" Type="http://schemas.openxmlformats.org/officeDocument/2006/relationships/image" Target="../media/image106.png"/><Relationship Id="rId4" Type="http://schemas.openxmlformats.org/officeDocument/2006/relationships/image" Target="../media/image96.png"/><Relationship Id="rId9" Type="http://schemas.openxmlformats.org/officeDocument/2006/relationships/image" Target="../media/image103.png"/><Relationship Id="rId14" Type="http://schemas.openxmlformats.org/officeDocument/2006/relationships/image" Target="../media/image98.png"/><Relationship Id="rId22" Type="http://schemas.openxmlformats.org/officeDocument/2006/relationships/image" Target="../media/image109.png"/><Relationship Id="rId27" Type="http://schemas.openxmlformats.org/officeDocument/2006/relationships/image" Target="../media/image113.png"/><Relationship Id="rId30" Type="http://schemas.openxmlformats.org/officeDocument/2006/relationships/image" Target="../media/image116.jpg"/></Relationships>
</file>

<file path=ppt/slides/_rels/slide111.xml.rels><?xml version="1.0" encoding="UTF-8" standalone="yes"?>
<Relationships xmlns="http://schemas.openxmlformats.org/package/2006/relationships"><Relationship Id="rId8" Type="http://schemas.openxmlformats.org/officeDocument/2006/relationships/image" Target="../media/image98.png"/><Relationship Id="rId13" Type="http://schemas.openxmlformats.org/officeDocument/2006/relationships/image" Target="../media/image102.png"/><Relationship Id="rId18" Type="http://schemas.openxmlformats.org/officeDocument/2006/relationships/image" Target="../media/image1.png"/><Relationship Id="rId3" Type="http://schemas.openxmlformats.org/officeDocument/2006/relationships/image" Target="../media/image5.png"/><Relationship Id="rId7" Type="http://schemas.openxmlformats.org/officeDocument/2006/relationships/image" Target="../media/image41.png"/><Relationship Id="rId12" Type="http://schemas.openxmlformats.org/officeDocument/2006/relationships/image" Target="../media/image101.png"/><Relationship Id="rId17" Type="http://schemas.openxmlformats.org/officeDocument/2006/relationships/image" Target="../media/image105.png"/><Relationship Id="rId2" Type="http://schemas.openxmlformats.org/officeDocument/2006/relationships/image" Target="../media/image4.png"/><Relationship Id="rId16" Type="http://schemas.openxmlformats.org/officeDocument/2006/relationships/image" Target="../media/image104.png"/><Relationship Id="rId1" Type="http://schemas.openxmlformats.org/officeDocument/2006/relationships/slideLayout" Target="../slideLayouts/slideLayout18.xml"/><Relationship Id="rId6" Type="http://schemas.openxmlformats.org/officeDocument/2006/relationships/image" Target="../media/image97.png"/><Relationship Id="rId11" Type="http://schemas.openxmlformats.org/officeDocument/2006/relationships/image" Target="../media/image54.png"/><Relationship Id="rId5" Type="http://schemas.openxmlformats.org/officeDocument/2006/relationships/image" Target="../media/image96.png"/><Relationship Id="rId15" Type="http://schemas.openxmlformats.org/officeDocument/2006/relationships/image" Target="../media/image103.png"/><Relationship Id="rId10" Type="http://schemas.openxmlformats.org/officeDocument/2006/relationships/image" Target="../media/image100.png"/><Relationship Id="rId19" Type="http://schemas.openxmlformats.org/officeDocument/2006/relationships/image" Target="../media/image106.png"/><Relationship Id="rId4" Type="http://schemas.microsoft.com/office/2007/relationships/hdphoto" Target="../media/hdphoto1.wdp"/><Relationship Id="rId9" Type="http://schemas.openxmlformats.org/officeDocument/2006/relationships/image" Target="../media/image99.png"/><Relationship Id="rId14" Type="http://schemas.openxmlformats.org/officeDocument/2006/relationships/image" Target="../media/image46.png"/></Relationships>
</file>

<file path=ppt/slides/_rels/slide112.xml.rels><?xml version="1.0" encoding="UTF-8" standalone="yes"?>
<Relationships xmlns="http://schemas.openxmlformats.org/package/2006/relationships"><Relationship Id="rId8" Type="http://schemas.openxmlformats.org/officeDocument/2006/relationships/image" Target="../media/image98.png"/><Relationship Id="rId13" Type="http://schemas.openxmlformats.org/officeDocument/2006/relationships/image" Target="../media/image102.png"/><Relationship Id="rId18" Type="http://schemas.openxmlformats.org/officeDocument/2006/relationships/image" Target="../media/image106.png"/><Relationship Id="rId26" Type="http://schemas.openxmlformats.org/officeDocument/2006/relationships/image" Target="../media/image122.png"/><Relationship Id="rId3" Type="http://schemas.openxmlformats.org/officeDocument/2006/relationships/image" Target="../media/image5.png"/><Relationship Id="rId21" Type="http://schemas.openxmlformats.org/officeDocument/2006/relationships/image" Target="../media/image117.png"/><Relationship Id="rId7" Type="http://schemas.openxmlformats.org/officeDocument/2006/relationships/image" Target="../media/image41.png"/><Relationship Id="rId12" Type="http://schemas.openxmlformats.org/officeDocument/2006/relationships/image" Target="../media/image101.png"/><Relationship Id="rId17" Type="http://schemas.openxmlformats.org/officeDocument/2006/relationships/image" Target="../media/image105.png"/><Relationship Id="rId25" Type="http://schemas.openxmlformats.org/officeDocument/2006/relationships/image" Target="../media/image121.png"/><Relationship Id="rId2" Type="http://schemas.openxmlformats.org/officeDocument/2006/relationships/image" Target="../media/image4.png"/><Relationship Id="rId16" Type="http://schemas.openxmlformats.org/officeDocument/2006/relationships/image" Target="../media/image104.png"/><Relationship Id="rId20" Type="http://schemas.openxmlformats.org/officeDocument/2006/relationships/image" Target="../media/image61.png"/><Relationship Id="rId29" Type="http://schemas.openxmlformats.org/officeDocument/2006/relationships/image" Target="../media/image125.png"/><Relationship Id="rId1" Type="http://schemas.openxmlformats.org/officeDocument/2006/relationships/slideLayout" Target="../slideLayouts/slideLayout18.xml"/><Relationship Id="rId6" Type="http://schemas.openxmlformats.org/officeDocument/2006/relationships/image" Target="../media/image97.png"/><Relationship Id="rId11" Type="http://schemas.openxmlformats.org/officeDocument/2006/relationships/image" Target="../media/image54.png"/><Relationship Id="rId24" Type="http://schemas.openxmlformats.org/officeDocument/2006/relationships/image" Target="../media/image120.png"/><Relationship Id="rId32" Type="http://schemas.openxmlformats.org/officeDocument/2006/relationships/image" Target="../media/image128.png"/><Relationship Id="rId5" Type="http://schemas.openxmlformats.org/officeDocument/2006/relationships/image" Target="../media/image96.png"/><Relationship Id="rId15" Type="http://schemas.openxmlformats.org/officeDocument/2006/relationships/image" Target="../media/image1.png"/><Relationship Id="rId23" Type="http://schemas.openxmlformats.org/officeDocument/2006/relationships/image" Target="../media/image119.png"/><Relationship Id="rId28" Type="http://schemas.openxmlformats.org/officeDocument/2006/relationships/image" Target="../media/image124.png"/><Relationship Id="rId10" Type="http://schemas.openxmlformats.org/officeDocument/2006/relationships/image" Target="../media/image100.png"/><Relationship Id="rId19" Type="http://schemas.openxmlformats.org/officeDocument/2006/relationships/image" Target="../media/image83.png"/><Relationship Id="rId31" Type="http://schemas.openxmlformats.org/officeDocument/2006/relationships/image" Target="../media/image127.png"/><Relationship Id="rId4" Type="http://schemas.microsoft.com/office/2007/relationships/hdphoto" Target="../media/hdphoto1.wdp"/><Relationship Id="rId9" Type="http://schemas.openxmlformats.org/officeDocument/2006/relationships/image" Target="../media/image99.png"/><Relationship Id="rId14" Type="http://schemas.openxmlformats.org/officeDocument/2006/relationships/image" Target="../media/image46.png"/><Relationship Id="rId22" Type="http://schemas.openxmlformats.org/officeDocument/2006/relationships/image" Target="../media/image118.png"/><Relationship Id="rId27" Type="http://schemas.openxmlformats.org/officeDocument/2006/relationships/image" Target="../media/image123.png"/><Relationship Id="rId30" Type="http://schemas.openxmlformats.org/officeDocument/2006/relationships/image" Target="../media/image126.png"/></Relationships>
</file>

<file path=ppt/slides/_rels/slide113.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image" Target="../media/image100.png"/><Relationship Id="rId18" Type="http://schemas.openxmlformats.org/officeDocument/2006/relationships/image" Target="../media/image105.png"/><Relationship Id="rId26" Type="http://schemas.openxmlformats.org/officeDocument/2006/relationships/image" Target="../media/image122.png"/><Relationship Id="rId3" Type="http://schemas.openxmlformats.org/officeDocument/2006/relationships/image" Target="../media/image4.png"/><Relationship Id="rId21" Type="http://schemas.openxmlformats.org/officeDocument/2006/relationships/image" Target="../media/image117.png"/><Relationship Id="rId7" Type="http://schemas.openxmlformats.org/officeDocument/2006/relationships/image" Target="../media/image102.png"/><Relationship Id="rId12" Type="http://schemas.openxmlformats.org/officeDocument/2006/relationships/image" Target="../media/image99.png"/><Relationship Id="rId17" Type="http://schemas.openxmlformats.org/officeDocument/2006/relationships/image" Target="../media/image104.png"/><Relationship Id="rId25" Type="http://schemas.openxmlformats.org/officeDocument/2006/relationships/image" Target="../media/image121.png"/><Relationship Id="rId2" Type="http://schemas.openxmlformats.org/officeDocument/2006/relationships/notesSlide" Target="../notesSlides/notesSlide20.xml"/><Relationship Id="rId16" Type="http://schemas.microsoft.com/office/2007/relationships/hdphoto" Target="../media/hdphoto1.wdp"/><Relationship Id="rId20" Type="http://schemas.openxmlformats.org/officeDocument/2006/relationships/image" Target="../media/image61.png"/><Relationship Id="rId29" Type="http://schemas.openxmlformats.org/officeDocument/2006/relationships/image" Target="../media/image128.png"/><Relationship Id="rId1" Type="http://schemas.openxmlformats.org/officeDocument/2006/relationships/slideLayout" Target="../slideLayouts/slideLayout23.xml"/><Relationship Id="rId6" Type="http://schemas.openxmlformats.org/officeDocument/2006/relationships/image" Target="../media/image101.png"/><Relationship Id="rId11" Type="http://schemas.openxmlformats.org/officeDocument/2006/relationships/image" Target="../media/image98.png"/><Relationship Id="rId24" Type="http://schemas.openxmlformats.org/officeDocument/2006/relationships/image" Target="../media/image120.png"/><Relationship Id="rId5" Type="http://schemas.openxmlformats.org/officeDocument/2006/relationships/image" Target="../media/image54.png"/><Relationship Id="rId15" Type="http://schemas.openxmlformats.org/officeDocument/2006/relationships/image" Target="../media/image5.png"/><Relationship Id="rId23" Type="http://schemas.openxmlformats.org/officeDocument/2006/relationships/image" Target="../media/image119.png"/><Relationship Id="rId28" Type="http://schemas.openxmlformats.org/officeDocument/2006/relationships/image" Target="../media/image127.png"/><Relationship Id="rId10" Type="http://schemas.openxmlformats.org/officeDocument/2006/relationships/image" Target="../media/image41.png"/><Relationship Id="rId19" Type="http://schemas.openxmlformats.org/officeDocument/2006/relationships/image" Target="../media/image106.png"/><Relationship Id="rId4" Type="http://schemas.openxmlformats.org/officeDocument/2006/relationships/image" Target="../media/image96.png"/><Relationship Id="rId9" Type="http://schemas.openxmlformats.org/officeDocument/2006/relationships/image" Target="../media/image97.png"/><Relationship Id="rId14" Type="http://schemas.openxmlformats.org/officeDocument/2006/relationships/image" Target="../media/image1.png"/><Relationship Id="rId22" Type="http://schemas.openxmlformats.org/officeDocument/2006/relationships/image" Target="../media/image118.png"/><Relationship Id="rId27" Type="http://schemas.openxmlformats.org/officeDocument/2006/relationships/image" Target="../media/image124.png"/><Relationship Id="rId30" Type="http://schemas.openxmlformats.org/officeDocument/2006/relationships/image" Target="../media/image116.jpg"/></Relationships>
</file>

<file path=ppt/slides/_rels/slide114.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image" Target="../media/image100.png"/><Relationship Id="rId3" Type="http://schemas.openxmlformats.org/officeDocument/2006/relationships/image" Target="../media/image4.png"/><Relationship Id="rId7" Type="http://schemas.openxmlformats.org/officeDocument/2006/relationships/image" Target="../media/image102.png"/><Relationship Id="rId12" Type="http://schemas.openxmlformats.org/officeDocument/2006/relationships/image" Target="../media/image99.png"/><Relationship Id="rId17" Type="http://schemas.openxmlformats.org/officeDocument/2006/relationships/image" Target="../media/image106.png"/><Relationship Id="rId2" Type="http://schemas.openxmlformats.org/officeDocument/2006/relationships/notesSlide" Target="../notesSlides/notesSlide21.xml"/><Relationship Id="rId16" Type="http://schemas.openxmlformats.org/officeDocument/2006/relationships/image" Target="../media/image105.png"/><Relationship Id="rId1" Type="http://schemas.openxmlformats.org/officeDocument/2006/relationships/slideLayout" Target="../slideLayouts/slideLayout23.xml"/><Relationship Id="rId6" Type="http://schemas.openxmlformats.org/officeDocument/2006/relationships/image" Target="../media/image101.png"/><Relationship Id="rId11" Type="http://schemas.openxmlformats.org/officeDocument/2006/relationships/image" Target="../media/image98.png"/><Relationship Id="rId5" Type="http://schemas.openxmlformats.org/officeDocument/2006/relationships/image" Target="../media/image54.png"/><Relationship Id="rId15" Type="http://schemas.openxmlformats.org/officeDocument/2006/relationships/image" Target="../media/image104.png"/><Relationship Id="rId10" Type="http://schemas.openxmlformats.org/officeDocument/2006/relationships/image" Target="../media/image41.png"/><Relationship Id="rId4" Type="http://schemas.openxmlformats.org/officeDocument/2006/relationships/image" Target="../media/image96.png"/><Relationship Id="rId9" Type="http://schemas.openxmlformats.org/officeDocument/2006/relationships/image" Target="../media/image97.png"/><Relationship Id="rId14" Type="http://schemas.openxmlformats.org/officeDocument/2006/relationships/image" Target="../media/image1.png"/></Relationships>
</file>

<file path=ppt/slides/_rels/slide115.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image" Target="../media/image100.png"/><Relationship Id="rId18" Type="http://schemas.openxmlformats.org/officeDocument/2006/relationships/image" Target="../media/image130.png"/><Relationship Id="rId3" Type="http://schemas.openxmlformats.org/officeDocument/2006/relationships/image" Target="../media/image4.png"/><Relationship Id="rId7" Type="http://schemas.openxmlformats.org/officeDocument/2006/relationships/image" Target="../media/image102.png"/><Relationship Id="rId12" Type="http://schemas.openxmlformats.org/officeDocument/2006/relationships/image" Target="../media/image99.png"/><Relationship Id="rId17" Type="http://schemas.openxmlformats.org/officeDocument/2006/relationships/image" Target="../media/image129.png"/><Relationship Id="rId2" Type="http://schemas.openxmlformats.org/officeDocument/2006/relationships/notesSlide" Target="../notesSlides/notesSlide22.xml"/><Relationship Id="rId16" Type="http://schemas.microsoft.com/office/2007/relationships/hdphoto" Target="../media/hdphoto1.wdp"/><Relationship Id="rId1" Type="http://schemas.openxmlformats.org/officeDocument/2006/relationships/slideLayout" Target="../slideLayouts/slideLayout23.xml"/><Relationship Id="rId6" Type="http://schemas.openxmlformats.org/officeDocument/2006/relationships/image" Target="../media/image101.png"/><Relationship Id="rId11" Type="http://schemas.openxmlformats.org/officeDocument/2006/relationships/image" Target="../media/image98.png"/><Relationship Id="rId5" Type="http://schemas.openxmlformats.org/officeDocument/2006/relationships/image" Target="../media/image54.png"/><Relationship Id="rId15" Type="http://schemas.openxmlformats.org/officeDocument/2006/relationships/image" Target="../media/image5.png"/><Relationship Id="rId10" Type="http://schemas.openxmlformats.org/officeDocument/2006/relationships/image" Target="../media/image41.png"/><Relationship Id="rId19" Type="http://schemas.openxmlformats.org/officeDocument/2006/relationships/image" Target="../media/image131.png"/><Relationship Id="rId4" Type="http://schemas.openxmlformats.org/officeDocument/2006/relationships/image" Target="../media/image96.png"/><Relationship Id="rId9" Type="http://schemas.openxmlformats.org/officeDocument/2006/relationships/image" Target="../media/image97.png"/><Relationship Id="rId14" Type="http://schemas.openxmlformats.org/officeDocument/2006/relationships/image" Target="../media/image1.png"/></Relationships>
</file>

<file path=ppt/slides/_rels/slide116.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image" Target="../media/image100.png"/><Relationship Id="rId18" Type="http://schemas.openxmlformats.org/officeDocument/2006/relationships/image" Target="../media/image130.png"/><Relationship Id="rId3" Type="http://schemas.openxmlformats.org/officeDocument/2006/relationships/image" Target="../media/image4.png"/><Relationship Id="rId7" Type="http://schemas.openxmlformats.org/officeDocument/2006/relationships/image" Target="../media/image102.png"/><Relationship Id="rId12" Type="http://schemas.openxmlformats.org/officeDocument/2006/relationships/image" Target="../media/image99.png"/><Relationship Id="rId17" Type="http://schemas.openxmlformats.org/officeDocument/2006/relationships/image" Target="../media/image129.png"/><Relationship Id="rId2" Type="http://schemas.openxmlformats.org/officeDocument/2006/relationships/notesSlide" Target="../notesSlides/notesSlide23.xml"/><Relationship Id="rId16" Type="http://schemas.microsoft.com/office/2007/relationships/hdphoto" Target="../media/hdphoto1.wdp"/><Relationship Id="rId1" Type="http://schemas.openxmlformats.org/officeDocument/2006/relationships/slideLayout" Target="../slideLayouts/slideLayout23.xml"/><Relationship Id="rId6" Type="http://schemas.openxmlformats.org/officeDocument/2006/relationships/image" Target="../media/image101.png"/><Relationship Id="rId11" Type="http://schemas.openxmlformats.org/officeDocument/2006/relationships/image" Target="../media/image98.png"/><Relationship Id="rId5" Type="http://schemas.openxmlformats.org/officeDocument/2006/relationships/image" Target="../media/image54.png"/><Relationship Id="rId15" Type="http://schemas.openxmlformats.org/officeDocument/2006/relationships/image" Target="../media/image5.png"/><Relationship Id="rId10" Type="http://schemas.openxmlformats.org/officeDocument/2006/relationships/image" Target="../media/image41.png"/><Relationship Id="rId19" Type="http://schemas.openxmlformats.org/officeDocument/2006/relationships/image" Target="../media/image131.png"/><Relationship Id="rId4" Type="http://schemas.openxmlformats.org/officeDocument/2006/relationships/image" Target="../media/image96.png"/><Relationship Id="rId9" Type="http://schemas.openxmlformats.org/officeDocument/2006/relationships/image" Target="../media/image97.png"/><Relationship Id="rId14" Type="http://schemas.openxmlformats.org/officeDocument/2006/relationships/image" Target="../media/image1.png"/></Relationships>
</file>

<file path=ppt/slides/_rels/slide117.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image" Target="../media/image100.png"/><Relationship Id="rId3" Type="http://schemas.openxmlformats.org/officeDocument/2006/relationships/image" Target="../media/image4.png"/><Relationship Id="rId7" Type="http://schemas.openxmlformats.org/officeDocument/2006/relationships/image" Target="../media/image102.png"/><Relationship Id="rId12" Type="http://schemas.openxmlformats.org/officeDocument/2006/relationships/image" Target="../media/image99.png"/><Relationship Id="rId17" Type="http://schemas.openxmlformats.org/officeDocument/2006/relationships/image" Target="../media/image106.png"/><Relationship Id="rId2" Type="http://schemas.openxmlformats.org/officeDocument/2006/relationships/notesSlide" Target="../notesSlides/notesSlide24.xml"/><Relationship Id="rId16" Type="http://schemas.openxmlformats.org/officeDocument/2006/relationships/image" Target="../media/image105.png"/><Relationship Id="rId1" Type="http://schemas.openxmlformats.org/officeDocument/2006/relationships/slideLayout" Target="../slideLayouts/slideLayout23.xml"/><Relationship Id="rId6" Type="http://schemas.openxmlformats.org/officeDocument/2006/relationships/image" Target="../media/image101.png"/><Relationship Id="rId11" Type="http://schemas.openxmlformats.org/officeDocument/2006/relationships/image" Target="../media/image98.png"/><Relationship Id="rId5" Type="http://schemas.openxmlformats.org/officeDocument/2006/relationships/image" Target="../media/image54.png"/><Relationship Id="rId15" Type="http://schemas.openxmlformats.org/officeDocument/2006/relationships/image" Target="../media/image104.png"/><Relationship Id="rId10" Type="http://schemas.openxmlformats.org/officeDocument/2006/relationships/image" Target="../media/image41.png"/><Relationship Id="rId4" Type="http://schemas.openxmlformats.org/officeDocument/2006/relationships/image" Target="../media/image96.png"/><Relationship Id="rId9" Type="http://schemas.openxmlformats.org/officeDocument/2006/relationships/image" Target="../media/image97.png"/><Relationship Id="rId14" Type="http://schemas.openxmlformats.org/officeDocument/2006/relationships/image" Target="../media/image1.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19.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4.png"/><Relationship Id="rId7"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23.xml"/><Relationship Id="rId6" Type="http://schemas.openxmlformats.org/officeDocument/2006/relationships/image" Target="../media/image17.png"/><Relationship Id="rId11" Type="http://schemas.microsoft.com/office/2007/relationships/hdphoto" Target="../media/hdphoto2.wdp"/><Relationship Id="rId5" Type="http://schemas.microsoft.com/office/2007/relationships/hdphoto" Target="../media/hdphoto1.wdp"/><Relationship Id="rId10" Type="http://schemas.openxmlformats.org/officeDocument/2006/relationships/image" Target="../media/image24.png"/><Relationship Id="rId4" Type="http://schemas.openxmlformats.org/officeDocument/2006/relationships/image" Target="../media/image5.png"/><Relationship Id="rId9" Type="http://schemas.openxmlformats.org/officeDocument/2006/relationships/image" Target="../media/image15.png"/></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3.xml"/></Relationships>
</file>

<file path=ppt/slides/_rels/slide13.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4.png"/><Relationship Id="rId7"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23.xml"/><Relationship Id="rId6" Type="http://schemas.openxmlformats.org/officeDocument/2006/relationships/image" Target="../media/image17.png"/><Relationship Id="rId11" Type="http://schemas.microsoft.com/office/2007/relationships/hdphoto" Target="../media/hdphoto2.wdp"/><Relationship Id="rId5" Type="http://schemas.microsoft.com/office/2007/relationships/hdphoto" Target="../media/hdphoto1.wdp"/><Relationship Id="rId10" Type="http://schemas.openxmlformats.org/officeDocument/2006/relationships/image" Target="../media/image24.png"/><Relationship Id="rId4" Type="http://schemas.openxmlformats.org/officeDocument/2006/relationships/image" Target="../media/image5.png"/><Relationship Id="rId9" Type="http://schemas.openxmlformats.org/officeDocument/2006/relationships/image" Target="../media/image15.png"/></Relationships>
</file>

<file path=ppt/slides/_rels/slide14.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4.png"/><Relationship Id="rId7"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23.xml"/><Relationship Id="rId6" Type="http://schemas.openxmlformats.org/officeDocument/2006/relationships/image" Target="../media/image17.png"/><Relationship Id="rId11" Type="http://schemas.openxmlformats.org/officeDocument/2006/relationships/image" Target="../media/image26.png"/><Relationship Id="rId5" Type="http://schemas.microsoft.com/office/2007/relationships/hdphoto" Target="../media/hdphoto1.wdp"/><Relationship Id="rId10" Type="http://schemas.openxmlformats.org/officeDocument/2006/relationships/image" Target="../media/image25.png"/><Relationship Id="rId4" Type="http://schemas.openxmlformats.org/officeDocument/2006/relationships/image" Target="../media/image5.png"/><Relationship Id="rId9" Type="http://schemas.openxmlformats.org/officeDocument/2006/relationships/image" Target="../media/image15.png"/></Relationships>
</file>

<file path=ppt/slides/_rels/slide15.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4.png"/><Relationship Id="rId7" Type="http://schemas.openxmlformats.org/officeDocument/2006/relationships/image" Target="../media/image18.png"/><Relationship Id="rId12" Type="http://schemas.openxmlformats.org/officeDocument/2006/relationships/image" Target="../media/image26.png"/><Relationship Id="rId2" Type="http://schemas.openxmlformats.org/officeDocument/2006/relationships/notesSlide" Target="../notesSlides/notesSlide6.xml"/><Relationship Id="rId1" Type="http://schemas.openxmlformats.org/officeDocument/2006/relationships/slideLayout" Target="../slideLayouts/slideLayout23.xml"/><Relationship Id="rId6" Type="http://schemas.openxmlformats.org/officeDocument/2006/relationships/image" Target="../media/image17.png"/><Relationship Id="rId11" Type="http://schemas.openxmlformats.org/officeDocument/2006/relationships/image" Target="../media/image25.png"/><Relationship Id="rId5" Type="http://schemas.microsoft.com/office/2007/relationships/hdphoto" Target="../media/hdphoto1.wdp"/><Relationship Id="rId10" Type="http://schemas.openxmlformats.org/officeDocument/2006/relationships/image" Target="../media/image27.png"/><Relationship Id="rId4" Type="http://schemas.openxmlformats.org/officeDocument/2006/relationships/image" Target="../media/image5.png"/><Relationship Id="rId9" Type="http://schemas.openxmlformats.org/officeDocument/2006/relationships/image" Target="../media/image15.png"/></Relationships>
</file>

<file path=ppt/slides/_rels/slide16.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4.png"/><Relationship Id="rId7" Type="http://schemas.openxmlformats.org/officeDocument/2006/relationships/image" Target="../media/image18.png"/><Relationship Id="rId12" Type="http://schemas.openxmlformats.org/officeDocument/2006/relationships/image" Target="../media/image30.png"/><Relationship Id="rId2" Type="http://schemas.openxmlformats.org/officeDocument/2006/relationships/notesSlide" Target="../notesSlides/notesSlide7.xml"/><Relationship Id="rId1" Type="http://schemas.openxmlformats.org/officeDocument/2006/relationships/slideLayout" Target="../slideLayouts/slideLayout23.xml"/><Relationship Id="rId6" Type="http://schemas.openxmlformats.org/officeDocument/2006/relationships/image" Target="../media/image17.png"/><Relationship Id="rId11" Type="http://schemas.openxmlformats.org/officeDocument/2006/relationships/image" Target="../media/image29.png"/><Relationship Id="rId5" Type="http://schemas.microsoft.com/office/2007/relationships/hdphoto" Target="../media/hdphoto1.wdp"/><Relationship Id="rId10" Type="http://schemas.openxmlformats.org/officeDocument/2006/relationships/image" Target="../media/image28.png"/><Relationship Id="rId4" Type="http://schemas.openxmlformats.org/officeDocument/2006/relationships/image" Target="../media/image5.png"/><Relationship Id="rId9" Type="http://schemas.openxmlformats.org/officeDocument/2006/relationships/image" Target="../media/image15.png"/></Relationships>
</file>

<file path=ppt/slides/_rels/slide17.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4.png"/><Relationship Id="rId7" Type="http://schemas.openxmlformats.org/officeDocument/2006/relationships/image" Target="../media/image18.png"/><Relationship Id="rId12" Type="http://schemas.openxmlformats.org/officeDocument/2006/relationships/image" Target="../media/image30.png"/><Relationship Id="rId2" Type="http://schemas.openxmlformats.org/officeDocument/2006/relationships/notesSlide" Target="../notesSlides/notesSlide8.xml"/><Relationship Id="rId1" Type="http://schemas.openxmlformats.org/officeDocument/2006/relationships/slideLayout" Target="../slideLayouts/slideLayout23.xml"/><Relationship Id="rId6" Type="http://schemas.openxmlformats.org/officeDocument/2006/relationships/image" Target="../media/image17.png"/><Relationship Id="rId11" Type="http://schemas.openxmlformats.org/officeDocument/2006/relationships/image" Target="../media/image29.png"/><Relationship Id="rId5" Type="http://schemas.microsoft.com/office/2007/relationships/hdphoto" Target="../media/hdphoto1.wdp"/><Relationship Id="rId10" Type="http://schemas.openxmlformats.org/officeDocument/2006/relationships/image" Target="../media/image28.png"/><Relationship Id="rId4" Type="http://schemas.openxmlformats.org/officeDocument/2006/relationships/image" Target="../media/image5.png"/><Relationship Id="rId9" Type="http://schemas.openxmlformats.org/officeDocument/2006/relationships/image" Target="../media/image15.png"/></Relationships>
</file>

<file path=ppt/slides/_rels/slide18.xml.rels><?xml version="1.0" encoding="UTF-8" standalone="yes"?>
<Relationships xmlns="http://schemas.openxmlformats.org/package/2006/relationships"><Relationship Id="rId8" Type="http://schemas.openxmlformats.org/officeDocument/2006/relationships/image" Target="../media/image19.svg"/><Relationship Id="rId13" Type="http://schemas.openxmlformats.org/officeDocument/2006/relationships/image" Target="../media/image34.png"/><Relationship Id="rId3" Type="http://schemas.openxmlformats.org/officeDocument/2006/relationships/image" Target="../media/image4.png"/><Relationship Id="rId7" Type="http://schemas.openxmlformats.org/officeDocument/2006/relationships/image" Target="../media/image18.png"/><Relationship Id="rId12" Type="http://schemas.openxmlformats.org/officeDocument/2006/relationships/image" Target="../media/image33.png"/><Relationship Id="rId17" Type="http://schemas.openxmlformats.org/officeDocument/2006/relationships/image" Target="../media/image38.png"/><Relationship Id="rId2" Type="http://schemas.openxmlformats.org/officeDocument/2006/relationships/notesSlide" Target="../notesSlides/notesSlide9.xml"/><Relationship Id="rId16" Type="http://schemas.openxmlformats.org/officeDocument/2006/relationships/image" Target="../media/image37.png"/><Relationship Id="rId1" Type="http://schemas.openxmlformats.org/officeDocument/2006/relationships/slideLayout" Target="../slideLayouts/slideLayout23.xml"/><Relationship Id="rId6" Type="http://schemas.openxmlformats.org/officeDocument/2006/relationships/image" Target="../media/image17.png"/><Relationship Id="rId11" Type="http://schemas.openxmlformats.org/officeDocument/2006/relationships/image" Target="../media/image32.png"/><Relationship Id="rId5" Type="http://schemas.microsoft.com/office/2007/relationships/hdphoto" Target="../media/hdphoto1.wdp"/><Relationship Id="rId15" Type="http://schemas.openxmlformats.org/officeDocument/2006/relationships/image" Target="../media/image36.png"/><Relationship Id="rId10" Type="http://schemas.openxmlformats.org/officeDocument/2006/relationships/image" Target="../media/image31.png"/><Relationship Id="rId4" Type="http://schemas.openxmlformats.org/officeDocument/2006/relationships/image" Target="../media/image5.png"/><Relationship Id="rId9" Type="http://schemas.openxmlformats.org/officeDocument/2006/relationships/image" Target="../media/image15.png"/><Relationship Id="rId14" Type="http://schemas.openxmlformats.org/officeDocument/2006/relationships/image" Target="../media/image35.png"/></Relationships>
</file>

<file path=ppt/slides/_rels/slide19.xml.rels><?xml version="1.0" encoding="UTF-8" standalone="yes"?>
<Relationships xmlns="http://schemas.openxmlformats.org/package/2006/relationships"><Relationship Id="rId8" Type="http://schemas.openxmlformats.org/officeDocument/2006/relationships/image" Target="../media/image19.svg"/><Relationship Id="rId13" Type="http://schemas.openxmlformats.org/officeDocument/2006/relationships/image" Target="../media/image34.png"/><Relationship Id="rId3" Type="http://schemas.openxmlformats.org/officeDocument/2006/relationships/image" Target="../media/image4.png"/><Relationship Id="rId7" Type="http://schemas.openxmlformats.org/officeDocument/2006/relationships/image" Target="../media/image18.png"/><Relationship Id="rId12" Type="http://schemas.openxmlformats.org/officeDocument/2006/relationships/image" Target="../media/image33.png"/><Relationship Id="rId17" Type="http://schemas.openxmlformats.org/officeDocument/2006/relationships/image" Target="../media/image38.png"/><Relationship Id="rId2" Type="http://schemas.openxmlformats.org/officeDocument/2006/relationships/notesSlide" Target="../notesSlides/notesSlide10.xml"/><Relationship Id="rId16" Type="http://schemas.openxmlformats.org/officeDocument/2006/relationships/image" Target="../media/image37.png"/><Relationship Id="rId1" Type="http://schemas.openxmlformats.org/officeDocument/2006/relationships/slideLayout" Target="../slideLayouts/slideLayout23.xml"/><Relationship Id="rId6" Type="http://schemas.openxmlformats.org/officeDocument/2006/relationships/image" Target="../media/image17.png"/><Relationship Id="rId11" Type="http://schemas.openxmlformats.org/officeDocument/2006/relationships/image" Target="../media/image32.png"/><Relationship Id="rId5" Type="http://schemas.microsoft.com/office/2007/relationships/hdphoto" Target="../media/hdphoto1.wdp"/><Relationship Id="rId15" Type="http://schemas.openxmlformats.org/officeDocument/2006/relationships/image" Target="../media/image36.png"/><Relationship Id="rId10" Type="http://schemas.openxmlformats.org/officeDocument/2006/relationships/image" Target="../media/image31.png"/><Relationship Id="rId4" Type="http://schemas.openxmlformats.org/officeDocument/2006/relationships/image" Target="../media/image5.png"/><Relationship Id="rId9" Type="http://schemas.openxmlformats.org/officeDocument/2006/relationships/image" Target="../media/image15.png"/><Relationship Id="rId14" Type="http://schemas.openxmlformats.org/officeDocument/2006/relationships/image" Target="../media/image35.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35.png"/><Relationship Id="rId3" Type="http://schemas.openxmlformats.org/officeDocument/2006/relationships/image" Target="../media/image5.png"/><Relationship Id="rId7" Type="http://schemas.openxmlformats.org/officeDocument/2006/relationships/image" Target="../media/image19.svg"/><Relationship Id="rId12" Type="http://schemas.openxmlformats.org/officeDocument/2006/relationships/image" Target="../media/image34.png"/><Relationship Id="rId2" Type="http://schemas.openxmlformats.org/officeDocument/2006/relationships/image" Target="../media/image4.png"/><Relationship Id="rId16" Type="http://schemas.openxmlformats.org/officeDocument/2006/relationships/image" Target="../media/image38.png"/><Relationship Id="rId1" Type="http://schemas.openxmlformats.org/officeDocument/2006/relationships/slideLayout" Target="../slideLayouts/slideLayout18.xml"/><Relationship Id="rId6" Type="http://schemas.openxmlformats.org/officeDocument/2006/relationships/image" Target="../media/image18.png"/><Relationship Id="rId11" Type="http://schemas.openxmlformats.org/officeDocument/2006/relationships/image" Target="../media/image33.png"/><Relationship Id="rId5" Type="http://schemas.openxmlformats.org/officeDocument/2006/relationships/image" Target="../media/image17.png"/><Relationship Id="rId15" Type="http://schemas.openxmlformats.org/officeDocument/2006/relationships/image" Target="../media/image37.png"/><Relationship Id="rId10" Type="http://schemas.openxmlformats.org/officeDocument/2006/relationships/image" Target="../media/image32.png"/><Relationship Id="rId4" Type="http://schemas.microsoft.com/office/2007/relationships/hdphoto" Target="../media/hdphoto1.wdp"/><Relationship Id="rId9" Type="http://schemas.openxmlformats.org/officeDocument/2006/relationships/image" Target="../media/image31.png"/><Relationship Id="rId14" Type="http://schemas.openxmlformats.org/officeDocument/2006/relationships/image" Target="../media/image36.png"/></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8.xml"/><Relationship Id="rId5" Type="http://schemas.openxmlformats.org/officeDocument/2006/relationships/image" Target="../media/image1.png"/><Relationship Id="rId4" Type="http://schemas.microsoft.com/office/2007/relationships/hdphoto" Target="../media/hdphoto1.wdp"/></Relationships>
</file>

<file path=ppt/slides/_rels/slide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8.xml"/><Relationship Id="rId5" Type="http://schemas.openxmlformats.org/officeDocument/2006/relationships/image" Target="../media/image1.png"/><Relationship Id="rId4" Type="http://schemas.microsoft.com/office/2007/relationships/hdphoto" Target="../media/hdphoto1.wdp"/></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8.xml"/><Relationship Id="rId6" Type="http://schemas.openxmlformats.org/officeDocument/2006/relationships/image" Target="../media/image39.png"/><Relationship Id="rId5" Type="http://schemas.openxmlformats.org/officeDocument/2006/relationships/image" Target="../media/image1.png"/><Relationship Id="rId4" Type="http://schemas.microsoft.com/office/2007/relationships/hdphoto" Target="../media/hdphoto1.wdp"/></Relationships>
</file>

<file path=ppt/slides/_rels/slide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8.xml"/><Relationship Id="rId6" Type="http://schemas.openxmlformats.org/officeDocument/2006/relationships/image" Target="../media/image39.png"/><Relationship Id="rId5" Type="http://schemas.openxmlformats.org/officeDocument/2006/relationships/image" Target="../media/image1.png"/><Relationship Id="rId4" Type="http://schemas.microsoft.com/office/2007/relationships/hdphoto" Target="../media/hdphoto1.wdp"/></Relationships>
</file>

<file path=ppt/slides/_rels/slide25.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40.png"/><Relationship Id="rId2" Type="http://schemas.openxmlformats.org/officeDocument/2006/relationships/image" Target="../media/image4.png"/><Relationship Id="rId1" Type="http://schemas.openxmlformats.org/officeDocument/2006/relationships/slideLayout" Target="../slideLayouts/slideLayout18.xml"/><Relationship Id="rId6" Type="http://schemas.openxmlformats.org/officeDocument/2006/relationships/image" Target="../media/image39.png"/><Relationship Id="rId5" Type="http://schemas.openxmlformats.org/officeDocument/2006/relationships/image" Target="../media/image1.png"/><Relationship Id="rId4" Type="http://schemas.microsoft.com/office/2007/relationships/hdphoto" Target="../media/hdphoto1.wdp"/></Relationships>
</file>

<file path=ppt/slides/_rels/slide26.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40.png"/><Relationship Id="rId2" Type="http://schemas.openxmlformats.org/officeDocument/2006/relationships/image" Target="../media/image4.png"/><Relationship Id="rId1" Type="http://schemas.openxmlformats.org/officeDocument/2006/relationships/slideLayout" Target="../slideLayouts/slideLayout18.xml"/><Relationship Id="rId6" Type="http://schemas.openxmlformats.org/officeDocument/2006/relationships/image" Target="../media/image39.png"/><Relationship Id="rId5" Type="http://schemas.openxmlformats.org/officeDocument/2006/relationships/image" Target="../media/image1.png"/><Relationship Id="rId4" Type="http://schemas.microsoft.com/office/2007/relationships/hdphoto" Target="../media/hdphoto1.wdp"/></Relationships>
</file>

<file path=ppt/slides/_rels/slide27.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40.png"/><Relationship Id="rId2" Type="http://schemas.openxmlformats.org/officeDocument/2006/relationships/image" Target="../media/image4.png"/><Relationship Id="rId1" Type="http://schemas.openxmlformats.org/officeDocument/2006/relationships/slideLayout" Target="../slideLayouts/slideLayout18.xml"/><Relationship Id="rId6" Type="http://schemas.openxmlformats.org/officeDocument/2006/relationships/image" Target="../media/image39.png"/><Relationship Id="rId5" Type="http://schemas.openxmlformats.org/officeDocument/2006/relationships/image" Target="../media/image1.png"/><Relationship Id="rId4" Type="http://schemas.microsoft.com/office/2007/relationships/hdphoto" Target="../media/hdphoto1.wdp"/></Relationships>
</file>

<file path=ppt/slides/_rels/slide28.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40.png"/><Relationship Id="rId2" Type="http://schemas.openxmlformats.org/officeDocument/2006/relationships/image" Target="../media/image4.png"/><Relationship Id="rId1" Type="http://schemas.openxmlformats.org/officeDocument/2006/relationships/slideLayout" Target="../slideLayouts/slideLayout18.xml"/><Relationship Id="rId6" Type="http://schemas.openxmlformats.org/officeDocument/2006/relationships/image" Target="../media/image39.png"/><Relationship Id="rId5" Type="http://schemas.openxmlformats.org/officeDocument/2006/relationships/image" Target="../media/image1.png"/><Relationship Id="rId4" Type="http://schemas.microsoft.com/office/2007/relationships/hdphoto" Target="../media/hdphoto1.wdp"/></Relationships>
</file>

<file path=ppt/slides/_rels/slide29.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40.png"/><Relationship Id="rId2" Type="http://schemas.openxmlformats.org/officeDocument/2006/relationships/image" Target="../media/image4.png"/><Relationship Id="rId1" Type="http://schemas.openxmlformats.org/officeDocument/2006/relationships/slideLayout" Target="../slideLayouts/slideLayout18.xml"/><Relationship Id="rId6" Type="http://schemas.openxmlformats.org/officeDocument/2006/relationships/image" Target="../media/image39.png"/><Relationship Id="rId5" Type="http://schemas.openxmlformats.org/officeDocument/2006/relationships/image" Target="../media/image1.png"/><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1.png"/><Relationship Id="rId1" Type="http://schemas.openxmlformats.org/officeDocument/2006/relationships/slideLayout" Target="../slideLayouts/slideLayout18.xml"/></Relationships>
</file>

<file path=ppt/slides/_rels/slide30.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5.png"/><Relationship Id="rId7" Type="http://schemas.openxmlformats.org/officeDocument/2006/relationships/image" Target="../media/image40.png"/><Relationship Id="rId2" Type="http://schemas.openxmlformats.org/officeDocument/2006/relationships/image" Target="../media/image4.png"/><Relationship Id="rId1" Type="http://schemas.openxmlformats.org/officeDocument/2006/relationships/slideLayout" Target="../slideLayouts/slideLayout18.xml"/><Relationship Id="rId6" Type="http://schemas.openxmlformats.org/officeDocument/2006/relationships/image" Target="../media/image39.png"/><Relationship Id="rId5" Type="http://schemas.openxmlformats.org/officeDocument/2006/relationships/image" Target="../media/image1.png"/><Relationship Id="rId4" Type="http://schemas.microsoft.com/office/2007/relationships/hdphoto" Target="../media/hdphoto1.wdp"/></Relationships>
</file>

<file path=ppt/slides/_rels/slide31.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5.png"/><Relationship Id="rId7" Type="http://schemas.openxmlformats.org/officeDocument/2006/relationships/image" Target="../media/image40.png"/><Relationship Id="rId2" Type="http://schemas.openxmlformats.org/officeDocument/2006/relationships/image" Target="../media/image4.png"/><Relationship Id="rId1" Type="http://schemas.openxmlformats.org/officeDocument/2006/relationships/slideLayout" Target="../slideLayouts/slideLayout18.xml"/><Relationship Id="rId6" Type="http://schemas.openxmlformats.org/officeDocument/2006/relationships/image" Target="../media/image39.png"/><Relationship Id="rId5" Type="http://schemas.openxmlformats.org/officeDocument/2006/relationships/image" Target="../media/image1.png"/><Relationship Id="rId4" Type="http://schemas.microsoft.com/office/2007/relationships/hdphoto" Target="../media/hdphoto1.wdp"/></Relationships>
</file>

<file path=ppt/slides/_rels/slide32.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5.png"/><Relationship Id="rId7" Type="http://schemas.openxmlformats.org/officeDocument/2006/relationships/image" Target="../media/image40.png"/><Relationship Id="rId2" Type="http://schemas.openxmlformats.org/officeDocument/2006/relationships/image" Target="../media/image4.png"/><Relationship Id="rId1" Type="http://schemas.openxmlformats.org/officeDocument/2006/relationships/slideLayout" Target="../slideLayouts/slideLayout18.xml"/><Relationship Id="rId6" Type="http://schemas.openxmlformats.org/officeDocument/2006/relationships/image" Target="../media/image39.png"/><Relationship Id="rId5" Type="http://schemas.openxmlformats.org/officeDocument/2006/relationships/image" Target="../media/image1.png"/><Relationship Id="rId10" Type="http://schemas.openxmlformats.org/officeDocument/2006/relationships/image" Target="../media/image43.png"/><Relationship Id="rId4" Type="http://schemas.microsoft.com/office/2007/relationships/hdphoto" Target="../media/hdphoto1.wdp"/><Relationship Id="rId9" Type="http://schemas.openxmlformats.org/officeDocument/2006/relationships/image" Target="../media/image42.png"/></Relationships>
</file>

<file path=ppt/slides/_rels/slide33.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5.png"/><Relationship Id="rId7" Type="http://schemas.openxmlformats.org/officeDocument/2006/relationships/image" Target="../media/image40.png"/><Relationship Id="rId2" Type="http://schemas.openxmlformats.org/officeDocument/2006/relationships/image" Target="../media/image4.png"/><Relationship Id="rId1" Type="http://schemas.openxmlformats.org/officeDocument/2006/relationships/slideLayout" Target="../slideLayouts/slideLayout18.xml"/><Relationship Id="rId6" Type="http://schemas.openxmlformats.org/officeDocument/2006/relationships/image" Target="../media/image39.png"/><Relationship Id="rId5" Type="http://schemas.openxmlformats.org/officeDocument/2006/relationships/image" Target="../media/image1.png"/><Relationship Id="rId10" Type="http://schemas.openxmlformats.org/officeDocument/2006/relationships/image" Target="../media/image43.png"/><Relationship Id="rId4" Type="http://schemas.microsoft.com/office/2007/relationships/hdphoto" Target="../media/hdphoto1.wdp"/><Relationship Id="rId9" Type="http://schemas.openxmlformats.org/officeDocument/2006/relationships/image" Target="../media/image42.png"/></Relationships>
</file>

<file path=ppt/slides/_rels/slide34.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5.png"/><Relationship Id="rId7" Type="http://schemas.openxmlformats.org/officeDocument/2006/relationships/image" Target="../media/image40.png"/><Relationship Id="rId2" Type="http://schemas.openxmlformats.org/officeDocument/2006/relationships/image" Target="../media/image4.png"/><Relationship Id="rId1" Type="http://schemas.openxmlformats.org/officeDocument/2006/relationships/slideLayout" Target="../slideLayouts/slideLayout18.xml"/><Relationship Id="rId6" Type="http://schemas.openxmlformats.org/officeDocument/2006/relationships/image" Target="../media/image39.png"/><Relationship Id="rId5" Type="http://schemas.openxmlformats.org/officeDocument/2006/relationships/image" Target="../media/image1.png"/><Relationship Id="rId10" Type="http://schemas.openxmlformats.org/officeDocument/2006/relationships/image" Target="../media/image43.png"/><Relationship Id="rId4" Type="http://schemas.microsoft.com/office/2007/relationships/hdphoto" Target="../media/hdphoto1.wdp"/><Relationship Id="rId9" Type="http://schemas.openxmlformats.org/officeDocument/2006/relationships/image" Target="../media/image42.png"/></Relationships>
</file>

<file path=ppt/slides/_rels/slide35.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5.png"/><Relationship Id="rId7" Type="http://schemas.openxmlformats.org/officeDocument/2006/relationships/image" Target="../media/image40.png"/><Relationship Id="rId2" Type="http://schemas.openxmlformats.org/officeDocument/2006/relationships/image" Target="../media/image4.png"/><Relationship Id="rId1" Type="http://schemas.openxmlformats.org/officeDocument/2006/relationships/slideLayout" Target="../slideLayouts/slideLayout18.xml"/><Relationship Id="rId6" Type="http://schemas.openxmlformats.org/officeDocument/2006/relationships/image" Target="../media/image39.png"/><Relationship Id="rId5" Type="http://schemas.openxmlformats.org/officeDocument/2006/relationships/image" Target="../media/image1.png"/><Relationship Id="rId10" Type="http://schemas.openxmlformats.org/officeDocument/2006/relationships/image" Target="../media/image43.png"/><Relationship Id="rId4" Type="http://schemas.microsoft.com/office/2007/relationships/hdphoto" Target="../media/hdphoto1.wdp"/><Relationship Id="rId9" Type="http://schemas.openxmlformats.org/officeDocument/2006/relationships/image" Target="../media/image4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7.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18.xml"/></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8.xml"/></Relationships>
</file>

<file path=ppt/slides/_rels/slide3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8.xml"/></Relationships>
</file>

<file path=ppt/slides/_rels/slide40.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1.png"/><Relationship Id="rId1" Type="http://schemas.openxmlformats.org/officeDocument/2006/relationships/slideLayout" Target="../slideLayouts/slideLayout18.xml"/></Relationships>
</file>

<file path=ppt/slides/_rels/slide41.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1.png"/><Relationship Id="rId1" Type="http://schemas.openxmlformats.org/officeDocument/2006/relationships/slideLayout" Target="../slideLayouts/slideLayout18.xml"/></Relationships>
</file>

<file path=ppt/slides/_rels/slide42.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5.png"/><Relationship Id="rId7" Type="http://schemas.openxmlformats.org/officeDocument/2006/relationships/image" Target="../media/image40.png"/><Relationship Id="rId2" Type="http://schemas.openxmlformats.org/officeDocument/2006/relationships/image" Target="../media/image4.png"/><Relationship Id="rId1" Type="http://schemas.openxmlformats.org/officeDocument/2006/relationships/slideLayout" Target="../slideLayouts/slideLayout23.xml"/><Relationship Id="rId6" Type="http://schemas.openxmlformats.org/officeDocument/2006/relationships/image" Target="../media/image39.png"/><Relationship Id="rId11" Type="http://schemas.openxmlformats.org/officeDocument/2006/relationships/image" Target="../media/image3.gif"/><Relationship Id="rId5" Type="http://schemas.openxmlformats.org/officeDocument/2006/relationships/image" Target="../media/image1.png"/><Relationship Id="rId10" Type="http://schemas.openxmlformats.org/officeDocument/2006/relationships/image" Target="../media/image43.png"/><Relationship Id="rId4" Type="http://schemas.microsoft.com/office/2007/relationships/hdphoto" Target="../media/hdphoto1.wdp"/><Relationship Id="rId9" Type="http://schemas.openxmlformats.org/officeDocument/2006/relationships/image" Target="../media/image42.png"/></Relationships>
</file>

<file path=ppt/slides/_rels/slide43.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5.png"/><Relationship Id="rId7" Type="http://schemas.openxmlformats.org/officeDocument/2006/relationships/image" Target="../media/image40.png"/><Relationship Id="rId2" Type="http://schemas.openxmlformats.org/officeDocument/2006/relationships/image" Target="../media/image4.png"/><Relationship Id="rId1" Type="http://schemas.openxmlformats.org/officeDocument/2006/relationships/slideLayout" Target="../slideLayouts/slideLayout23.xml"/><Relationship Id="rId6" Type="http://schemas.openxmlformats.org/officeDocument/2006/relationships/image" Target="../media/image39.png"/><Relationship Id="rId11" Type="http://schemas.openxmlformats.org/officeDocument/2006/relationships/image" Target="../media/image3.gif"/><Relationship Id="rId5" Type="http://schemas.openxmlformats.org/officeDocument/2006/relationships/image" Target="../media/image1.png"/><Relationship Id="rId10" Type="http://schemas.openxmlformats.org/officeDocument/2006/relationships/image" Target="../media/image43.png"/><Relationship Id="rId4" Type="http://schemas.microsoft.com/office/2007/relationships/hdphoto" Target="../media/hdphoto1.wdp"/><Relationship Id="rId9" Type="http://schemas.openxmlformats.org/officeDocument/2006/relationships/image" Target="../media/image42.png"/></Relationships>
</file>

<file path=ppt/slides/_rels/slide44.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5.png"/><Relationship Id="rId7" Type="http://schemas.openxmlformats.org/officeDocument/2006/relationships/image" Target="../media/image40.png"/><Relationship Id="rId2" Type="http://schemas.openxmlformats.org/officeDocument/2006/relationships/image" Target="../media/image4.png"/><Relationship Id="rId1" Type="http://schemas.openxmlformats.org/officeDocument/2006/relationships/slideLayout" Target="../slideLayouts/slideLayout23.xml"/><Relationship Id="rId6" Type="http://schemas.openxmlformats.org/officeDocument/2006/relationships/image" Target="../media/image39.png"/><Relationship Id="rId11" Type="http://schemas.openxmlformats.org/officeDocument/2006/relationships/image" Target="../media/image3.gif"/><Relationship Id="rId5" Type="http://schemas.openxmlformats.org/officeDocument/2006/relationships/image" Target="../media/image1.png"/><Relationship Id="rId10" Type="http://schemas.openxmlformats.org/officeDocument/2006/relationships/image" Target="../media/image43.png"/><Relationship Id="rId4" Type="http://schemas.microsoft.com/office/2007/relationships/hdphoto" Target="../media/hdphoto1.wdp"/><Relationship Id="rId9" Type="http://schemas.openxmlformats.org/officeDocument/2006/relationships/image" Target="../media/image4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6.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18.xml"/></Relationships>
</file>

<file path=ppt/slides/_rels/slide47.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18.xml"/></Relationships>
</file>

<file path=ppt/slides/_rels/slide4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8.xml"/></Relationships>
</file>

<file path=ppt/slides/_rels/slide4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8.xml"/><Relationship Id="rId6" Type="http://schemas.openxmlformats.org/officeDocument/2006/relationships/image" Target="../media/image1.png"/><Relationship Id="rId5" Type="http://schemas.microsoft.com/office/2007/relationships/hdphoto" Target="../media/hdphoto1.wdp"/><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1.png"/><Relationship Id="rId1" Type="http://schemas.openxmlformats.org/officeDocument/2006/relationships/slideLayout" Target="../slideLayouts/slideLayout18.xml"/></Relationships>
</file>

<file path=ppt/slides/_rels/slide5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8.xml"/></Relationships>
</file>

<file path=ppt/slides/_rels/slide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Layout" Target="../slideLayouts/slideLayout18.xml"/></Relationships>
</file>

<file path=ppt/slides/_rels/slide5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Layout" Target="../slideLayouts/slideLayout18.xml"/><Relationship Id="rId5" Type="http://schemas.microsoft.com/office/2007/relationships/hdphoto" Target="../media/hdphoto1.wdp"/><Relationship Id="rId4" Type="http://schemas.openxmlformats.org/officeDocument/2006/relationships/image" Target="../media/image5.png"/></Relationships>
</file>

<file path=ppt/slides/_rels/slide54.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1.png"/><Relationship Id="rId7" Type="http://schemas.openxmlformats.org/officeDocument/2006/relationships/image" Target="../media/image45.png"/><Relationship Id="rId2" Type="http://schemas.openxmlformats.org/officeDocument/2006/relationships/image" Target="../media/image4.png"/><Relationship Id="rId1" Type="http://schemas.openxmlformats.org/officeDocument/2006/relationships/slideLayout" Target="../slideLayouts/slideLayout18.xml"/><Relationship Id="rId6" Type="http://schemas.openxmlformats.org/officeDocument/2006/relationships/image" Target="../media/image44.png"/><Relationship Id="rId11" Type="http://schemas.openxmlformats.org/officeDocument/2006/relationships/image" Target="../media/image49.png"/><Relationship Id="rId5" Type="http://schemas.microsoft.com/office/2007/relationships/hdphoto" Target="../media/hdphoto1.wdp"/><Relationship Id="rId10" Type="http://schemas.openxmlformats.org/officeDocument/2006/relationships/image" Target="../media/image48.png"/><Relationship Id="rId4" Type="http://schemas.openxmlformats.org/officeDocument/2006/relationships/image" Target="../media/image5.png"/><Relationship Id="rId9" Type="http://schemas.openxmlformats.org/officeDocument/2006/relationships/image" Target="../media/image47.png"/></Relationships>
</file>

<file path=ppt/slides/_rels/slide55.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png"/><Relationship Id="rId7" Type="http://schemas.openxmlformats.org/officeDocument/2006/relationships/image" Target="../media/image44.png"/><Relationship Id="rId12" Type="http://schemas.openxmlformats.org/officeDocument/2006/relationships/image" Target="../media/image50.png"/><Relationship Id="rId2" Type="http://schemas.openxmlformats.org/officeDocument/2006/relationships/notesSlide" Target="../notesSlides/notesSlide11.xml"/><Relationship Id="rId1" Type="http://schemas.openxmlformats.org/officeDocument/2006/relationships/slideLayout" Target="../slideLayouts/slideLayout23.xml"/><Relationship Id="rId6" Type="http://schemas.microsoft.com/office/2007/relationships/hdphoto" Target="../media/hdphoto1.wdp"/><Relationship Id="rId11" Type="http://schemas.openxmlformats.org/officeDocument/2006/relationships/image" Target="../media/image49.png"/><Relationship Id="rId5" Type="http://schemas.openxmlformats.org/officeDocument/2006/relationships/image" Target="../media/image5.png"/><Relationship Id="rId10" Type="http://schemas.openxmlformats.org/officeDocument/2006/relationships/image" Target="../media/image48.png"/><Relationship Id="rId4" Type="http://schemas.openxmlformats.org/officeDocument/2006/relationships/image" Target="../media/image1.png"/><Relationship Id="rId9" Type="http://schemas.openxmlformats.org/officeDocument/2006/relationships/image" Target="../media/image46.png"/></Relationships>
</file>

<file path=ppt/slides/_rels/slide56.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png"/><Relationship Id="rId7" Type="http://schemas.openxmlformats.org/officeDocument/2006/relationships/image" Target="../media/image44.png"/><Relationship Id="rId12" Type="http://schemas.openxmlformats.org/officeDocument/2006/relationships/image" Target="../media/image50.png"/><Relationship Id="rId2" Type="http://schemas.openxmlformats.org/officeDocument/2006/relationships/notesSlide" Target="../notesSlides/notesSlide12.xml"/><Relationship Id="rId1" Type="http://schemas.openxmlformats.org/officeDocument/2006/relationships/slideLayout" Target="../slideLayouts/slideLayout23.xml"/><Relationship Id="rId6" Type="http://schemas.microsoft.com/office/2007/relationships/hdphoto" Target="../media/hdphoto1.wdp"/><Relationship Id="rId11" Type="http://schemas.openxmlformats.org/officeDocument/2006/relationships/image" Target="../media/image49.png"/><Relationship Id="rId5" Type="http://schemas.openxmlformats.org/officeDocument/2006/relationships/image" Target="../media/image5.png"/><Relationship Id="rId10" Type="http://schemas.openxmlformats.org/officeDocument/2006/relationships/image" Target="../media/image48.png"/><Relationship Id="rId4" Type="http://schemas.openxmlformats.org/officeDocument/2006/relationships/image" Target="../media/image1.png"/><Relationship Id="rId9" Type="http://schemas.openxmlformats.org/officeDocument/2006/relationships/image" Target="../media/image46.png"/></Relationships>
</file>

<file path=ppt/slides/_rels/slide57.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1.png"/><Relationship Id="rId7" Type="http://schemas.openxmlformats.org/officeDocument/2006/relationships/image" Target="../media/image45.png"/><Relationship Id="rId2" Type="http://schemas.openxmlformats.org/officeDocument/2006/relationships/image" Target="../media/image4.png"/><Relationship Id="rId1" Type="http://schemas.openxmlformats.org/officeDocument/2006/relationships/slideLayout" Target="../slideLayouts/slideLayout18.xml"/><Relationship Id="rId6" Type="http://schemas.openxmlformats.org/officeDocument/2006/relationships/image" Target="../media/image44.png"/><Relationship Id="rId11" Type="http://schemas.openxmlformats.org/officeDocument/2006/relationships/image" Target="../media/image49.png"/><Relationship Id="rId5" Type="http://schemas.microsoft.com/office/2007/relationships/hdphoto" Target="../media/hdphoto1.wdp"/><Relationship Id="rId10" Type="http://schemas.openxmlformats.org/officeDocument/2006/relationships/image" Target="../media/image48.png"/><Relationship Id="rId4" Type="http://schemas.openxmlformats.org/officeDocument/2006/relationships/image" Target="../media/image5.png"/><Relationship Id="rId9" Type="http://schemas.openxmlformats.org/officeDocument/2006/relationships/image" Target="../media/image47.png"/></Relationships>
</file>

<file path=ppt/slides/_rels/slide58.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51.png"/><Relationship Id="rId3" Type="http://schemas.openxmlformats.org/officeDocument/2006/relationships/image" Target="../media/image4.png"/><Relationship Id="rId7" Type="http://schemas.openxmlformats.org/officeDocument/2006/relationships/image" Target="../media/image44.png"/><Relationship Id="rId12" Type="http://schemas.openxmlformats.org/officeDocument/2006/relationships/image" Target="../media/image49.png"/><Relationship Id="rId2" Type="http://schemas.openxmlformats.org/officeDocument/2006/relationships/notesSlide" Target="../notesSlides/notesSlide13.xml"/><Relationship Id="rId16" Type="http://schemas.openxmlformats.org/officeDocument/2006/relationships/image" Target="../media/image53.png"/><Relationship Id="rId1" Type="http://schemas.openxmlformats.org/officeDocument/2006/relationships/slideLayout" Target="../slideLayouts/slideLayout23.xml"/><Relationship Id="rId6" Type="http://schemas.microsoft.com/office/2007/relationships/hdphoto" Target="../media/hdphoto1.wdp"/><Relationship Id="rId11" Type="http://schemas.openxmlformats.org/officeDocument/2006/relationships/image" Target="../media/image48.png"/><Relationship Id="rId5" Type="http://schemas.openxmlformats.org/officeDocument/2006/relationships/image" Target="../media/image5.png"/><Relationship Id="rId15" Type="http://schemas.openxmlformats.org/officeDocument/2006/relationships/image" Target="../media/image50.png"/><Relationship Id="rId10" Type="http://schemas.openxmlformats.org/officeDocument/2006/relationships/image" Target="../media/image47.png"/><Relationship Id="rId4" Type="http://schemas.openxmlformats.org/officeDocument/2006/relationships/image" Target="../media/image1.png"/><Relationship Id="rId9" Type="http://schemas.openxmlformats.org/officeDocument/2006/relationships/image" Target="../media/image46.png"/><Relationship Id="rId14" Type="http://schemas.openxmlformats.org/officeDocument/2006/relationships/image" Target="../media/image52.png"/></Relationships>
</file>

<file path=ppt/slides/_rels/slide59.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51.png"/><Relationship Id="rId3" Type="http://schemas.openxmlformats.org/officeDocument/2006/relationships/image" Target="../media/image4.png"/><Relationship Id="rId7" Type="http://schemas.openxmlformats.org/officeDocument/2006/relationships/image" Target="../media/image44.png"/><Relationship Id="rId12" Type="http://schemas.openxmlformats.org/officeDocument/2006/relationships/image" Target="../media/image49.png"/><Relationship Id="rId2" Type="http://schemas.openxmlformats.org/officeDocument/2006/relationships/notesSlide" Target="../notesSlides/notesSlide14.xml"/><Relationship Id="rId16" Type="http://schemas.openxmlformats.org/officeDocument/2006/relationships/image" Target="../media/image53.png"/><Relationship Id="rId1" Type="http://schemas.openxmlformats.org/officeDocument/2006/relationships/slideLayout" Target="../slideLayouts/slideLayout23.xml"/><Relationship Id="rId6" Type="http://schemas.microsoft.com/office/2007/relationships/hdphoto" Target="../media/hdphoto1.wdp"/><Relationship Id="rId11" Type="http://schemas.openxmlformats.org/officeDocument/2006/relationships/image" Target="../media/image48.png"/><Relationship Id="rId5" Type="http://schemas.openxmlformats.org/officeDocument/2006/relationships/image" Target="../media/image5.png"/><Relationship Id="rId15" Type="http://schemas.openxmlformats.org/officeDocument/2006/relationships/image" Target="../media/image50.png"/><Relationship Id="rId10" Type="http://schemas.openxmlformats.org/officeDocument/2006/relationships/image" Target="../media/image47.png"/><Relationship Id="rId4" Type="http://schemas.openxmlformats.org/officeDocument/2006/relationships/image" Target="../media/image1.png"/><Relationship Id="rId9" Type="http://schemas.openxmlformats.org/officeDocument/2006/relationships/image" Target="../media/image46.png"/><Relationship Id="rId14" Type="http://schemas.openxmlformats.org/officeDocument/2006/relationships/image" Target="../media/image52.png"/></Relationships>
</file>

<file path=ppt/slides/_rels/slide6.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svg"/><Relationship Id="rId3" Type="http://schemas.openxmlformats.org/officeDocument/2006/relationships/image" Target="../media/image5.png"/><Relationship Id="rId7" Type="http://schemas.openxmlformats.org/officeDocument/2006/relationships/image" Target="../media/image8.svg"/><Relationship Id="rId12" Type="http://schemas.openxmlformats.org/officeDocument/2006/relationships/image" Target="../media/image13.png"/><Relationship Id="rId2" Type="http://schemas.openxmlformats.org/officeDocument/2006/relationships/image" Target="../media/image4.png"/><Relationship Id="rId1" Type="http://schemas.openxmlformats.org/officeDocument/2006/relationships/slideLayout" Target="../slideLayouts/slideLayout23.xml"/><Relationship Id="rId6" Type="http://schemas.openxmlformats.org/officeDocument/2006/relationships/image" Target="../media/image7.png"/><Relationship Id="rId11" Type="http://schemas.openxmlformats.org/officeDocument/2006/relationships/image" Target="../media/image12.svg"/><Relationship Id="rId5" Type="http://schemas.openxmlformats.org/officeDocument/2006/relationships/image" Target="../media/image6.png"/><Relationship Id="rId15" Type="http://schemas.openxmlformats.org/officeDocument/2006/relationships/image" Target="../media/image15.png"/><Relationship Id="rId10" Type="http://schemas.openxmlformats.org/officeDocument/2006/relationships/image" Target="../media/image11.png"/><Relationship Id="rId4" Type="http://schemas.microsoft.com/office/2007/relationships/hdphoto" Target="../media/hdphoto1.wdp"/><Relationship Id="rId9" Type="http://schemas.openxmlformats.org/officeDocument/2006/relationships/image" Target="../media/image10.svg"/><Relationship Id="rId14" Type="http://schemas.openxmlformats.org/officeDocument/2006/relationships/image" Target="../media/image1.png"/></Relationships>
</file>

<file path=ppt/slides/_rels/slide60.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1.png"/><Relationship Id="rId7" Type="http://schemas.openxmlformats.org/officeDocument/2006/relationships/image" Target="../media/image45.png"/><Relationship Id="rId12" Type="http://schemas.openxmlformats.org/officeDocument/2006/relationships/image" Target="../media/image51.png"/><Relationship Id="rId2" Type="http://schemas.openxmlformats.org/officeDocument/2006/relationships/image" Target="../media/image4.png"/><Relationship Id="rId1" Type="http://schemas.openxmlformats.org/officeDocument/2006/relationships/slideLayout" Target="../slideLayouts/slideLayout18.xml"/><Relationship Id="rId6" Type="http://schemas.openxmlformats.org/officeDocument/2006/relationships/image" Target="../media/image44.png"/><Relationship Id="rId11" Type="http://schemas.openxmlformats.org/officeDocument/2006/relationships/image" Target="../media/image49.png"/><Relationship Id="rId5" Type="http://schemas.microsoft.com/office/2007/relationships/hdphoto" Target="../media/hdphoto1.wdp"/><Relationship Id="rId10" Type="http://schemas.openxmlformats.org/officeDocument/2006/relationships/image" Target="../media/image48.png"/><Relationship Id="rId4" Type="http://schemas.openxmlformats.org/officeDocument/2006/relationships/image" Target="../media/image5.png"/><Relationship Id="rId9" Type="http://schemas.openxmlformats.org/officeDocument/2006/relationships/image" Target="../media/image47.png"/></Relationships>
</file>

<file path=ppt/slides/_rels/slide61.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image" Target="../media/image54.png"/><Relationship Id="rId3" Type="http://schemas.openxmlformats.org/officeDocument/2006/relationships/image" Target="../media/image1.png"/><Relationship Id="rId7" Type="http://schemas.openxmlformats.org/officeDocument/2006/relationships/image" Target="../media/image45.png"/><Relationship Id="rId12" Type="http://schemas.openxmlformats.org/officeDocument/2006/relationships/image" Target="../media/image51.png"/><Relationship Id="rId2" Type="http://schemas.openxmlformats.org/officeDocument/2006/relationships/image" Target="../media/image4.png"/><Relationship Id="rId16" Type="http://schemas.openxmlformats.org/officeDocument/2006/relationships/image" Target="../media/image57.png"/><Relationship Id="rId1" Type="http://schemas.openxmlformats.org/officeDocument/2006/relationships/slideLayout" Target="../slideLayouts/slideLayout18.xml"/><Relationship Id="rId6" Type="http://schemas.openxmlformats.org/officeDocument/2006/relationships/image" Target="../media/image44.png"/><Relationship Id="rId11" Type="http://schemas.openxmlformats.org/officeDocument/2006/relationships/image" Target="../media/image49.png"/><Relationship Id="rId5" Type="http://schemas.microsoft.com/office/2007/relationships/hdphoto" Target="../media/hdphoto1.wdp"/><Relationship Id="rId15" Type="http://schemas.openxmlformats.org/officeDocument/2006/relationships/image" Target="../media/image56.png"/><Relationship Id="rId10" Type="http://schemas.openxmlformats.org/officeDocument/2006/relationships/image" Target="../media/image48.png"/><Relationship Id="rId4" Type="http://schemas.openxmlformats.org/officeDocument/2006/relationships/image" Target="../media/image5.png"/><Relationship Id="rId9" Type="http://schemas.openxmlformats.org/officeDocument/2006/relationships/image" Target="../media/image47.png"/><Relationship Id="rId14" Type="http://schemas.openxmlformats.org/officeDocument/2006/relationships/image" Target="../media/image55.png"/></Relationships>
</file>

<file path=ppt/slides/_rels/slide62.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image" Target="../media/image54.png"/><Relationship Id="rId3" Type="http://schemas.openxmlformats.org/officeDocument/2006/relationships/image" Target="../media/image1.png"/><Relationship Id="rId7" Type="http://schemas.openxmlformats.org/officeDocument/2006/relationships/image" Target="../media/image45.png"/><Relationship Id="rId12" Type="http://schemas.openxmlformats.org/officeDocument/2006/relationships/image" Target="../media/image51.png"/><Relationship Id="rId2" Type="http://schemas.openxmlformats.org/officeDocument/2006/relationships/image" Target="../media/image4.png"/><Relationship Id="rId16" Type="http://schemas.openxmlformats.org/officeDocument/2006/relationships/image" Target="../media/image57.png"/><Relationship Id="rId1" Type="http://schemas.openxmlformats.org/officeDocument/2006/relationships/slideLayout" Target="../slideLayouts/slideLayout18.xml"/><Relationship Id="rId6" Type="http://schemas.openxmlformats.org/officeDocument/2006/relationships/image" Target="../media/image44.png"/><Relationship Id="rId11" Type="http://schemas.openxmlformats.org/officeDocument/2006/relationships/image" Target="../media/image49.png"/><Relationship Id="rId5" Type="http://schemas.microsoft.com/office/2007/relationships/hdphoto" Target="../media/hdphoto1.wdp"/><Relationship Id="rId15" Type="http://schemas.openxmlformats.org/officeDocument/2006/relationships/image" Target="../media/image56.png"/><Relationship Id="rId10" Type="http://schemas.openxmlformats.org/officeDocument/2006/relationships/image" Target="../media/image48.png"/><Relationship Id="rId4" Type="http://schemas.openxmlformats.org/officeDocument/2006/relationships/image" Target="../media/image5.png"/><Relationship Id="rId9" Type="http://schemas.openxmlformats.org/officeDocument/2006/relationships/image" Target="../media/image47.png"/><Relationship Id="rId14" Type="http://schemas.openxmlformats.org/officeDocument/2006/relationships/image" Target="../media/image55.png"/></Relationships>
</file>

<file path=ppt/slides/_rels/slide63.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image" Target="../media/image54.png"/><Relationship Id="rId3" Type="http://schemas.openxmlformats.org/officeDocument/2006/relationships/image" Target="../media/image1.png"/><Relationship Id="rId7" Type="http://schemas.openxmlformats.org/officeDocument/2006/relationships/image" Target="../media/image45.png"/><Relationship Id="rId12" Type="http://schemas.openxmlformats.org/officeDocument/2006/relationships/image" Target="../media/image51.png"/><Relationship Id="rId2" Type="http://schemas.openxmlformats.org/officeDocument/2006/relationships/image" Target="../media/image4.png"/><Relationship Id="rId16" Type="http://schemas.openxmlformats.org/officeDocument/2006/relationships/image" Target="../media/image57.png"/><Relationship Id="rId1" Type="http://schemas.openxmlformats.org/officeDocument/2006/relationships/slideLayout" Target="../slideLayouts/slideLayout18.xml"/><Relationship Id="rId6" Type="http://schemas.openxmlformats.org/officeDocument/2006/relationships/image" Target="../media/image44.png"/><Relationship Id="rId11" Type="http://schemas.openxmlformats.org/officeDocument/2006/relationships/image" Target="../media/image49.png"/><Relationship Id="rId5" Type="http://schemas.microsoft.com/office/2007/relationships/hdphoto" Target="../media/hdphoto1.wdp"/><Relationship Id="rId15" Type="http://schemas.openxmlformats.org/officeDocument/2006/relationships/image" Target="../media/image56.png"/><Relationship Id="rId10" Type="http://schemas.openxmlformats.org/officeDocument/2006/relationships/image" Target="../media/image48.png"/><Relationship Id="rId4" Type="http://schemas.openxmlformats.org/officeDocument/2006/relationships/image" Target="../media/image5.png"/><Relationship Id="rId9" Type="http://schemas.openxmlformats.org/officeDocument/2006/relationships/image" Target="../media/image47.png"/><Relationship Id="rId14" Type="http://schemas.openxmlformats.org/officeDocument/2006/relationships/image" Target="../media/image55.png"/></Relationships>
</file>

<file path=ppt/slides/_rels/slide64.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image" Target="../media/image58.png"/><Relationship Id="rId3" Type="http://schemas.openxmlformats.org/officeDocument/2006/relationships/image" Target="../media/image1.png"/><Relationship Id="rId7" Type="http://schemas.openxmlformats.org/officeDocument/2006/relationships/image" Target="../media/image45.png"/><Relationship Id="rId12" Type="http://schemas.openxmlformats.org/officeDocument/2006/relationships/image" Target="../media/image51.png"/><Relationship Id="rId17" Type="http://schemas.openxmlformats.org/officeDocument/2006/relationships/image" Target="../media/image62.png"/><Relationship Id="rId2" Type="http://schemas.openxmlformats.org/officeDocument/2006/relationships/image" Target="../media/image4.png"/><Relationship Id="rId16" Type="http://schemas.openxmlformats.org/officeDocument/2006/relationships/image" Target="../media/image61.png"/><Relationship Id="rId1" Type="http://schemas.openxmlformats.org/officeDocument/2006/relationships/slideLayout" Target="../slideLayouts/slideLayout18.xml"/><Relationship Id="rId6" Type="http://schemas.openxmlformats.org/officeDocument/2006/relationships/image" Target="../media/image44.png"/><Relationship Id="rId11" Type="http://schemas.openxmlformats.org/officeDocument/2006/relationships/image" Target="../media/image49.png"/><Relationship Id="rId5" Type="http://schemas.microsoft.com/office/2007/relationships/hdphoto" Target="../media/hdphoto1.wdp"/><Relationship Id="rId15" Type="http://schemas.openxmlformats.org/officeDocument/2006/relationships/image" Target="../media/image60.png"/><Relationship Id="rId10" Type="http://schemas.openxmlformats.org/officeDocument/2006/relationships/image" Target="../media/image48.png"/><Relationship Id="rId4" Type="http://schemas.openxmlformats.org/officeDocument/2006/relationships/image" Target="../media/image5.png"/><Relationship Id="rId9" Type="http://schemas.openxmlformats.org/officeDocument/2006/relationships/image" Target="../media/image47.png"/><Relationship Id="rId14" Type="http://schemas.openxmlformats.org/officeDocument/2006/relationships/image" Target="../media/image59.png"/></Relationships>
</file>

<file path=ppt/slides/_rels/slide65.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image" Target="../media/image58.png"/><Relationship Id="rId3" Type="http://schemas.openxmlformats.org/officeDocument/2006/relationships/image" Target="../media/image1.png"/><Relationship Id="rId7" Type="http://schemas.openxmlformats.org/officeDocument/2006/relationships/image" Target="../media/image45.png"/><Relationship Id="rId12" Type="http://schemas.openxmlformats.org/officeDocument/2006/relationships/image" Target="../media/image51.png"/><Relationship Id="rId17" Type="http://schemas.openxmlformats.org/officeDocument/2006/relationships/image" Target="../media/image62.png"/><Relationship Id="rId2" Type="http://schemas.openxmlformats.org/officeDocument/2006/relationships/image" Target="../media/image4.png"/><Relationship Id="rId16" Type="http://schemas.openxmlformats.org/officeDocument/2006/relationships/image" Target="../media/image61.png"/><Relationship Id="rId1" Type="http://schemas.openxmlformats.org/officeDocument/2006/relationships/slideLayout" Target="../slideLayouts/slideLayout18.xml"/><Relationship Id="rId6" Type="http://schemas.openxmlformats.org/officeDocument/2006/relationships/image" Target="../media/image44.png"/><Relationship Id="rId11" Type="http://schemas.openxmlformats.org/officeDocument/2006/relationships/image" Target="../media/image49.png"/><Relationship Id="rId5" Type="http://schemas.microsoft.com/office/2007/relationships/hdphoto" Target="../media/hdphoto1.wdp"/><Relationship Id="rId15" Type="http://schemas.openxmlformats.org/officeDocument/2006/relationships/image" Target="../media/image60.png"/><Relationship Id="rId10" Type="http://schemas.openxmlformats.org/officeDocument/2006/relationships/image" Target="../media/image48.png"/><Relationship Id="rId4" Type="http://schemas.openxmlformats.org/officeDocument/2006/relationships/image" Target="../media/image5.png"/><Relationship Id="rId9" Type="http://schemas.openxmlformats.org/officeDocument/2006/relationships/image" Target="../media/image47.png"/><Relationship Id="rId14" Type="http://schemas.openxmlformats.org/officeDocument/2006/relationships/image" Target="../media/image59.png"/></Relationships>
</file>

<file path=ppt/slides/_rels/slide66.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image" Target="../media/image58.png"/><Relationship Id="rId3" Type="http://schemas.openxmlformats.org/officeDocument/2006/relationships/image" Target="../media/image1.png"/><Relationship Id="rId7" Type="http://schemas.openxmlformats.org/officeDocument/2006/relationships/image" Target="../media/image45.png"/><Relationship Id="rId12" Type="http://schemas.openxmlformats.org/officeDocument/2006/relationships/image" Target="../media/image51.png"/><Relationship Id="rId17" Type="http://schemas.openxmlformats.org/officeDocument/2006/relationships/image" Target="../media/image62.png"/><Relationship Id="rId2" Type="http://schemas.openxmlformats.org/officeDocument/2006/relationships/image" Target="../media/image4.png"/><Relationship Id="rId16" Type="http://schemas.openxmlformats.org/officeDocument/2006/relationships/image" Target="../media/image61.png"/><Relationship Id="rId1" Type="http://schemas.openxmlformats.org/officeDocument/2006/relationships/slideLayout" Target="../slideLayouts/slideLayout18.xml"/><Relationship Id="rId6" Type="http://schemas.openxmlformats.org/officeDocument/2006/relationships/image" Target="../media/image44.png"/><Relationship Id="rId11" Type="http://schemas.openxmlformats.org/officeDocument/2006/relationships/image" Target="../media/image49.png"/><Relationship Id="rId5" Type="http://schemas.microsoft.com/office/2007/relationships/hdphoto" Target="../media/hdphoto1.wdp"/><Relationship Id="rId15" Type="http://schemas.openxmlformats.org/officeDocument/2006/relationships/image" Target="../media/image60.png"/><Relationship Id="rId10" Type="http://schemas.openxmlformats.org/officeDocument/2006/relationships/image" Target="../media/image48.png"/><Relationship Id="rId4" Type="http://schemas.openxmlformats.org/officeDocument/2006/relationships/image" Target="../media/image5.png"/><Relationship Id="rId9" Type="http://schemas.openxmlformats.org/officeDocument/2006/relationships/image" Target="../media/image47.png"/><Relationship Id="rId14" Type="http://schemas.openxmlformats.org/officeDocument/2006/relationships/image" Target="../media/image59.png"/></Relationships>
</file>

<file path=ppt/slides/_rels/slide67.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image" Target="../media/image63.png"/><Relationship Id="rId18" Type="http://schemas.openxmlformats.org/officeDocument/2006/relationships/image" Target="../media/image68.png"/><Relationship Id="rId3" Type="http://schemas.openxmlformats.org/officeDocument/2006/relationships/image" Target="../media/image1.png"/><Relationship Id="rId7" Type="http://schemas.openxmlformats.org/officeDocument/2006/relationships/image" Target="../media/image45.png"/><Relationship Id="rId12" Type="http://schemas.openxmlformats.org/officeDocument/2006/relationships/image" Target="../media/image51.png"/><Relationship Id="rId17" Type="http://schemas.openxmlformats.org/officeDocument/2006/relationships/image" Target="../media/image67.png"/><Relationship Id="rId2" Type="http://schemas.openxmlformats.org/officeDocument/2006/relationships/image" Target="../media/image4.png"/><Relationship Id="rId16" Type="http://schemas.openxmlformats.org/officeDocument/2006/relationships/image" Target="../media/image66.png"/><Relationship Id="rId1" Type="http://schemas.openxmlformats.org/officeDocument/2006/relationships/slideLayout" Target="../slideLayouts/slideLayout18.xml"/><Relationship Id="rId6" Type="http://schemas.openxmlformats.org/officeDocument/2006/relationships/image" Target="../media/image44.png"/><Relationship Id="rId11" Type="http://schemas.openxmlformats.org/officeDocument/2006/relationships/image" Target="../media/image49.png"/><Relationship Id="rId5" Type="http://schemas.microsoft.com/office/2007/relationships/hdphoto" Target="../media/hdphoto1.wdp"/><Relationship Id="rId15" Type="http://schemas.openxmlformats.org/officeDocument/2006/relationships/image" Target="../media/image65.png"/><Relationship Id="rId10" Type="http://schemas.openxmlformats.org/officeDocument/2006/relationships/image" Target="../media/image48.png"/><Relationship Id="rId4" Type="http://schemas.openxmlformats.org/officeDocument/2006/relationships/image" Target="../media/image5.png"/><Relationship Id="rId9" Type="http://schemas.openxmlformats.org/officeDocument/2006/relationships/image" Target="../media/image47.png"/><Relationship Id="rId14" Type="http://schemas.openxmlformats.org/officeDocument/2006/relationships/image" Target="../media/image64.png"/></Relationships>
</file>

<file path=ppt/slides/_rels/slide68.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image" Target="../media/image63.png"/><Relationship Id="rId18" Type="http://schemas.openxmlformats.org/officeDocument/2006/relationships/image" Target="../media/image68.png"/><Relationship Id="rId3" Type="http://schemas.openxmlformats.org/officeDocument/2006/relationships/image" Target="../media/image1.png"/><Relationship Id="rId7" Type="http://schemas.openxmlformats.org/officeDocument/2006/relationships/image" Target="../media/image45.png"/><Relationship Id="rId12" Type="http://schemas.openxmlformats.org/officeDocument/2006/relationships/image" Target="../media/image51.png"/><Relationship Id="rId17" Type="http://schemas.openxmlformats.org/officeDocument/2006/relationships/image" Target="../media/image67.png"/><Relationship Id="rId2" Type="http://schemas.openxmlformats.org/officeDocument/2006/relationships/image" Target="../media/image4.png"/><Relationship Id="rId16" Type="http://schemas.openxmlformats.org/officeDocument/2006/relationships/image" Target="../media/image66.png"/><Relationship Id="rId1" Type="http://schemas.openxmlformats.org/officeDocument/2006/relationships/slideLayout" Target="../slideLayouts/slideLayout23.xml"/><Relationship Id="rId6" Type="http://schemas.openxmlformats.org/officeDocument/2006/relationships/image" Target="../media/image44.png"/><Relationship Id="rId11" Type="http://schemas.openxmlformats.org/officeDocument/2006/relationships/image" Target="../media/image49.png"/><Relationship Id="rId5" Type="http://schemas.microsoft.com/office/2007/relationships/hdphoto" Target="../media/hdphoto1.wdp"/><Relationship Id="rId15" Type="http://schemas.openxmlformats.org/officeDocument/2006/relationships/image" Target="../media/image65.png"/><Relationship Id="rId10" Type="http://schemas.openxmlformats.org/officeDocument/2006/relationships/image" Target="../media/image48.png"/><Relationship Id="rId4" Type="http://schemas.openxmlformats.org/officeDocument/2006/relationships/image" Target="../media/image5.png"/><Relationship Id="rId9" Type="http://schemas.openxmlformats.org/officeDocument/2006/relationships/image" Target="../media/image47.png"/><Relationship Id="rId14" Type="http://schemas.openxmlformats.org/officeDocument/2006/relationships/image" Target="../media/image64.png"/></Relationships>
</file>

<file path=ppt/slides/_rels/slide69.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image" Target="../media/image67.png"/><Relationship Id="rId18" Type="http://schemas.openxmlformats.org/officeDocument/2006/relationships/image" Target="../media/image68.png"/><Relationship Id="rId3" Type="http://schemas.openxmlformats.org/officeDocument/2006/relationships/image" Target="../media/image1.png"/><Relationship Id="rId7" Type="http://schemas.openxmlformats.org/officeDocument/2006/relationships/image" Target="../media/image45.png"/><Relationship Id="rId12" Type="http://schemas.openxmlformats.org/officeDocument/2006/relationships/image" Target="../media/image51.png"/><Relationship Id="rId17" Type="http://schemas.openxmlformats.org/officeDocument/2006/relationships/image" Target="../media/image66.png"/><Relationship Id="rId2" Type="http://schemas.openxmlformats.org/officeDocument/2006/relationships/image" Target="../media/image4.png"/><Relationship Id="rId16" Type="http://schemas.openxmlformats.org/officeDocument/2006/relationships/image" Target="../media/image65.png"/><Relationship Id="rId1" Type="http://schemas.openxmlformats.org/officeDocument/2006/relationships/slideLayout" Target="../slideLayouts/slideLayout23.xml"/><Relationship Id="rId6" Type="http://schemas.openxmlformats.org/officeDocument/2006/relationships/image" Target="../media/image44.png"/><Relationship Id="rId11" Type="http://schemas.openxmlformats.org/officeDocument/2006/relationships/image" Target="../media/image49.png"/><Relationship Id="rId5" Type="http://schemas.microsoft.com/office/2007/relationships/hdphoto" Target="../media/hdphoto1.wdp"/><Relationship Id="rId15" Type="http://schemas.openxmlformats.org/officeDocument/2006/relationships/image" Target="../media/image64.png"/><Relationship Id="rId10" Type="http://schemas.openxmlformats.org/officeDocument/2006/relationships/image" Target="../media/image48.png"/><Relationship Id="rId4" Type="http://schemas.openxmlformats.org/officeDocument/2006/relationships/image" Target="../media/image5.png"/><Relationship Id="rId9" Type="http://schemas.openxmlformats.org/officeDocument/2006/relationships/image" Target="../media/image47.png"/><Relationship Id="rId14" Type="http://schemas.openxmlformats.org/officeDocument/2006/relationships/image" Target="../media/image63.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3.xml"/><Relationship Id="rId6" Type="http://schemas.openxmlformats.org/officeDocument/2006/relationships/image" Target="../media/image15.png"/><Relationship Id="rId5" Type="http://schemas.openxmlformats.org/officeDocument/2006/relationships/image" Target="../media/image1.png"/><Relationship Id="rId4" Type="http://schemas.microsoft.com/office/2007/relationships/hdphoto" Target="../media/hdphoto1.wdp"/></Relationships>
</file>

<file path=ppt/slides/_rels/slide70.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image" Target="../media/image67.png"/><Relationship Id="rId18" Type="http://schemas.openxmlformats.org/officeDocument/2006/relationships/image" Target="../media/image68.png"/><Relationship Id="rId3" Type="http://schemas.openxmlformats.org/officeDocument/2006/relationships/image" Target="../media/image1.png"/><Relationship Id="rId7" Type="http://schemas.openxmlformats.org/officeDocument/2006/relationships/image" Target="../media/image45.png"/><Relationship Id="rId12" Type="http://schemas.openxmlformats.org/officeDocument/2006/relationships/image" Target="../media/image51.png"/><Relationship Id="rId17" Type="http://schemas.openxmlformats.org/officeDocument/2006/relationships/image" Target="../media/image66.png"/><Relationship Id="rId2" Type="http://schemas.openxmlformats.org/officeDocument/2006/relationships/image" Target="../media/image4.png"/><Relationship Id="rId16" Type="http://schemas.openxmlformats.org/officeDocument/2006/relationships/image" Target="../media/image65.png"/><Relationship Id="rId20" Type="http://schemas.openxmlformats.org/officeDocument/2006/relationships/image" Target="../media/image70.svg"/><Relationship Id="rId1" Type="http://schemas.openxmlformats.org/officeDocument/2006/relationships/slideLayout" Target="../slideLayouts/slideLayout23.xml"/><Relationship Id="rId6" Type="http://schemas.openxmlformats.org/officeDocument/2006/relationships/image" Target="../media/image44.png"/><Relationship Id="rId11" Type="http://schemas.openxmlformats.org/officeDocument/2006/relationships/image" Target="../media/image49.png"/><Relationship Id="rId5" Type="http://schemas.microsoft.com/office/2007/relationships/hdphoto" Target="../media/hdphoto1.wdp"/><Relationship Id="rId15" Type="http://schemas.openxmlformats.org/officeDocument/2006/relationships/image" Target="../media/image64.png"/><Relationship Id="rId10" Type="http://schemas.openxmlformats.org/officeDocument/2006/relationships/image" Target="../media/image48.png"/><Relationship Id="rId19" Type="http://schemas.openxmlformats.org/officeDocument/2006/relationships/image" Target="../media/image69.png"/><Relationship Id="rId4" Type="http://schemas.openxmlformats.org/officeDocument/2006/relationships/image" Target="../media/image5.png"/><Relationship Id="rId9" Type="http://schemas.openxmlformats.org/officeDocument/2006/relationships/image" Target="../media/image47.png"/><Relationship Id="rId14" Type="http://schemas.openxmlformats.org/officeDocument/2006/relationships/image" Target="../media/image63.png"/></Relationships>
</file>

<file path=ppt/slides/_rels/slide71.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image" Target="../media/image67.png"/><Relationship Id="rId18" Type="http://schemas.openxmlformats.org/officeDocument/2006/relationships/image" Target="../media/image68.png"/><Relationship Id="rId3" Type="http://schemas.openxmlformats.org/officeDocument/2006/relationships/image" Target="../media/image1.png"/><Relationship Id="rId7" Type="http://schemas.openxmlformats.org/officeDocument/2006/relationships/image" Target="../media/image45.png"/><Relationship Id="rId12" Type="http://schemas.openxmlformats.org/officeDocument/2006/relationships/image" Target="../media/image51.png"/><Relationship Id="rId17" Type="http://schemas.openxmlformats.org/officeDocument/2006/relationships/image" Target="../media/image66.png"/><Relationship Id="rId2" Type="http://schemas.openxmlformats.org/officeDocument/2006/relationships/image" Target="../media/image4.png"/><Relationship Id="rId16" Type="http://schemas.openxmlformats.org/officeDocument/2006/relationships/image" Target="../media/image65.png"/><Relationship Id="rId20" Type="http://schemas.openxmlformats.org/officeDocument/2006/relationships/image" Target="../media/image72.svg"/><Relationship Id="rId1" Type="http://schemas.openxmlformats.org/officeDocument/2006/relationships/slideLayout" Target="../slideLayouts/slideLayout23.xml"/><Relationship Id="rId6" Type="http://schemas.openxmlformats.org/officeDocument/2006/relationships/image" Target="../media/image44.png"/><Relationship Id="rId11" Type="http://schemas.openxmlformats.org/officeDocument/2006/relationships/image" Target="../media/image49.png"/><Relationship Id="rId5" Type="http://schemas.microsoft.com/office/2007/relationships/hdphoto" Target="../media/hdphoto1.wdp"/><Relationship Id="rId15" Type="http://schemas.openxmlformats.org/officeDocument/2006/relationships/image" Target="../media/image64.png"/><Relationship Id="rId10" Type="http://schemas.openxmlformats.org/officeDocument/2006/relationships/image" Target="../media/image48.png"/><Relationship Id="rId19" Type="http://schemas.openxmlformats.org/officeDocument/2006/relationships/image" Target="../media/image71.png"/><Relationship Id="rId4" Type="http://schemas.openxmlformats.org/officeDocument/2006/relationships/image" Target="../media/image5.png"/><Relationship Id="rId9" Type="http://schemas.openxmlformats.org/officeDocument/2006/relationships/image" Target="../media/image47.png"/><Relationship Id="rId14" Type="http://schemas.openxmlformats.org/officeDocument/2006/relationships/image" Target="../media/image63.png"/></Relationships>
</file>

<file path=ppt/slides/_rels/slide72.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image" Target="../media/image63.png"/><Relationship Id="rId18" Type="http://schemas.openxmlformats.org/officeDocument/2006/relationships/image" Target="../media/image68.png"/><Relationship Id="rId3" Type="http://schemas.openxmlformats.org/officeDocument/2006/relationships/image" Target="../media/image1.png"/><Relationship Id="rId7" Type="http://schemas.openxmlformats.org/officeDocument/2006/relationships/image" Target="../media/image45.png"/><Relationship Id="rId12" Type="http://schemas.openxmlformats.org/officeDocument/2006/relationships/image" Target="../media/image51.png"/><Relationship Id="rId17" Type="http://schemas.openxmlformats.org/officeDocument/2006/relationships/image" Target="../media/image67.png"/><Relationship Id="rId2" Type="http://schemas.openxmlformats.org/officeDocument/2006/relationships/image" Target="../media/image4.png"/><Relationship Id="rId16" Type="http://schemas.openxmlformats.org/officeDocument/2006/relationships/image" Target="../media/image66.png"/><Relationship Id="rId20" Type="http://schemas.openxmlformats.org/officeDocument/2006/relationships/image" Target="../media/image70.svg"/><Relationship Id="rId1" Type="http://schemas.openxmlformats.org/officeDocument/2006/relationships/slideLayout" Target="../slideLayouts/slideLayout18.xml"/><Relationship Id="rId6" Type="http://schemas.openxmlformats.org/officeDocument/2006/relationships/image" Target="../media/image44.png"/><Relationship Id="rId11" Type="http://schemas.openxmlformats.org/officeDocument/2006/relationships/image" Target="../media/image49.png"/><Relationship Id="rId5" Type="http://schemas.microsoft.com/office/2007/relationships/hdphoto" Target="../media/hdphoto1.wdp"/><Relationship Id="rId15" Type="http://schemas.openxmlformats.org/officeDocument/2006/relationships/image" Target="../media/image65.png"/><Relationship Id="rId10" Type="http://schemas.openxmlformats.org/officeDocument/2006/relationships/image" Target="../media/image48.png"/><Relationship Id="rId19" Type="http://schemas.openxmlformats.org/officeDocument/2006/relationships/image" Target="../media/image69.png"/><Relationship Id="rId4" Type="http://schemas.openxmlformats.org/officeDocument/2006/relationships/image" Target="../media/image5.png"/><Relationship Id="rId9" Type="http://schemas.openxmlformats.org/officeDocument/2006/relationships/image" Target="../media/image47.png"/><Relationship Id="rId14" Type="http://schemas.openxmlformats.org/officeDocument/2006/relationships/image" Target="../media/image64.png"/></Relationships>
</file>

<file path=ppt/slides/_rels/slide73.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image" Target="../media/image73.png"/><Relationship Id="rId18" Type="http://schemas.openxmlformats.org/officeDocument/2006/relationships/image" Target="../media/image78.png"/><Relationship Id="rId3" Type="http://schemas.openxmlformats.org/officeDocument/2006/relationships/image" Target="../media/image1.png"/><Relationship Id="rId7" Type="http://schemas.openxmlformats.org/officeDocument/2006/relationships/image" Target="../media/image45.png"/><Relationship Id="rId12" Type="http://schemas.openxmlformats.org/officeDocument/2006/relationships/image" Target="../media/image51.png"/><Relationship Id="rId17" Type="http://schemas.openxmlformats.org/officeDocument/2006/relationships/image" Target="../media/image77.png"/><Relationship Id="rId2" Type="http://schemas.openxmlformats.org/officeDocument/2006/relationships/image" Target="../media/image4.png"/><Relationship Id="rId16" Type="http://schemas.openxmlformats.org/officeDocument/2006/relationships/image" Target="../media/image76.png"/><Relationship Id="rId1" Type="http://schemas.openxmlformats.org/officeDocument/2006/relationships/slideLayout" Target="../slideLayouts/slideLayout18.xml"/><Relationship Id="rId6" Type="http://schemas.openxmlformats.org/officeDocument/2006/relationships/image" Target="../media/image44.png"/><Relationship Id="rId11" Type="http://schemas.openxmlformats.org/officeDocument/2006/relationships/image" Target="../media/image49.png"/><Relationship Id="rId5" Type="http://schemas.microsoft.com/office/2007/relationships/hdphoto" Target="../media/hdphoto1.wdp"/><Relationship Id="rId15" Type="http://schemas.openxmlformats.org/officeDocument/2006/relationships/image" Target="../media/image75.png"/><Relationship Id="rId10" Type="http://schemas.openxmlformats.org/officeDocument/2006/relationships/image" Target="../media/image48.png"/><Relationship Id="rId4" Type="http://schemas.openxmlformats.org/officeDocument/2006/relationships/image" Target="../media/image5.png"/><Relationship Id="rId9" Type="http://schemas.openxmlformats.org/officeDocument/2006/relationships/image" Target="../media/image47.png"/><Relationship Id="rId14" Type="http://schemas.openxmlformats.org/officeDocument/2006/relationships/image" Target="../media/image74.png"/></Relationships>
</file>

<file path=ppt/slides/_rels/slide74.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image" Target="../media/image77.png"/><Relationship Id="rId18" Type="http://schemas.openxmlformats.org/officeDocument/2006/relationships/image" Target="../media/image76.png"/><Relationship Id="rId3" Type="http://schemas.openxmlformats.org/officeDocument/2006/relationships/image" Target="../media/image1.png"/><Relationship Id="rId7" Type="http://schemas.openxmlformats.org/officeDocument/2006/relationships/image" Target="../media/image45.png"/><Relationship Id="rId12" Type="http://schemas.openxmlformats.org/officeDocument/2006/relationships/image" Target="../media/image51.png"/><Relationship Id="rId17" Type="http://schemas.openxmlformats.org/officeDocument/2006/relationships/image" Target="../media/image75.png"/><Relationship Id="rId2" Type="http://schemas.openxmlformats.org/officeDocument/2006/relationships/image" Target="../media/image4.png"/><Relationship Id="rId16" Type="http://schemas.openxmlformats.org/officeDocument/2006/relationships/image" Target="../media/image74.png"/><Relationship Id="rId1" Type="http://schemas.openxmlformats.org/officeDocument/2006/relationships/slideLayout" Target="../slideLayouts/slideLayout23.xml"/><Relationship Id="rId6" Type="http://schemas.openxmlformats.org/officeDocument/2006/relationships/image" Target="../media/image44.png"/><Relationship Id="rId11" Type="http://schemas.openxmlformats.org/officeDocument/2006/relationships/image" Target="../media/image49.png"/><Relationship Id="rId5" Type="http://schemas.microsoft.com/office/2007/relationships/hdphoto" Target="../media/hdphoto1.wdp"/><Relationship Id="rId15" Type="http://schemas.openxmlformats.org/officeDocument/2006/relationships/image" Target="../media/image79.png"/><Relationship Id="rId10" Type="http://schemas.openxmlformats.org/officeDocument/2006/relationships/image" Target="../media/image48.png"/><Relationship Id="rId4" Type="http://schemas.openxmlformats.org/officeDocument/2006/relationships/image" Target="../media/image5.png"/><Relationship Id="rId9" Type="http://schemas.openxmlformats.org/officeDocument/2006/relationships/image" Target="../media/image47.png"/><Relationship Id="rId14" Type="http://schemas.openxmlformats.org/officeDocument/2006/relationships/image" Target="../media/image78.png"/></Relationships>
</file>

<file path=ppt/slides/_rels/slide75.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image" Target="../media/image73.png"/><Relationship Id="rId18" Type="http://schemas.openxmlformats.org/officeDocument/2006/relationships/image" Target="../media/image78.png"/><Relationship Id="rId3" Type="http://schemas.openxmlformats.org/officeDocument/2006/relationships/image" Target="../media/image1.png"/><Relationship Id="rId7" Type="http://schemas.openxmlformats.org/officeDocument/2006/relationships/image" Target="../media/image45.png"/><Relationship Id="rId12" Type="http://schemas.openxmlformats.org/officeDocument/2006/relationships/image" Target="../media/image51.png"/><Relationship Id="rId17" Type="http://schemas.openxmlformats.org/officeDocument/2006/relationships/image" Target="../media/image77.png"/><Relationship Id="rId2" Type="http://schemas.openxmlformats.org/officeDocument/2006/relationships/image" Target="../media/image4.png"/><Relationship Id="rId16" Type="http://schemas.openxmlformats.org/officeDocument/2006/relationships/image" Target="../media/image76.png"/><Relationship Id="rId1" Type="http://schemas.openxmlformats.org/officeDocument/2006/relationships/slideLayout" Target="../slideLayouts/slideLayout18.xml"/><Relationship Id="rId6" Type="http://schemas.openxmlformats.org/officeDocument/2006/relationships/image" Target="../media/image44.png"/><Relationship Id="rId11" Type="http://schemas.openxmlformats.org/officeDocument/2006/relationships/image" Target="../media/image49.png"/><Relationship Id="rId5" Type="http://schemas.microsoft.com/office/2007/relationships/hdphoto" Target="../media/hdphoto1.wdp"/><Relationship Id="rId15" Type="http://schemas.openxmlformats.org/officeDocument/2006/relationships/image" Target="../media/image75.png"/><Relationship Id="rId10" Type="http://schemas.openxmlformats.org/officeDocument/2006/relationships/image" Target="../media/image48.png"/><Relationship Id="rId4" Type="http://schemas.openxmlformats.org/officeDocument/2006/relationships/image" Target="../media/image5.png"/><Relationship Id="rId9" Type="http://schemas.openxmlformats.org/officeDocument/2006/relationships/image" Target="../media/image47.png"/><Relationship Id="rId14" Type="http://schemas.openxmlformats.org/officeDocument/2006/relationships/image" Target="../media/image74.png"/></Relationships>
</file>

<file path=ppt/slides/_rels/slide76.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image" Target="../media/image77.png"/><Relationship Id="rId3" Type="http://schemas.openxmlformats.org/officeDocument/2006/relationships/image" Target="../media/image1.png"/><Relationship Id="rId7" Type="http://schemas.openxmlformats.org/officeDocument/2006/relationships/image" Target="../media/image45.png"/><Relationship Id="rId12" Type="http://schemas.openxmlformats.org/officeDocument/2006/relationships/image" Target="../media/image51.png"/><Relationship Id="rId2" Type="http://schemas.openxmlformats.org/officeDocument/2006/relationships/image" Target="../media/image4.png"/><Relationship Id="rId1" Type="http://schemas.openxmlformats.org/officeDocument/2006/relationships/slideLayout" Target="../slideLayouts/slideLayout18.xml"/><Relationship Id="rId6" Type="http://schemas.openxmlformats.org/officeDocument/2006/relationships/image" Target="../media/image44.png"/><Relationship Id="rId11" Type="http://schemas.openxmlformats.org/officeDocument/2006/relationships/image" Target="../media/image49.png"/><Relationship Id="rId5" Type="http://schemas.microsoft.com/office/2007/relationships/hdphoto" Target="../media/hdphoto1.wdp"/><Relationship Id="rId10" Type="http://schemas.openxmlformats.org/officeDocument/2006/relationships/image" Target="../media/image48.png"/><Relationship Id="rId4" Type="http://schemas.openxmlformats.org/officeDocument/2006/relationships/image" Target="../media/image5.png"/><Relationship Id="rId9" Type="http://schemas.openxmlformats.org/officeDocument/2006/relationships/image" Target="../media/image47.png"/></Relationships>
</file>

<file path=ppt/slides/_rels/slide77.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image" Target="../media/image77.png"/><Relationship Id="rId3" Type="http://schemas.openxmlformats.org/officeDocument/2006/relationships/image" Target="../media/image1.png"/><Relationship Id="rId7" Type="http://schemas.openxmlformats.org/officeDocument/2006/relationships/image" Target="../media/image45.png"/><Relationship Id="rId12" Type="http://schemas.openxmlformats.org/officeDocument/2006/relationships/image" Target="../media/image51.png"/><Relationship Id="rId2" Type="http://schemas.openxmlformats.org/officeDocument/2006/relationships/image" Target="../media/image4.png"/><Relationship Id="rId16" Type="http://schemas.openxmlformats.org/officeDocument/2006/relationships/image" Target="../media/image82.png"/><Relationship Id="rId1" Type="http://schemas.openxmlformats.org/officeDocument/2006/relationships/slideLayout" Target="../slideLayouts/slideLayout18.xml"/><Relationship Id="rId6" Type="http://schemas.openxmlformats.org/officeDocument/2006/relationships/image" Target="../media/image44.png"/><Relationship Id="rId11" Type="http://schemas.openxmlformats.org/officeDocument/2006/relationships/image" Target="../media/image49.png"/><Relationship Id="rId5" Type="http://schemas.microsoft.com/office/2007/relationships/hdphoto" Target="../media/hdphoto1.wdp"/><Relationship Id="rId15" Type="http://schemas.openxmlformats.org/officeDocument/2006/relationships/image" Target="../media/image81.png"/><Relationship Id="rId10" Type="http://schemas.openxmlformats.org/officeDocument/2006/relationships/image" Target="../media/image48.png"/><Relationship Id="rId4" Type="http://schemas.openxmlformats.org/officeDocument/2006/relationships/image" Target="../media/image5.png"/><Relationship Id="rId9" Type="http://schemas.openxmlformats.org/officeDocument/2006/relationships/image" Target="../media/image47.png"/><Relationship Id="rId14" Type="http://schemas.openxmlformats.org/officeDocument/2006/relationships/image" Target="../media/image80.png"/></Relationships>
</file>

<file path=ppt/slides/_rels/slide78.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image" Target="../media/image80.png"/><Relationship Id="rId3" Type="http://schemas.openxmlformats.org/officeDocument/2006/relationships/image" Target="../media/image1.png"/><Relationship Id="rId7" Type="http://schemas.openxmlformats.org/officeDocument/2006/relationships/image" Target="../media/image45.png"/><Relationship Id="rId12" Type="http://schemas.openxmlformats.org/officeDocument/2006/relationships/image" Target="../media/image51.png"/><Relationship Id="rId2" Type="http://schemas.openxmlformats.org/officeDocument/2006/relationships/image" Target="../media/image4.png"/><Relationship Id="rId1" Type="http://schemas.openxmlformats.org/officeDocument/2006/relationships/slideLayout" Target="../slideLayouts/slideLayout23.xml"/><Relationship Id="rId6" Type="http://schemas.openxmlformats.org/officeDocument/2006/relationships/image" Target="../media/image44.png"/><Relationship Id="rId11" Type="http://schemas.openxmlformats.org/officeDocument/2006/relationships/image" Target="../media/image49.png"/><Relationship Id="rId5" Type="http://schemas.microsoft.com/office/2007/relationships/hdphoto" Target="../media/hdphoto1.wdp"/><Relationship Id="rId15" Type="http://schemas.openxmlformats.org/officeDocument/2006/relationships/image" Target="../media/image82.png"/><Relationship Id="rId10" Type="http://schemas.openxmlformats.org/officeDocument/2006/relationships/image" Target="../media/image48.png"/><Relationship Id="rId4" Type="http://schemas.openxmlformats.org/officeDocument/2006/relationships/image" Target="../media/image5.png"/><Relationship Id="rId9" Type="http://schemas.openxmlformats.org/officeDocument/2006/relationships/image" Target="../media/image47.png"/><Relationship Id="rId14" Type="http://schemas.openxmlformats.org/officeDocument/2006/relationships/image" Target="../media/image81.png"/></Relationships>
</file>

<file path=ppt/slides/_rels/slide79.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image" Target="../media/image81.png"/><Relationship Id="rId3" Type="http://schemas.openxmlformats.org/officeDocument/2006/relationships/image" Target="../media/image1.png"/><Relationship Id="rId7" Type="http://schemas.openxmlformats.org/officeDocument/2006/relationships/image" Target="../media/image45.png"/><Relationship Id="rId12" Type="http://schemas.openxmlformats.org/officeDocument/2006/relationships/image" Target="../media/image51.png"/><Relationship Id="rId2" Type="http://schemas.openxmlformats.org/officeDocument/2006/relationships/image" Target="../media/image4.png"/><Relationship Id="rId1" Type="http://schemas.openxmlformats.org/officeDocument/2006/relationships/slideLayout" Target="../slideLayouts/slideLayout18.xml"/><Relationship Id="rId6" Type="http://schemas.openxmlformats.org/officeDocument/2006/relationships/image" Target="../media/image44.png"/><Relationship Id="rId11" Type="http://schemas.openxmlformats.org/officeDocument/2006/relationships/image" Target="../media/image49.png"/><Relationship Id="rId5" Type="http://schemas.microsoft.com/office/2007/relationships/hdphoto" Target="../media/hdphoto1.wdp"/><Relationship Id="rId15" Type="http://schemas.openxmlformats.org/officeDocument/2006/relationships/image" Target="../media/image83.png"/><Relationship Id="rId10" Type="http://schemas.openxmlformats.org/officeDocument/2006/relationships/image" Target="../media/image48.png"/><Relationship Id="rId4" Type="http://schemas.openxmlformats.org/officeDocument/2006/relationships/image" Target="../media/image5.png"/><Relationship Id="rId9" Type="http://schemas.openxmlformats.org/officeDocument/2006/relationships/image" Target="../media/image47.png"/><Relationship Id="rId14" Type="http://schemas.openxmlformats.org/officeDocument/2006/relationships/image" Target="../media/image82.png"/></Relationships>
</file>

<file path=ppt/slides/_rels/slide8.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4.png"/><Relationship Id="rId1" Type="http://schemas.openxmlformats.org/officeDocument/2006/relationships/slideLayout" Target="../slideLayouts/slideLayout18.xml"/></Relationships>
</file>

<file path=ppt/slides/_rels/slide80.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image" Target="../media/image84.png"/><Relationship Id="rId18" Type="http://schemas.openxmlformats.org/officeDocument/2006/relationships/image" Target="../media/image89.png"/><Relationship Id="rId3" Type="http://schemas.openxmlformats.org/officeDocument/2006/relationships/image" Target="../media/image1.png"/><Relationship Id="rId21" Type="http://schemas.openxmlformats.org/officeDocument/2006/relationships/image" Target="../media/image92.png"/><Relationship Id="rId7" Type="http://schemas.openxmlformats.org/officeDocument/2006/relationships/image" Target="../media/image45.png"/><Relationship Id="rId12" Type="http://schemas.openxmlformats.org/officeDocument/2006/relationships/image" Target="../media/image51.png"/><Relationship Id="rId17" Type="http://schemas.openxmlformats.org/officeDocument/2006/relationships/image" Target="../media/image88.png"/><Relationship Id="rId2" Type="http://schemas.openxmlformats.org/officeDocument/2006/relationships/image" Target="../media/image4.png"/><Relationship Id="rId16" Type="http://schemas.openxmlformats.org/officeDocument/2006/relationships/image" Target="../media/image87.png"/><Relationship Id="rId20" Type="http://schemas.openxmlformats.org/officeDocument/2006/relationships/image" Target="../media/image91.png"/><Relationship Id="rId1" Type="http://schemas.openxmlformats.org/officeDocument/2006/relationships/slideLayout" Target="../slideLayouts/slideLayout18.xml"/><Relationship Id="rId6" Type="http://schemas.openxmlformats.org/officeDocument/2006/relationships/image" Target="../media/image44.png"/><Relationship Id="rId11" Type="http://schemas.openxmlformats.org/officeDocument/2006/relationships/image" Target="../media/image49.png"/><Relationship Id="rId5" Type="http://schemas.microsoft.com/office/2007/relationships/hdphoto" Target="../media/hdphoto1.wdp"/><Relationship Id="rId15" Type="http://schemas.openxmlformats.org/officeDocument/2006/relationships/image" Target="../media/image86.png"/><Relationship Id="rId10" Type="http://schemas.openxmlformats.org/officeDocument/2006/relationships/image" Target="../media/image48.png"/><Relationship Id="rId19" Type="http://schemas.openxmlformats.org/officeDocument/2006/relationships/image" Target="../media/image90.png"/><Relationship Id="rId4" Type="http://schemas.openxmlformats.org/officeDocument/2006/relationships/image" Target="../media/image5.png"/><Relationship Id="rId9" Type="http://schemas.openxmlformats.org/officeDocument/2006/relationships/image" Target="../media/image47.png"/><Relationship Id="rId14" Type="http://schemas.openxmlformats.org/officeDocument/2006/relationships/image" Target="../media/image85.png"/></Relationships>
</file>

<file path=ppt/slides/_rels/slide81.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image" Target="../media/image84.png"/><Relationship Id="rId18" Type="http://schemas.openxmlformats.org/officeDocument/2006/relationships/image" Target="../media/image89.png"/><Relationship Id="rId3" Type="http://schemas.openxmlformats.org/officeDocument/2006/relationships/image" Target="../media/image1.png"/><Relationship Id="rId21" Type="http://schemas.openxmlformats.org/officeDocument/2006/relationships/image" Target="../media/image92.png"/><Relationship Id="rId7" Type="http://schemas.openxmlformats.org/officeDocument/2006/relationships/image" Target="../media/image45.png"/><Relationship Id="rId12" Type="http://schemas.openxmlformats.org/officeDocument/2006/relationships/image" Target="../media/image51.png"/><Relationship Id="rId17" Type="http://schemas.openxmlformats.org/officeDocument/2006/relationships/image" Target="../media/image88.png"/><Relationship Id="rId2" Type="http://schemas.openxmlformats.org/officeDocument/2006/relationships/image" Target="../media/image4.png"/><Relationship Id="rId16" Type="http://schemas.openxmlformats.org/officeDocument/2006/relationships/image" Target="../media/image87.png"/><Relationship Id="rId20" Type="http://schemas.openxmlformats.org/officeDocument/2006/relationships/image" Target="../media/image91.png"/><Relationship Id="rId1" Type="http://schemas.openxmlformats.org/officeDocument/2006/relationships/slideLayout" Target="../slideLayouts/slideLayout23.xml"/><Relationship Id="rId6" Type="http://schemas.openxmlformats.org/officeDocument/2006/relationships/image" Target="../media/image44.png"/><Relationship Id="rId11" Type="http://schemas.openxmlformats.org/officeDocument/2006/relationships/image" Target="../media/image49.png"/><Relationship Id="rId5" Type="http://schemas.microsoft.com/office/2007/relationships/hdphoto" Target="../media/hdphoto1.wdp"/><Relationship Id="rId15" Type="http://schemas.openxmlformats.org/officeDocument/2006/relationships/image" Target="../media/image86.png"/><Relationship Id="rId10" Type="http://schemas.openxmlformats.org/officeDocument/2006/relationships/image" Target="../media/image48.png"/><Relationship Id="rId19" Type="http://schemas.openxmlformats.org/officeDocument/2006/relationships/image" Target="../media/image90.png"/><Relationship Id="rId4" Type="http://schemas.openxmlformats.org/officeDocument/2006/relationships/image" Target="../media/image5.png"/><Relationship Id="rId9" Type="http://schemas.openxmlformats.org/officeDocument/2006/relationships/image" Target="../media/image47.png"/><Relationship Id="rId14" Type="http://schemas.openxmlformats.org/officeDocument/2006/relationships/image" Target="../media/image85.png"/><Relationship Id="rId22" Type="http://schemas.openxmlformats.org/officeDocument/2006/relationships/image" Target="../media/image93.png"/></Relationships>
</file>

<file path=ppt/slides/_rels/slide82.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image" Target="../media/image84.png"/><Relationship Id="rId18" Type="http://schemas.openxmlformats.org/officeDocument/2006/relationships/image" Target="../media/image89.png"/><Relationship Id="rId3" Type="http://schemas.openxmlformats.org/officeDocument/2006/relationships/image" Target="../media/image1.png"/><Relationship Id="rId21" Type="http://schemas.openxmlformats.org/officeDocument/2006/relationships/image" Target="../media/image92.png"/><Relationship Id="rId7" Type="http://schemas.openxmlformats.org/officeDocument/2006/relationships/image" Target="../media/image45.png"/><Relationship Id="rId12" Type="http://schemas.openxmlformats.org/officeDocument/2006/relationships/image" Target="../media/image51.png"/><Relationship Id="rId17" Type="http://schemas.openxmlformats.org/officeDocument/2006/relationships/image" Target="../media/image88.png"/><Relationship Id="rId2" Type="http://schemas.openxmlformats.org/officeDocument/2006/relationships/image" Target="../media/image4.png"/><Relationship Id="rId16" Type="http://schemas.openxmlformats.org/officeDocument/2006/relationships/image" Target="../media/image87.png"/><Relationship Id="rId20" Type="http://schemas.openxmlformats.org/officeDocument/2006/relationships/image" Target="../media/image91.png"/><Relationship Id="rId1" Type="http://schemas.openxmlformats.org/officeDocument/2006/relationships/slideLayout" Target="../slideLayouts/slideLayout18.xml"/><Relationship Id="rId6" Type="http://schemas.openxmlformats.org/officeDocument/2006/relationships/image" Target="../media/image44.png"/><Relationship Id="rId11" Type="http://schemas.openxmlformats.org/officeDocument/2006/relationships/image" Target="../media/image49.png"/><Relationship Id="rId5" Type="http://schemas.microsoft.com/office/2007/relationships/hdphoto" Target="../media/hdphoto1.wdp"/><Relationship Id="rId15" Type="http://schemas.openxmlformats.org/officeDocument/2006/relationships/image" Target="../media/image86.png"/><Relationship Id="rId10" Type="http://schemas.openxmlformats.org/officeDocument/2006/relationships/image" Target="../media/image48.png"/><Relationship Id="rId19" Type="http://schemas.openxmlformats.org/officeDocument/2006/relationships/image" Target="../media/image90.png"/><Relationship Id="rId4" Type="http://schemas.openxmlformats.org/officeDocument/2006/relationships/image" Target="../media/image5.png"/><Relationship Id="rId9" Type="http://schemas.openxmlformats.org/officeDocument/2006/relationships/image" Target="../media/image47.png"/><Relationship Id="rId14" Type="http://schemas.openxmlformats.org/officeDocument/2006/relationships/image" Target="../media/image85.png"/></Relationships>
</file>

<file path=ppt/slides/_rels/slide83.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image" Target="../media/image94.png"/><Relationship Id="rId3" Type="http://schemas.openxmlformats.org/officeDocument/2006/relationships/image" Target="../media/image1.png"/><Relationship Id="rId7" Type="http://schemas.openxmlformats.org/officeDocument/2006/relationships/image" Target="../media/image45.png"/><Relationship Id="rId12" Type="http://schemas.openxmlformats.org/officeDocument/2006/relationships/image" Target="../media/image51.png"/><Relationship Id="rId2" Type="http://schemas.openxmlformats.org/officeDocument/2006/relationships/image" Target="../media/image4.png"/><Relationship Id="rId1" Type="http://schemas.openxmlformats.org/officeDocument/2006/relationships/slideLayout" Target="../slideLayouts/slideLayout18.xml"/><Relationship Id="rId6" Type="http://schemas.openxmlformats.org/officeDocument/2006/relationships/image" Target="../media/image44.png"/><Relationship Id="rId11" Type="http://schemas.openxmlformats.org/officeDocument/2006/relationships/image" Target="../media/image49.png"/><Relationship Id="rId5" Type="http://schemas.microsoft.com/office/2007/relationships/hdphoto" Target="../media/hdphoto1.wdp"/><Relationship Id="rId10" Type="http://schemas.openxmlformats.org/officeDocument/2006/relationships/image" Target="../media/image48.png"/><Relationship Id="rId4" Type="http://schemas.openxmlformats.org/officeDocument/2006/relationships/image" Target="../media/image5.png"/><Relationship Id="rId9" Type="http://schemas.openxmlformats.org/officeDocument/2006/relationships/image" Target="../media/image47.png"/></Relationships>
</file>

<file path=ppt/slides/_rels/slide84.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image" Target="../media/image94.png"/><Relationship Id="rId3" Type="http://schemas.openxmlformats.org/officeDocument/2006/relationships/image" Target="../media/image1.png"/><Relationship Id="rId7" Type="http://schemas.openxmlformats.org/officeDocument/2006/relationships/image" Target="../media/image45.png"/><Relationship Id="rId12" Type="http://schemas.openxmlformats.org/officeDocument/2006/relationships/image" Target="../media/image51.png"/><Relationship Id="rId2" Type="http://schemas.openxmlformats.org/officeDocument/2006/relationships/image" Target="../media/image4.png"/><Relationship Id="rId1" Type="http://schemas.openxmlformats.org/officeDocument/2006/relationships/slideLayout" Target="../slideLayouts/slideLayout23.xml"/><Relationship Id="rId6" Type="http://schemas.openxmlformats.org/officeDocument/2006/relationships/image" Target="../media/image44.png"/><Relationship Id="rId11" Type="http://schemas.openxmlformats.org/officeDocument/2006/relationships/image" Target="../media/image49.png"/><Relationship Id="rId5" Type="http://schemas.microsoft.com/office/2007/relationships/hdphoto" Target="../media/hdphoto1.wdp"/><Relationship Id="rId10" Type="http://schemas.openxmlformats.org/officeDocument/2006/relationships/image" Target="../media/image48.png"/><Relationship Id="rId4" Type="http://schemas.openxmlformats.org/officeDocument/2006/relationships/image" Target="../media/image5.png"/><Relationship Id="rId9" Type="http://schemas.openxmlformats.org/officeDocument/2006/relationships/image" Target="../media/image47.png"/></Relationships>
</file>

<file path=ppt/slides/_rels/slide85.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image" Target="../media/image94.png"/><Relationship Id="rId3" Type="http://schemas.openxmlformats.org/officeDocument/2006/relationships/image" Target="../media/image1.png"/><Relationship Id="rId7" Type="http://schemas.openxmlformats.org/officeDocument/2006/relationships/image" Target="../media/image45.png"/><Relationship Id="rId12" Type="http://schemas.openxmlformats.org/officeDocument/2006/relationships/image" Target="../media/image51.png"/><Relationship Id="rId2" Type="http://schemas.openxmlformats.org/officeDocument/2006/relationships/image" Target="../media/image4.png"/><Relationship Id="rId1" Type="http://schemas.openxmlformats.org/officeDocument/2006/relationships/slideLayout" Target="../slideLayouts/slideLayout18.xml"/><Relationship Id="rId6" Type="http://schemas.openxmlformats.org/officeDocument/2006/relationships/image" Target="../media/image44.png"/><Relationship Id="rId11" Type="http://schemas.openxmlformats.org/officeDocument/2006/relationships/image" Target="../media/image49.png"/><Relationship Id="rId5" Type="http://schemas.microsoft.com/office/2007/relationships/hdphoto" Target="../media/hdphoto1.wdp"/><Relationship Id="rId10" Type="http://schemas.openxmlformats.org/officeDocument/2006/relationships/image" Target="../media/image48.png"/><Relationship Id="rId4" Type="http://schemas.openxmlformats.org/officeDocument/2006/relationships/image" Target="../media/image5.png"/><Relationship Id="rId9" Type="http://schemas.openxmlformats.org/officeDocument/2006/relationships/image" Target="../media/image47.png"/><Relationship Id="rId14" Type="http://schemas.openxmlformats.org/officeDocument/2006/relationships/image" Target="../media/image95.gif"/></Relationships>
</file>

<file path=ppt/slides/_rels/slide86.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1.png"/><Relationship Id="rId7" Type="http://schemas.openxmlformats.org/officeDocument/2006/relationships/image" Target="../media/image45.png"/><Relationship Id="rId12" Type="http://schemas.openxmlformats.org/officeDocument/2006/relationships/image" Target="../media/image3.gif"/><Relationship Id="rId2" Type="http://schemas.openxmlformats.org/officeDocument/2006/relationships/image" Target="../media/image4.png"/><Relationship Id="rId1" Type="http://schemas.openxmlformats.org/officeDocument/2006/relationships/slideLayout" Target="../slideLayouts/slideLayout23.xml"/><Relationship Id="rId6" Type="http://schemas.openxmlformats.org/officeDocument/2006/relationships/image" Target="../media/image44.png"/><Relationship Id="rId11" Type="http://schemas.openxmlformats.org/officeDocument/2006/relationships/image" Target="../media/image49.png"/><Relationship Id="rId5" Type="http://schemas.microsoft.com/office/2007/relationships/hdphoto" Target="../media/hdphoto1.wdp"/><Relationship Id="rId10" Type="http://schemas.openxmlformats.org/officeDocument/2006/relationships/image" Target="../media/image48.png"/><Relationship Id="rId4" Type="http://schemas.openxmlformats.org/officeDocument/2006/relationships/image" Target="../media/image5.png"/><Relationship Id="rId9" Type="http://schemas.openxmlformats.org/officeDocument/2006/relationships/image" Target="../media/image47.png"/></Relationships>
</file>

<file path=ppt/slides/_rels/slide87.xml.rels><?xml version="1.0" encoding="UTF-8" standalone="yes"?>
<Relationships xmlns="http://schemas.openxmlformats.org/package/2006/relationships"><Relationship Id="rId8" Type="http://schemas.openxmlformats.org/officeDocument/2006/relationships/image" Target="../media/image48.png"/><Relationship Id="rId3" Type="http://schemas.microsoft.com/office/2007/relationships/hdphoto" Target="../media/hdphoto1.wdp"/><Relationship Id="rId7" Type="http://schemas.openxmlformats.org/officeDocument/2006/relationships/image" Target="../media/image47.png"/><Relationship Id="rId2" Type="http://schemas.openxmlformats.org/officeDocument/2006/relationships/image" Target="../media/image5.png"/><Relationship Id="rId1" Type="http://schemas.openxmlformats.org/officeDocument/2006/relationships/slideLayout" Target="../slideLayouts/slideLayout18.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 Id="rId9" Type="http://schemas.openxmlformats.org/officeDocument/2006/relationships/image" Target="../media/image49.png"/></Relationships>
</file>

<file path=ppt/slides/_rels/slide88.xml.rels><?xml version="1.0" encoding="UTF-8" standalone="yes"?>
<Relationships xmlns="http://schemas.openxmlformats.org/package/2006/relationships"><Relationship Id="rId8" Type="http://schemas.openxmlformats.org/officeDocument/2006/relationships/image" Target="../media/image48.png"/><Relationship Id="rId3" Type="http://schemas.microsoft.com/office/2007/relationships/hdphoto" Target="../media/hdphoto1.wdp"/><Relationship Id="rId7" Type="http://schemas.openxmlformats.org/officeDocument/2006/relationships/image" Target="../media/image47.png"/><Relationship Id="rId2" Type="http://schemas.openxmlformats.org/officeDocument/2006/relationships/image" Target="../media/image5.png"/><Relationship Id="rId1" Type="http://schemas.openxmlformats.org/officeDocument/2006/relationships/slideLayout" Target="../slideLayouts/slideLayout18.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 Id="rId9" Type="http://schemas.openxmlformats.org/officeDocument/2006/relationships/image" Target="../media/image49.png"/></Relationships>
</file>

<file path=ppt/slides/_rels/slide89.xml.rels><?xml version="1.0" encoding="UTF-8" standalone="yes"?>
<Relationships xmlns="http://schemas.openxmlformats.org/package/2006/relationships"><Relationship Id="rId8" Type="http://schemas.openxmlformats.org/officeDocument/2006/relationships/image" Target="../media/image48.png"/><Relationship Id="rId3" Type="http://schemas.microsoft.com/office/2007/relationships/hdphoto" Target="../media/hdphoto1.wdp"/><Relationship Id="rId7" Type="http://schemas.openxmlformats.org/officeDocument/2006/relationships/image" Target="../media/image47.png"/><Relationship Id="rId2" Type="http://schemas.openxmlformats.org/officeDocument/2006/relationships/image" Target="../media/image5.png"/><Relationship Id="rId1" Type="http://schemas.openxmlformats.org/officeDocument/2006/relationships/slideLayout" Target="../slideLayouts/slideLayout18.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 Id="rId9" Type="http://schemas.openxmlformats.org/officeDocument/2006/relationships/image" Target="../media/image49.pn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8.xml"/><Relationship Id="rId4" Type="http://schemas.microsoft.com/office/2007/relationships/hdphoto" Target="../media/hdphoto1.wdp"/></Relationships>
</file>

<file path=ppt/slides/_rels/slide90.xml.rels><?xml version="1.0" encoding="UTF-8" standalone="yes"?>
<Relationships xmlns="http://schemas.openxmlformats.org/package/2006/relationships"><Relationship Id="rId8" Type="http://schemas.openxmlformats.org/officeDocument/2006/relationships/image" Target="../media/image48.png"/><Relationship Id="rId3" Type="http://schemas.microsoft.com/office/2007/relationships/hdphoto" Target="../media/hdphoto1.wdp"/><Relationship Id="rId7" Type="http://schemas.openxmlformats.org/officeDocument/2006/relationships/image" Target="../media/image47.png"/><Relationship Id="rId2" Type="http://schemas.openxmlformats.org/officeDocument/2006/relationships/image" Target="../media/image5.png"/><Relationship Id="rId1" Type="http://schemas.openxmlformats.org/officeDocument/2006/relationships/slideLayout" Target="../slideLayouts/slideLayout18.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 Id="rId9" Type="http://schemas.openxmlformats.org/officeDocument/2006/relationships/image" Target="../media/image49.png"/></Relationships>
</file>

<file path=ppt/slides/_rels/slide91.xml.rels><?xml version="1.0" encoding="UTF-8" standalone="yes"?>
<Relationships xmlns="http://schemas.openxmlformats.org/package/2006/relationships"><Relationship Id="rId8" Type="http://schemas.openxmlformats.org/officeDocument/2006/relationships/image" Target="../media/image48.png"/><Relationship Id="rId3" Type="http://schemas.microsoft.com/office/2007/relationships/hdphoto" Target="../media/hdphoto1.wdp"/><Relationship Id="rId7" Type="http://schemas.openxmlformats.org/officeDocument/2006/relationships/image" Target="../media/image47.png"/><Relationship Id="rId2" Type="http://schemas.openxmlformats.org/officeDocument/2006/relationships/image" Target="../media/image5.png"/><Relationship Id="rId1" Type="http://schemas.openxmlformats.org/officeDocument/2006/relationships/slideLayout" Target="../slideLayouts/slideLayout18.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 Id="rId9" Type="http://schemas.openxmlformats.org/officeDocument/2006/relationships/image" Target="../media/image49.png"/></Relationships>
</file>

<file path=ppt/slides/_rels/slide92.xml.rels><?xml version="1.0" encoding="UTF-8" standalone="yes"?>
<Relationships xmlns="http://schemas.openxmlformats.org/package/2006/relationships"><Relationship Id="rId8" Type="http://schemas.openxmlformats.org/officeDocument/2006/relationships/image" Target="../media/image48.png"/><Relationship Id="rId3" Type="http://schemas.microsoft.com/office/2007/relationships/hdphoto" Target="../media/hdphoto1.wdp"/><Relationship Id="rId7" Type="http://schemas.openxmlformats.org/officeDocument/2006/relationships/image" Target="../media/image47.png"/><Relationship Id="rId2" Type="http://schemas.openxmlformats.org/officeDocument/2006/relationships/image" Target="../media/image5.png"/><Relationship Id="rId1" Type="http://schemas.openxmlformats.org/officeDocument/2006/relationships/slideLayout" Target="../slideLayouts/slideLayout18.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 Id="rId9" Type="http://schemas.openxmlformats.org/officeDocument/2006/relationships/image" Target="../media/image49.png"/></Relationships>
</file>

<file path=ppt/slides/_rels/slide93.xml.rels><?xml version="1.0" encoding="UTF-8" standalone="yes"?>
<Relationships xmlns="http://schemas.openxmlformats.org/package/2006/relationships"><Relationship Id="rId8" Type="http://schemas.openxmlformats.org/officeDocument/2006/relationships/image" Target="../media/image48.png"/><Relationship Id="rId3" Type="http://schemas.microsoft.com/office/2007/relationships/hdphoto" Target="../media/hdphoto1.wdp"/><Relationship Id="rId7" Type="http://schemas.openxmlformats.org/officeDocument/2006/relationships/image" Target="../media/image47.png"/><Relationship Id="rId2" Type="http://schemas.openxmlformats.org/officeDocument/2006/relationships/image" Target="../media/image5.png"/><Relationship Id="rId1" Type="http://schemas.openxmlformats.org/officeDocument/2006/relationships/slideLayout" Target="../slideLayouts/slideLayout18.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 Id="rId9" Type="http://schemas.openxmlformats.org/officeDocument/2006/relationships/image" Target="../media/image49.png"/></Relationships>
</file>

<file path=ppt/slides/_rels/slide94.xml.rels><?xml version="1.0" encoding="UTF-8" standalone="yes"?>
<Relationships xmlns="http://schemas.openxmlformats.org/package/2006/relationships"><Relationship Id="rId8" Type="http://schemas.openxmlformats.org/officeDocument/2006/relationships/image" Target="../media/image48.png"/><Relationship Id="rId3" Type="http://schemas.microsoft.com/office/2007/relationships/hdphoto" Target="../media/hdphoto1.wdp"/><Relationship Id="rId7" Type="http://schemas.openxmlformats.org/officeDocument/2006/relationships/image" Target="../media/image47.png"/><Relationship Id="rId2" Type="http://schemas.openxmlformats.org/officeDocument/2006/relationships/image" Target="../media/image5.png"/><Relationship Id="rId1" Type="http://schemas.openxmlformats.org/officeDocument/2006/relationships/slideLayout" Target="../slideLayouts/slideLayout18.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 Id="rId9" Type="http://schemas.openxmlformats.org/officeDocument/2006/relationships/image" Target="../media/image49.png"/></Relationships>
</file>

<file path=ppt/slides/_rels/slide95.xml.rels><?xml version="1.0" encoding="UTF-8" standalone="yes"?>
<Relationships xmlns="http://schemas.openxmlformats.org/package/2006/relationships"><Relationship Id="rId8" Type="http://schemas.openxmlformats.org/officeDocument/2006/relationships/image" Target="../media/image48.png"/><Relationship Id="rId3" Type="http://schemas.microsoft.com/office/2007/relationships/hdphoto" Target="../media/hdphoto1.wdp"/><Relationship Id="rId7" Type="http://schemas.openxmlformats.org/officeDocument/2006/relationships/image" Target="../media/image47.png"/><Relationship Id="rId2" Type="http://schemas.openxmlformats.org/officeDocument/2006/relationships/image" Target="../media/image5.png"/><Relationship Id="rId1" Type="http://schemas.openxmlformats.org/officeDocument/2006/relationships/slideLayout" Target="../slideLayouts/slideLayout18.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 Id="rId9" Type="http://schemas.openxmlformats.org/officeDocument/2006/relationships/image" Target="../media/image49.png"/></Relationships>
</file>

<file path=ppt/slides/_rels/slide96.xml.rels><?xml version="1.0" encoding="UTF-8" standalone="yes"?>
<Relationships xmlns="http://schemas.openxmlformats.org/package/2006/relationships"><Relationship Id="rId8" Type="http://schemas.openxmlformats.org/officeDocument/2006/relationships/image" Target="../media/image48.png"/><Relationship Id="rId3" Type="http://schemas.microsoft.com/office/2007/relationships/hdphoto" Target="../media/hdphoto1.wdp"/><Relationship Id="rId7" Type="http://schemas.openxmlformats.org/officeDocument/2006/relationships/image" Target="../media/image47.png"/><Relationship Id="rId2" Type="http://schemas.openxmlformats.org/officeDocument/2006/relationships/image" Target="../media/image5.png"/><Relationship Id="rId1" Type="http://schemas.openxmlformats.org/officeDocument/2006/relationships/slideLayout" Target="../slideLayouts/slideLayout18.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 Id="rId9" Type="http://schemas.openxmlformats.org/officeDocument/2006/relationships/image" Target="../media/image49.png"/></Relationships>
</file>

<file path=ppt/slides/_rels/slide97.xml.rels><?xml version="1.0" encoding="UTF-8" standalone="yes"?>
<Relationships xmlns="http://schemas.openxmlformats.org/package/2006/relationships"><Relationship Id="rId8" Type="http://schemas.openxmlformats.org/officeDocument/2006/relationships/image" Target="../media/image48.png"/><Relationship Id="rId3" Type="http://schemas.microsoft.com/office/2007/relationships/hdphoto" Target="../media/hdphoto1.wdp"/><Relationship Id="rId7" Type="http://schemas.openxmlformats.org/officeDocument/2006/relationships/image" Target="../media/image47.png"/><Relationship Id="rId2" Type="http://schemas.openxmlformats.org/officeDocument/2006/relationships/image" Target="../media/image5.png"/><Relationship Id="rId1" Type="http://schemas.openxmlformats.org/officeDocument/2006/relationships/slideLayout" Target="../slideLayouts/slideLayout18.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 Id="rId9" Type="http://schemas.openxmlformats.org/officeDocument/2006/relationships/image" Target="../media/image49.png"/></Relationships>
</file>

<file path=ppt/slides/_rels/slide98.xml.rels><?xml version="1.0" encoding="UTF-8" standalone="yes"?>
<Relationships xmlns="http://schemas.openxmlformats.org/package/2006/relationships"><Relationship Id="rId8" Type="http://schemas.openxmlformats.org/officeDocument/2006/relationships/image" Target="../media/image48.png"/><Relationship Id="rId3" Type="http://schemas.microsoft.com/office/2007/relationships/hdphoto" Target="../media/hdphoto1.wdp"/><Relationship Id="rId7" Type="http://schemas.openxmlformats.org/officeDocument/2006/relationships/image" Target="../media/image47.png"/><Relationship Id="rId2" Type="http://schemas.openxmlformats.org/officeDocument/2006/relationships/image" Target="../media/image5.png"/><Relationship Id="rId1" Type="http://schemas.openxmlformats.org/officeDocument/2006/relationships/slideLayout" Target="../slideLayouts/slideLayout18.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 Id="rId9" Type="http://schemas.openxmlformats.org/officeDocument/2006/relationships/image" Target="../media/image49.png"/></Relationships>
</file>

<file path=ppt/slides/_rels/slide99.xml.rels><?xml version="1.0" encoding="UTF-8" standalone="yes"?>
<Relationships xmlns="http://schemas.openxmlformats.org/package/2006/relationships"><Relationship Id="rId8" Type="http://schemas.openxmlformats.org/officeDocument/2006/relationships/image" Target="../media/image48.png"/><Relationship Id="rId3" Type="http://schemas.microsoft.com/office/2007/relationships/hdphoto" Target="../media/hdphoto1.wdp"/><Relationship Id="rId7" Type="http://schemas.openxmlformats.org/officeDocument/2006/relationships/image" Target="../media/image47.png"/><Relationship Id="rId2" Type="http://schemas.openxmlformats.org/officeDocument/2006/relationships/image" Target="../media/image5.png"/><Relationship Id="rId1" Type="http://schemas.openxmlformats.org/officeDocument/2006/relationships/slideLayout" Target="../slideLayouts/slideLayout18.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 Id="rId9" Type="http://schemas.openxmlformats.org/officeDocument/2006/relationships/image" Target="../media/image4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5D8ED7F0-C665-9441-5ED4-22BD718045FF}"/>
              </a:ext>
            </a:extLst>
          </p:cNvPr>
          <p:cNvPicPr>
            <a:picLocks noChangeAspect="1"/>
          </p:cNvPicPr>
          <p:nvPr/>
        </p:nvPicPr>
        <p:blipFill>
          <a:blip r:embed="rId2">
            <a:biLevel thresh="50000"/>
            <a:extLst>
              <a:ext uri="{28A0092B-C50C-407E-A947-70E740481C1C}">
                <a14:useLocalDpi xmlns:a14="http://schemas.microsoft.com/office/drawing/2010/main" val="0"/>
              </a:ext>
            </a:extLst>
          </a:blip>
          <a:stretch>
            <a:fillRect/>
          </a:stretch>
        </p:blipFill>
        <p:spPr>
          <a:xfrm>
            <a:off x="5915929" y="2634508"/>
            <a:ext cx="477364" cy="478514"/>
          </a:xfrm>
          <a:prstGeom prst="rect">
            <a:avLst/>
          </a:prstGeom>
        </p:spPr>
      </p:pic>
      <p:pic>
        <p:nvPicPr>
          <p:cNvPr id="12" name="Picture 11">
            <a:extLst>
              <a:ext uri="{FF2B5EF4-FFF2-40B4-BE49-F238E27FC236}">
                <a16:creationId xmlns:a16="http://schemas.microsoft.com/office/drawing/2014/main" id="{6807B280-69E1-8139-D5DF-EA69605666F1}"/>
              </a:ext>
            </a:extLst>
          </p:cNvPr>
          <p:cNvPicPr>
            <a:picLocks noChangeAspect="1"/>
          </p:cNvPicPr>
          <p:nvPr/>
        </p:nvPicPr>
        <p:blipFill>
          <a:blip r:embed="rId3"/>
          <a:stretch>
            <a:fillRect/>
          </a:stretch>
        </p:blipFill>
        <p:spPr>
          <a:xfrm>
            <a:off x="1" y="1"/>
            <a:ext cx="12191999" cy="6858000"/>
          </a:xfrm>
          <a:prstGeom prst="rect">
            <a:avLst/>
          </a:prstGeom>
        </p:spPr>
      </p:pic>
    </p:spTree>
    <p:extLst>
      <p:ext uri="{BB962C8B-B14F-4D97-AF65-F5344CB8AC3E}">
        <p14:creationId xmlns:p14="http://schemas.microsoft.com/office/powerpoint/2010/main" val="1352467888"/>
      </p:ext>
    </p:extLst>
  </p:cSld>
  <p:clrMapOvr>
    <a:masterClrMapping/>
  </p:clrMapOvr>
  <mc:AlternateContent xmlns:mc="http://schemas.openxmlformats.org/markup-compatibility/2006" xmlns:p159="http://schemas.microsoft.com/office/powerpoint/2015/09/main">
    <mc:Choice Requires="p159">
      <p:transition advTm="2000">
        <p159:morph option="byObject"/>
      </p:transition>
    </mc:Choice>
    <mc:Fallback xmlns="">
      <p:transition advTm="200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pic>
        <p:nvPicPr>
          <p:cNvPr id="26" name="Google Shape;111;p18">
            <a:extLst>
              <a:ext uri="{FF2B5EF4-FFF2-40B4-BE49-F238E27FC236}">
                <a16:creationId xmlns:a16="http://schemas.microsoft.com/office/drawing/2014/main" id="{FAE2D84F-5E45-E9A1-0816-8A2CD50422F0}"/>
              </a:ext>
            </a:extLst>
          </p:cNvPr>
          <p:cNvPicPr preferRelativeResize="0"/>
          <p:nvPr/>
        </p:nvPicPr>
        <p:blipFill>
          <a:blip r:embed="rId4">
            <a:extLst>
              <a:ext uri="{BEBA8EAE-BF5A-486C-A8C5-ECC9F3942E4B}">
                <a14:imgProps xmlns:a14="http://schemas.microsoft.com/office/drawing/2010/main">
                  <a14:imgLayer r:embed="rId5">
                    <a14:imgEffect>
                      <a14:artisticBlur/>
                    </a14:imgEffect>
                  </a14:imgLayer>
                </a14:imgProps>
              </a:ext>
              <a:ext uri="{28A0092B-C50C-407E-A947-70E740481C1C}">
                <a14:useLocalDpi xmlns:a14="http://schemas.microsoft.com/office/drawing/2010/main" val="0"/>
              </a:ext>
            </a:extLst>
          </a:blip>
          <a:srcRect t="33709" b="33709"/>
          <a:stretch/>
        </p:blipFill>
        <p:spPr>
          <a:xfrm>
            <a:off x="1558977" y="916120"/>
            <a:ext cx="9529319" cy="4845880"/>
          </a:xfrm>
          <a:prstGeom prst="roundRect">
            <a:avLst>
              <a:gd name="adj" fmla="val 8458"/>
            </a:avLst>
          </a:prstGeom>
          <a:noFill/>
          <a:ln>
            <a:noFill/>
          </a:ln>
        </p:spPr>
      </p:pic>
      <p:sp>
        <p:nvSpPr>
          <p:cNvPr id="2" name="TextBox 1">
            <a:extLst>
              <a:ext uri="{FF2B5EF4-FFF2-40B4-BE49-F238E27FC236}">
                <a16:creationId xmlns:a16="http://schemas.microsoft.com/office/drawing/2014/main" id="{CB0CF068-59DD-6566-44BA-3D25378F938D}"/>
              </a:ext>
            </a:extLst>
          </p:cNvPr>
          <p:cNvSpPr txBox="1"/>
          <p:nvPr/>
        </p:nvSpPr>
        <p:spPr>
          <a:xfrm>
            <a:off x="4655973" y="1418026"/>
            <a:ext cx="2756512" cy="400110"/>
          </a:xfrm>
          <a:prstGeom prst="rect">
            <a:avLst/>
          </a:prstGeom>
          <a:noFill/>
        </p:spPr>
        <p:txBody>
          <a:bodyPr wrap="square" rtlCol="0">
            <a:spAutoFit/>
          </a:bodyPr>
          <a:lstStyle/>
          <a:p>
            <a:r>
              <a:rPr lang="en-US" sz="2000" b="1" dirty="0">
                <a:latin typeface="Segoe UI Variable Display" pitchFamily="2" charset="0"/>
                <a:ea typeface="Segoe UI Historic" panose="020B0502040204020203" pitchFamily="34" charset="0"/>
                <a:cs typeface="Segoe UI Semibold" panose="020B0702040204020203" pitchFamily="34" charset="0"/>
              </a:rPr>
              <a:t>Activate Windows</a:t>
            </a:r>
            <a:endParaRPr lang="en-CA" sz="2000" b="1" dirty="0">
              <a:latin typeface="Segoe UI Variable Display" pitchFamily="2" charset="0"/>
              <a:ea typeface="Segoe UI Historic" panose="020B0502040204020203" pitchFamily="34" charset="0"/>
              <a:cs typeface="Segoe UI Semibold" panose="020B0702040204020203" pitchFamily="34" charset="0"/>
            </a:endParaRPr>
          </a:p>
        </p:txBody>
      </p:sp>
      <p:sp>
        <p:nvSpPr>
          <p:cNvPr id="3" name="TextBox 2">
            <a:extLst>
              <a:ext uri="{FF2B5EF4-FFF2-40B4-BE49-F238E27FC236}">
                <a16:creationId xmlns:a16="http://schemas.microsoft.com/office/drawing/2014/main" id="{7BC2DD2F-F7A5-37D8-FAB5-4E70BD6BAB3A}"/>
              </a:ext>
            </a:extLst>
          </p:cNvPr>
          <p:cNvSpPr txBox="1"/>
          <p:nvPr/>
        </p:nvSpPr>
        <p:spPr>
          <a:xfrm>
            <a:off x="4655973" y="2013748"/>
            <a:ext cx="6133968" cy="1354217"/>
          </a:xfrm>
          <a:prstGeom prst="rect">
            <a:avLst/>
          </a:prstGeom>
          <a:noFill/>
        </p:spPr>
        <p:txBody>
          <a:bodyPr wrap="square" rtlCol="0">
            <a:spAutoFit/>
          </a:bodyPr>
          <a:lstStyle/>
          <a:p>
            <a:r>
              <a:rPr lang="en-US" sz="800" dirty="0">
                <a:latin typeface="Segoe UI Variable Small Semibol" pitchFamily="2" charset="0"/>
                <a:ea typeface="Segoe UI Historic" panose="020B0502040204020203" pitchFamily="34" charset="0"/>
                <a:cs typeface="Segoe UI Light" panose="020B0502040204020203" pitchFamily="34" charset="0"/>
              </a:rPr>
              <a:t>If this is the first time, you’re installing Windows on this PC (or you’re installing a different edition)</a:t>
            </a:r>
          </a:p>
          <a:p>
            <a:r>
              <a:rPr lang="en-US" sz="800" dirty="0">
                <a:latin typeface="Segoe UI Variable Small Semibol" pitchFamily="2" charset="0"/>
                <a:ea typeface="Segoe UI Historic" panose="020B0502040204020203" pitchFamily="34" charset="0"/>
                <a:cs typeface="Segoe UI Light" panose="020B0502040204020203" pitchFamily="34" charset="0"/>
              </a:rPr>
              <a:t>You need to enter a valid Windows product key. Your Product key should be in the confirmation</a:t>
            </a:r>
          </a:p>
          <a:p>
            <a:r>
              <a:rPr lang="en-US" sz="800" dirty="0">
                <a:latin typeface="Segoe UI Variable Small Semibol" pitchFamily="2" charset="0"/>
                <a:ea typeface="Segoe UI Historic" panose="020B0502040204020203" pitchFamily="34" charset="0"/>
                <a:cs typeface="Segoe UI Light" panose="020B0502040204020203" pitchFamily="34" charset="0"/>
              </a:rPr>
              <a:t>Email you received after buying a digital copy of windows or on a label inside the box that windows</a:t>
            </a:r>
          </a:p>
          <a:p>
            <a:r>
              <a:rPr lang="en-US" sz="800" dirty="0">
                <a:latin typeface="Segoe UI Variable Small Semibol" pitchFamily="2" charset="0"/>
                <a:ea typeface="Segoe UI Historic" panose="020B0502040204020203" pitchFamily="34" charset="0"/>
                <a:cs typeface="Segoe UI Light" panose="020B0502040204020203" pitchFamily="34" charset="0"/>
              </a:rPr>
              <a:t>Came in.</a:t>
            </a:r>
          </a:p>
          <a:p>
            <a:endParaRPr lang="en-US" sz="800" dirty="0">
              <a:latin typeface="Segoe UI Variable Small Semibol" pitchFamily="2" charset="0"/>
              <a:ea typeface="Segoe UI Historic" panose="020B0502040204020203" pitchFamily="34" charset="0"/>
              <a:cs typeface="Segoe UI Light" panose="020B0502040204020203" pitchFamily="34" charset="0"/>
            </a:endParaRPr>
          </a:p>
          <a:p>
            <a:r>
              <a:rPr lang="en-US" sz="800" dirty="0">
                <a:latin typeface="Segoe UI Variable Small Semibol" pitchFamily="2" charset="0"/>
                <a:ea typeface="Segoe UI Historic" panose="020B0502040204020203" pitchFamily="34" charset="0"/>
                <a:cs typeface="Segoe UI Light" panose="020B0502040204020203" pitchFamily="34" charset="0"/>
              </a:rPr>
              <a:t>The product key should look like this:</a:t>
            </a:r>
            <a:br>
              <a:rPr lang="en-US" sz="800" dirty="0">
                <a:latin typeface="Segoe UI Variable Small Semibol" pitchFamily="2" charset="0"/>
                <a:ea typeface="Segoe UI Historic" panose="020B0502040204020203" pitchFamily="34" charset="0"/>
                <a:cs typeface="Segoe UI Light" panose="020B0502040204020203" pitchFamily="34" charset="0"/>
              </a:rPr>
            </a:br>
            <a:r>
              <a:rPr lang="en-US" sz="1000" dirty="0">
                <a:latin typeface="Segoe UI Variable Small Semibol" pitchFamily="2" charset="0"/>
                <a:ea typeface="Segoe UI Historic" panose="020B0502040204020203" pitchFamily="34" charset="0"/>
                <a:cs typeface="Segoe UI Semibold" panose="020B0702040204020203" pitchFamily="34" charset="0"/>
              </a:rPr>
              <a:t>XXXXX-XXXXX-XXXXX-XXXXX-XXXXX</a:t>
            </a:r>
          </a:p>
          <a:p>
            <a:endParaRPr lang="en-US" sz="800" dirty="0">
              <a:latin typeface="Segoe UI Variable Small Semibol" pitchFamily="2" charset="0"/>
              <a:ea typeface="Segoe UI Historic" panose="020B0502040204020203" pitchFamily="34" charset="0"/>
              <a:cs typeface="Segoe UI Light" panose="020B0502040204020203" pitchFamily="34" charset="0"/>
            </a:endParaRPr>
          </a:p>
          <a:p>
            <a:r>
              <a:rPr lang="en-CA" sz="800" dirty="0">
                <a:latin typeface="Segoe UI Variable Small Semibol" pitchFamily="2" charset="0"/>
                <a:ea typeface="Segoe UI Historic" panose="020B0502040204020203" pitchFamily="34" charset="0"/>
                <a:cs typeface="Segoe UI Light" panose="020B0502040204020203" pitchFamily="34" charset="0"/>
              </a:rPr>
              <a:t>if you don’t have a valid product key, select I don’t have a product key. Then you must have a 30 days</a:t>
            </a:r>
          </a:p>
          <a:p>
            <a:r>
              <a:rPr lang="en-CA" sz="800" dirty="0">
                <a:latin typeface="Segoe UI Variable Small Semibol" pitchFamily="2" charset="0"/>
                <a:ea typeface="Segoe UI Historic" panose="020B0502040204020203" pitchFamily="34" charset="0"/>
                <a:cs typeface="Segoe UI Light" panose="020B0502040204020203" pitchFamily="34" charset="0"/>
              </a:rPr>
              <a:t>Trial and after trial ends, you must insert a valid product key.</a:t>
            </a:r>
          </a:p>
        </p:txBody>
      </p:sp>
      <p:pic>
        <p:nvPicPr>
          <p:cNvPr id="4" name="Picture 3" descr="A black and blue screen&#10;&#10;Description automatically generated">
            <a:hlinkClick r:id="" action="ppaction://hlinkshowjump?jump=nextslide"/>
            <a:extLst>
              <a:ext uri="{FF2B5EF4-FFF2-40B4-BE49-F238E27FC236}">
                <a16:creationId xmlns:a16="http://schemas.microsoft.com/office/drawing/2014/main" id="{19702C25-519D-4195-1689-4A2D5A396BE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30534" y="3640758"/>
            <a:ext cx="2292786" cy="369161"/>
          </a:xfrm>
          <a:prstGeom prst="rect">
            <a:avLst/>
          </a:prstGeom>
        </p:spPr>
      </p:pic>
      <p:sp>
        <p:nvSpPr>
          <p:cNvPr id="10" name="TextBox 9">
            <a:hlinkClick r:id="" action="ppaction://hlinkshowjump?jump=nextslide"/>
            <a:extLst>
              <a:ext uri="{FF2B5EF4-FFF2-40B4-BE49-F238E27FC236}">
                <a16:creationId xmlns:a16="http://schemas.microsoft.com/office/drawing/2014/main" id="{6CB9C9E5-AB4C-9F32-6346-6AF7D41D370B}"/>
              </a:ext>
            </a:extLst>
          </p:cNvPr>
          <p:cNvSpPr txBox="1"/>
          <p:nvPr/>
        </p:nvSpPr>
        <p:spPr>
          <a:xfrm>
            <a:off x="8459913" y="5421981"/>
            <a:ext cx="1632090" cy="230832"/>
          </a:xfrm>
          <a:prstGeom prst="rect">
            <a:avLst/>
          </a:prstGeom>
          <a:noFill/>
        </p:spPr>
        <p:txBody>
          <a:bodyPr wrap="square" rtlCol="0">
            <a:spAutoFit/>
          </a:bodyPr>
          <a:lstStyle/>
          <a:p>
            <a:r>
              <a:rPr lang="en-US" sz="900" b="1" dirty="0">
                <a:latin typeface="Segoe UI Variable Small Semibol" pitchFamily="2" charset="0"/>
                <a:ea typeface="Segoe UI Historic" panose="020B0502040204020203" pitchFamily="34" charset="0"/>
                <a:cs typeface="Segoe UI Semibold" panose="020B0702040204020203" pitchFamily="34" charset="0"/>
              </a:rPr>
              <a:t>I Don’t have a product key</a:t>
            </a:r>
            <a:endParaRPr lang="en-CA" sz="900" b="1" dirty="0">
              <a:latin typeface="Segoe UI Variable Small Semibol" pitchFamily="2" charset="0"/>
              <a:ea typeface="Segoe UI Historic" panose="020B0502040204020203" pitchFamily="34" charset="0"/>
              <a:cs typeface="Segoe UI Semibold" panose="020B0702040204020203" pitchFamily="34" charset="0"/>
            </a:endParaRPr>
          </a:p>
        </p:txBody>
      </p:sp>
      <p:pic>
        <p:nvPicPr>
          <p:cNvPr id="12" name="Google Shape;227;p17">
            <a:extLst>
              <a:ext uri="{FF2B5EF4-FFF2-40B4-BE49-F238E27FC236}">
                <a16:creationId xmlns:a16="http://schemas.microsoft.com/office/drawing/2014/main" id="{AEAF661A-D198-805D-E7B8-319E494A8897}"/>
              </a:ext>
            </a:extLst>
          </p:cNvPr>
          <p:cNvPicPr preferRelativeResize="0"/>
          <p:nvPr/>
        </p:nvPicPr>
        <p:blipFill rotWithShape="1">
          <a:blip r:embed="rId7">
            <a:alphaModFix/>
          </a:blip>
          <a:srcRect t="297" b="298"/>
          <a:stretch/>
        </p:blipFill>
        <p:spPr>
          <a:xfrm>
            <a:off x="3293310" y="1775146"/>
            <a:ext cx="0" cy="0"/>
          </a:xfrm>
          <a:prstGeom prst="rect">
            <a:avLst/>
          </a:prstGeom>
          <a:noFill/>
          <a:ln>
            <a:noFill/>
          </a:ln>
        </p:spPr>
      </p:pic>
      <p:pic>
        <p:nvPicPr>
          <p:cNvPr id="13" name="Google Shape;163;p13">
            <a:extLst>
              <a:ext uri="{FF2B5EF4-FFF2-40B4-BE49-F238E27FC236}">
                <a16:creationId xmlns:a16="http://schemas.microsoft.com/office/drawing/2014/main" id="{0572695A-914E-2AE6-FF0E-7B1182BD821B}"/>
              </a:ext>
            </a:extLst>
          </p:cNvPr>
          <p:cNvPicPr preferRelativeResize="0"/>
          <p:nvPr/>
        </p:nvPicPr>
        <p:blipFill rotWithShape="1">
          <a:blip r:embed="rId8">
            <a:alphaModFix/>
          </a:blip>
          <a:srcRect t="898" b="897"/>
          <a:stretch/>
        </p:blipFill>
        <p:spPr>
          <a:xfrm>
            <a:off x="2089520" y="1079652"/>
            <a:ext cx="270934" cy="266067"/>
          </a:xfrm>
          <a:prstGeom prst="rect">
            <a:avLst/>
          </a:prstGeom>
          <a:noFill/>
          <a:ln>
            <a:noFill/>
          </a:ln>
        </p:spPr>
      </p:pic>
      <p:sp>
        <p:nvSpPr>
          <p:cNvPr id="14" name="Google Shape;164;p13">
            <a:extLst>
              <a:ext uri="{FF2B5EF4-FFF2-40B4-BE49-F238E27FC236}">
                <a16:creationId xmlns:a16="http://schemas.microsoft.com/office/drawing/2014/main" id="{4069E6D0-E962-B22A-9FCE-B16B1CC571D4}"/>
              </a:ext>
            </a:extLst>
          </p:cNvPr>
          <p:cNvSpPr txBox="1"/>
          <p:nvPr/>
        </p:nvSpPr>
        <p:spPr>
          <a:xfrm>
            <a:off x="2360454" y="1114887"/>
            <a:ext cx="1176336" cy="230832"/>
          </a:xfrm>
          <a:prstGeom prst="rect">
            <a:avLst/>
          </a:prstGeom>
          <a:noFill/>
          <a:ln>
            <a:noFill/>
          </a:ln>
        </p:spPr>
        <p:txBody>
          <a:bodyPr spcFirstLastPara="1" wrap="square" lIns="91425" tIns="45700" rIns="91425" bIns="45700" anchor="t"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lay"/>
                <a:ea typeface="Play"/>
                <a:cs typeface="Play"/>
                <a:sym typeface="Play"/>
              </a:rPr>
              <a:t>Windows Setup</a:t>
            </a:r>
            <a:endParaRPr kumimoji="0" sz="900" b="0" i="0" u="none" strike="noStrike" kern="1200" cap="none" spc="0" normalizeH="0" baseline="0" noProof="0" dirty="0">
              <a:ln>
                <a:noFill/>
              </a:ln>
              <a:solidFill>
                <a:prstClr val="black"/>
              </a:solidFill>
              <a:effectLst/>
              <a:uLnTx/>
              <a:uFillTx/>
              <a:latin typeface="Play"/>
              <a:ea typeface="Play"/>
              <a:cs typeface="Play"/>
              <a:sym typeface="Play"/>
            </a:endParaRPr>
          </a:p>
        </p:txBody>
      </p:sp>
      <p:pic>
        <p:nvPicPr>
          <p:cNvPr id="17" name="Grafický objekt 11" descr="Kruh so šípkou doľava výplň plnou farbou">
            <a:extLst>
              <a:ext uri="{FF2B5EF4-FFF2-40B4-BE49-F238E27FC236}">
                <a16:creationId xmlns:a16="http://schemas.microsoft.com/office/drawing/2014/main" id="{3B009141-5BC9-8DE4-0AE7-B7FF366C76E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748029" y="1090840"/>
            <a:ext cx="283885" cy="283885"/>
          </a:xfrm>
          <a:prstGeom prst="rect">
            <a:avLst/>
          </a:prstGeom>
        </p:spPr>
      </p:pic>
      <p:pic>
        <p:nvPicPr>
          <p:cNvPr id="18" name="Google Shape;161;p13" descr="Close with solid fill">
            <a:extLst>
              <a:ext uri="{FF2B5EF4-FFF2-40B4-BE49-F238E27FC236}">
                <a16:creationId xmlns:a16="http://schemas.microsoft.com/office/drawing/2014/main" id="{E6DC2358-91CF-8E3E-C30B-D0AC77772F9D}"/>
              </a:ext>
            </a:extLst>
          </p:cNvPr>
          <p:cNvPicPr preferRelativeResize="0"/>
          <p:nvPr/>
        </p:nvPicPr>
        <p:blipFill rotWithShape="1">
          <a:blip r:embed="rId11">
            <a:alphaModFix/>
          </a:blip>
          <a:srcRect/>
          <a:stretch/>
        </p:blipFill>
        <p:spPr>
          <a:xfrm>
            <a:off x="10635775" y="1015573"/>
            <a:ext cx="274311" cy="274311"/>
          </a:xfrm>
          <a:prstGeom prst="rect">
            <a:avLst/>
          </a:prstGeom>
          <a:noFill/>
          <a:ln>
            <a:noFill/>
          </a:ln>
        </p:spPr>
      </p:pic>
      <p:sp>
        <p:nvSpPr>
          <p:cNvPr id="19" name="Obdĺžnik: zaoblené rohy 7">
            <a:extLst>
              <a:ext uri="{FF2B5EF4-FFF2-40B4-BE49-F238E27FC236}">
                <a16:creationId xmlns:a16="http://schemas.microsoft.com/office/drawing/2014/main" id="{90EA3D72-100E-FEC8-8FBA-A8DB93068A33}"/>
              </a:ext>
            </a:extLst>
          </p:cNvPr>
          <p:cNvSpPr/>
          <p:nvPr/>
        </p:nvSpPr>
        <p:spPr>
          <a:xfrm>
            <a:off x="10076756" y="5336499"/>
            <a:ext cx="713185" cy="349726"/>
          </a:xfrm>
          <a:prstGeom prst="roundRect">
            <a:avLst>
              <a:gd name="adj" fmla="val 30000"/>
            </a:avLst>
          </a:prstGeom>
          <a:solidFill>
            <a:srgbClr val="7030A0">
              <a:alpha val="70000"/>
            </a:srgb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sk-SK" sz="1600" dirty="0">
                <a:latin typeface="Segoe UI Variable Display" pitchFamily="2" charset="0"/>
              </a:rPr>
              <a:t>Next</a:t>
            </a:r>
          </a:p>
        </p:txBody>
      </p:sp>
      <p:pic>
        <p:nvPicPr>
          <p:cNvPr id="20" name="Google Shape;198;p23">
            <a:extLst>
              <a:ext uri="{FF2B5EF4-FFF2-40B4-BE49-F238E27FC236}">
                <a16:creationId xmlns:a16="http://schemas.microsoft.com/office/drawing/2014/main" id="{2124ED34-4794-F71C-CDB1-A6BD2E1697C1}"/>
              </a:ext>
            </a:extLst>
          </p:cNvPr>
          <p:cNvPicPr preferRelativeResize="0"/>
          <p:nvPr/>
        </p:nvPicPr>
        <p:blipFill>
          <a:blip r:embed="rId12">
            <a:extLst>
              <a:ext uri="{BEBA8EAE-BF5A-486C-A8C5-ECC9F3942E4B}">
                <a14:imgProps xmlns:a14="http://schemas.microsoft.com/office/drawing/2010/main">
                  <a14:imgLayer r:embed="rId5">
                    <a14:imgEffect>
                      <a14:artisticGlass/>
                    </a14:imgEffect>
                  </a14:imgLayer>
                </a14:imgProps>
              </a:ext>
              <a:ext uri="{28A0092B-C50C-407E-A947-70E740481C1C}">
                <a14:useLocalDpi xmlns:a14="http://schemas.microsoft.com/office/drawing/2010/main" val="0"/>
              </a:ext>
            </a:extLst>
          </a:blip>
          <a:srcRect l="13144" r="13144"/>
          <a:stretch/>
        </p:blipFill>
        <p:spPr>
          <a:xfrm>
            <a:off x="2227189" y="2615678"/>
            <a:ext cx="1219200" cy="1102655"/>
          </a:xfrm>
          <a:prstGeom prst="roundRect">
            <a:avLst>
              <a:gd name="adj" fmla="val 6699"/>
            </a:avLst>
          </a:prstGeom>
          <a:noFill/>
          <a:ln w="12700" cap="flat" cmpd="sng">
            <a:solidFill>
              <a:srgbClr val="B0D7EA"/>
            </a:solidFill>
            <a:prstDash val="solid"/>
            <a:round/>
            <a:headEnd type="none" w="sm" len="sm"/>
            <a:tailEnd type="none" w="sm" len="sm"/>
          </a:ln>
        </p:spPr>
      </p:pic>
      <p:sp>
        <p:nvSpPr>
          <p:cNvPr id="21" name="Google Shape;199;p23">
            <a:extLst>
              <a:ext uri="{FF2B5EF4-FFF2-40B4-BE49-F238E27FC236}">
                <a16:creationId xmlns:a16="http://schemas.microsoft.com/office/drawing/2014/main" id="{AE646FB9-0AD2-114A-25E9-2979BD9F17E7}"/>
              </a:ext>
            </a:extLst>
          </p:cNvPr>
          <p:cNvSpPr/>
          <p:nvPr/>
        </p:nvSpPr>
        <p:spPr>
          <a:xfrm>
            <a:off x="2548395" y="2775650"/>
            <a:ext cx="482172" cy="479288"/>
          </a:xfrm>
          <a:prstGeom prst="roundRect">
            <a:avLst>
              <a:gd name="adj" fmla="val 50000"/>
            </a:avLst>
          </a:prstGeom>
          <a:solidFill>
            <a:srgbClr val="1E8369">
              <a:alpha val="48627"/>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2" name="Google Shape;200;p23">
            <a:extLst>
              <a:ext uri="{FF2B5EF4-FFF2-40B4-BE49-F238E27FC236}">
                <a16:creationId xmlns:a16="http://schemas.microsoft.com/office/drawing/2014/main" id="{FDA583AF-A476-E4A1-19D4-65E70212FF46}"/>
              </a:ext>
            </a:extLst>
          </p:cNvPr>
          <p:cNvSpPr/>
          <p:nvPr/>
        </p:nvSpPr>
        <p:spPr>
          <a:xfrm>
            <a:off x="2569110" y="2789360"/>
            <a:ext cx="442408" cy="451868"/>
          </a:xfrm>
          <a:prstGeom prst="roundRect">
            <a:avLst>
              <a:gd name="adj" fmla="val 50000"/>
            </a:avLst>
          </a:prstGeom>
          <a:solidFill>
            <a:srgbClr val="92D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23" name="Google Shape;201;p23" descr="Checkmark with solid fill">
            <a:extLst>
              <a:ext uri="{FF2B5EF4-FFF2-40B4-BE49-F238E27FC236}">
                <a16:creationId xmlns:a16="http://schemas.microsoft.com/office/drawing/2014/main" id="{3C3DFB5A-56D3-166D-B9D8-0963215DC0C2}"/>
              </a:ext>
            </a:extLst>
          </p:cNvPr>
          <p:cNvPicPr preferRelativeResize="0"/>
          <p:nvPr/>
        </p:nvPicPr>
        <p:blipFill rotWithShape="1">
          <a:blip r:embed="rId13">
            <a:alphaModFix/>
          </a:blip>
          <a:srcRect/>
          <a:stretch/>
        </p:blipFill>
        <p:spPr>
          <a:xfrm>
            <a:off x="2687236" y="2909438"/>
            <a:ext cx="212001" cy="212001"/>
          </a:xfrm>
          <a:prstGeom prst="rect">
            <a:avLst/>
          </a:prstGeom>
          <a:noFill/>
          <a:ln>
            <a:noFill/>
          </a:ln>
        </p:spPr>
      </p:pic>
      <p:pic>
        <p:nvPicPr>
          <p:cNvPr id="24" name="Google Shape;202;p23">
            <a:extLst>
              <a:ext uri="{FF2B5EF4-FFF2-40B4-BE49-F238E27FC236}">
                <a16:creationId xmlns:a16="http://schemas.microsoft.com/office/drawing/2014/main" id="{E8C11FDE-8385-41A6-6FA9-12C61D348B5E}"/>
              </a:ext>
            </a:extLst>
          </p:cNvPr>
          <p:cNvPicPr preferRelativeResize="0"/>
          <p:nvPr/>
        </p:nvPicPr>
        <p:blipFill rotWithShape="1">
          <a:blip r:embed="rId14">
            <a:alphaModFix/>
          </a:blip>
          <a:srcRect/>
          <a:stretch/>
        </p:blipFill>
        <p:spPr>
          <a:xfrm>
            <a:off x="2644630" y="3067938"/>
            <a:ext cx="540882" cy="540882"/>
          </a:xfrm>
          <a:prstGeom prst="rect">
            <a:avLst/>
          </a:prstGeom>
          <a:noFill/>
          <a:ln>
            <a:noFill/>
          </a:ln>
        </p:spPr>
      </p:pic>
      <p:sp>
        <p:nvSpPr>
          <p:cNvPr id="25" name="Google Shape;262;p19">
            <a:extLst>
              <a:ext uri="{FF2B5EF4-FFF2-40B4-BE49-F238E27FC236}">
                <a16:creationId xmlns:a16="http://schemas.microsoft.com/office/drawing/2014/main" id="{A66767DB-1E57-6233-27D2-1F362FC67133}"/>
              </a:ext>
            </a:extLst>
          </p:cNvPr>
          <p:cNvSpPr txBox="1"/>
          <p:nvPr/>
        </p:nvSpPr>
        <p:spPr>
          <a:xfrm>
            <a:off x="2089666" y="6079383"/>
            <a:ext cx="257701" cy="584775"/>
          </a:xfrm>
          <a:prstGeom prst="rect">
            <a:avLst/>
          </a:prstGeom>
          <a:noFill/>
          <a:ln>
            <a:noFill/>
          </a:ln>
        </p:spPr>
        <p:txBody>
          <a:bodyPr spcFirstLastPara="1" wrap="square" lIns="91425" tIns="45700" rIns="91425" bIns="45700" anchor="t"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200" b="0" i="0" u="none" strike="noStrike" kern="0" cap="none" spc="0" normalizeH="0" baseline="0" noProof="0">
                <a:ln>
                  <a:noFill/>
                </a:ln>
                <a:effectLst/>
                <a:uLnTx/>
                <a:uFillTx/>
                <a:latin typeface="Play"/>
                <a:ea typeface="Play"/>
                <a:cs typeface="Play"/>
                <a:sym typeface="Play"/>
              </a:rPr>
              <a:t>1</a:t>
            </a:r>
            <a:endParaRPr kumimoji="0" sz="3200" b="0" i="0" u="none" strike="noStrike" kern="0" cap="none" spc="0" normalizeH="0" baseline="0" noProof="0">
              <a:ln>
                <a:noFill/>
              </a:ln>
              <a:effectLst/>
              <a:uLnTx/>
              <a:uFillTx/>
              <a:latin typeface="Play"/>
              <a:ea typeface="Play"/>
              <a:cs typeface="Play"/>
              <a:sym typeface="Play"/>
            </a:endParaRPr>
          </a:p>
        </p:txBody>
      </p:sp>
      <p:sp>
        <p:nvSpPr>
          <p:cNvPr id="27" name="Google Shape;263;p19">
            <a:extLst>
              <a:ext uri="{FF2B5EF4-FFF2-40B4-BE49-F238E27FC236}">
                <a16:creationId xmlns:a16="http://schemas.microsoft.com/office/drawing/2014/main" id="{C25275D3-5949-C676-461F-4CCE3A6713F2}"/>
              </a:ext>
            </a:extLst>
          </p:cNvPr>
          <p:cNvSpPr txBox="1"/>
          <p:nvPr/>
        </p:nvSpPr>
        <p:spPr>
          <a:xfrm>
            <a:off x="2428220" y="6233270"/>
            <a:ext cx="1777669" cy="276959"/>
          </a:xfrm>
          <a:prstGeom prst="rect">
            <a:avLst/>
          </a:prstGeom>
          <a:noFill/>
          <a:ln>
            <a:noFill/>
          </a:ln>
        </p:spPr>
        <p:txBody>
          <a:bodyPr spcFirstLastPara="1" wrap="square" lIns="91425" tIns="45700" rIns="91425" bIns="45700" anchor="t"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0" i="0" u="none" strike="noStrike" kern="0" cap="none" spc="0" normalizeH="0" baseline="0" noProof="0">
                <a:ln>
                  <a:noFill/>
                </a:ln>
                <a:effectLst/>
                <a:uLnTx/>
                <a:uFillTx/>
                <a:latin typeface="Play"/>
                <a:ea typeface="Play"/>
                <a:cs typeface="Play"/>
                <a:sym typeface="Play"/>
              </a:rPr>
              <a:t>Collecting Information</a:t>
            </a:r>
            <a:endParaRPr kumimoji="0" sz="1200" b="0" i="0" u="none" strike="noStrike" kern="0" cap="none" spc="0" normalizeH="0" baseline="0" noProof="0">
              <a:ln>
                <a:noFill/>
              </a:ln>
              <a:effectLst/>
              <a:uLnTx/>
              <a:uFillTx/>
              <a:latin typeface="Play"/>
              <a:ea typeface="Play"/>
              <a:cs typeface="Play"/>
              <a:sym typeface="Play"/>
            </a:endParaRPr>
          </a:p>
        </p:txBody>
      </p:sp>
      <p:sp>
        <p:nvSpPr>
          <p:cNvPr id="28" name="Google Shape;264;p19">
            <a:extLst>
              <a:ext uri="{FF2B5EF4-FFF2-40B4-BE49-F238E27FC236}">
                <a16:creationId xmlns:a16="http://schemas.microsoft.com/office/drawing/2014/main" id="{28ED635C-3E7A-E780-08A0-31FA597D2942}"/>
              </a:ext>
            </a:extLst>
          </p:cNvPr>
          <p:cNvSpPr/>
          <p:nvPr/>
        </p:nvSpPr>
        <p:spPr>
          <a:xfrm>
            <a:off x="2203551" y="5904388"/>
            <a:ext cx="2863962" cy="242293"/>
          </a:xfrm>
          <a:prstGeom prst="rect">
            <a:avLst/>
          </a:prstGeom>
          <a:solidFill>
            <a:srgbClr val="262626"/>
          </a:solidFill>
          <a:ln>
            <a:noFill/>
          </a:ln>
        </p:spPr>
        <p:txBody>
          <a:bodyPr spcFirstLastPara="1" wrap="square" lIns="91425" tIns="45700" rIns="91425" bIns="457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dirty="0">
              <a:ln>
                <a:noFill/>
              </a:ln>
              <a:effectLst/>
              <a:uLnTx/>
              <a:uFillTx/>
              <a:latin typeface="Play"/>
              <a:ea typeface="Play"/>
              <a:cs typeface="Play"/>
              <a:sym typeface="Play"/>
            </a:endParaRPr>
          </a:p>
        </p:txBody>
      </p:sp>
      <p:sp>
        <p:nvSpPr>
          <p:cNvPr id="29" name="Google Shape;267;p19">
            <a:extLst>
              <a:ext uri="{FF2B5EF4-FFF2-40B4-BE49-F238E27FC236}">
                <a16:creationId xmlns:a16="http://schemas.microsoft.com/office/drawing/2014/main" id="{151CD112-1966-871F-B439-C61A52F30CD3}"/>
              </a:ext>
            </a:extLst>
          </p:cNvPr>
          <p:cNvSpPr txBox="1"/>
          <p:nvPr/>
        </p:nvSpPr>
        <p:spPr>
          <a:xfrm>
            <a:off x="5159446" y="6122769"/>
            <a:ext cx="405880" cy="584775"/>
          </a:xfrm>
          <a:prstGeom prst="rect">
            <a:avLst/>
          </a:prstGeom>
          <a:noFill/>
          <a:ln>
            <a:noFill/>
          </a:ln>
        </p:spPr>
        <p:txBody>
          <a:bodyPr spcFirstLastPara="1" wrap="square" lIns="91425" tIns="45700" rIns="91425" bIns="45700" anchor="t"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200" b="0" i="0" u="none" strike="noStrike" kern="0" cap="none" spc="0" normalizeH="0" baseline="0" noProof="0">
                <a:ln>
                  <a:noFill/>
                </a:ln>
                <a:effectLst/>
                <a:uLnTx/>
                <a:uFillTx/>
                <a:latin typeface="Play"/>
                <a:ea typeface="Play"/>
                <a:cs typeface="Play"/>
                <a:sym typeface="Play"/>
              </a:rPr>
              <a:t>2</a:t>
            </a:r>
            <a:endParaRPr kumimoji="0" sz="3200" b="0" i="0" u="none" strike="noStrike" kern="0" cap="none" spc="0" normalizeH="0" baseline="0" noProof="0">
              <a:ln>
                <a:noFill/>
              </a:ln>
              <a:effectLst/>
              <a:uLnTx/>
              <a:uFillTx/>
              <a:latin typeface="Play"/>
              <a:ea typeface="Play"/>
              <a:cs typeface="Play"/>
              <a:sym typeface="Play"/>
            </a:endParaRPr>
          </a:p>
        </p:txBody>
      </p:sp>
      <p:sp>
        <p:nvSpPr>
          <p:cNvPr id="30" name="Google Shape;268;p19">
            <a:extLst>
              <a:ext uri="{FF2B5EF4-FFF2-40B4-BE49-F238E27FC236}">
                <a16:creationId xmlns:a16="http://schemas.microsoft.com/office/drawing/2014/main" id="{B3639D96-6EA0-D56F-F0DB-E98FDD9BD0F0}"/>
              </a:ext>
            </a:extLst>
          </p:cNvPr>
          <p:cNvSpPr txBox="1"/>
          <p:nvPr/>
        </p:nvSpPr>
        <p:spPr>
          <a:xfrm>
            <a:off x="5498000" y="6246676"/>
            <a:ext cx="1914485" cy="276959"/>
          </a:xfrm>
          <a:prstGeom prst="rect">
            <a:avLst/>
          </a:prstGeom>
          <a:noFill/>
          <a:ln>
            <a:noFill/>
          </a:ln>
        </p:spPr>
        <p:txBody>
          <a:bodyPr spcFirstLastPara="1" wrap="square" lIns="91425" tIns="45700" rIns="91425" bIns="45700" anchor="t"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0" i="0" u="none" strike="noStrike" kern="0" cap="none" spc="0" normalizeH="0" baseline="0" noProof="0" dirty="0">
                <a:ln>
                  <a:noFill/>
                </a:ln>
                <a:effectLst/>
                <a:uLnTx/>
                <a:uFillTx/>
                <a:latin typeface="Play"/>
                <a:ea typeface="Play"/>
                <a:cs typeface="Play"/>
                <a:sym typeface="Play"/>
              </a:rPr>
              <a:t>Installing Windows 13</a:t>
            </a:r>
            <a:endParaRPr kumimoji="0" sz="1200" b="0" i="0" u="none" strike="noStrike" kern="0" cap="none" spc="0" normalizeH="0" baseline="0" noProof="0" dirty="0">
              <a:ln>
                <a:noFill/>
              </a:ln>
              <a:effectLst/>
              <a:uLnTx/>
              <a:uFillTx/>
              <a:latin typeface="Play"/>
              <a:ea typeface="Play"/>
              <a:cs typeface="Play"/>
              <a:sym typeface="Play"/>
            </a:endParaRPr>
          </a:p>
        </p:txBody>
      </p:sp>
      <p:sp>
        <p:nvSpPr>
          <p:cNvPr id="31" name="Google Shape;269;p19">
            <a:extLst>
              <a:ext uri="{FF2B5EF4-FFF2-40B4-BE49-F238E27FC236}">
                <a16:creationId xmlns:a16="http://schemas.microsoft.com/office/drawing/2014/main" id="{85E4FBFA-28A2-EEA4-901D-F9AA203582A4}"/>
              </a:ext>
            </a:extLst>
          </p:cNvPr>
          <p:cNvSpPr txBox="1"/>
          <p:nvPr/>
        </p:nvSpPr>
        <p:spPr>
          <a:xfrm>
            <a:off x="7951743" y="6128016"/>
            <a:ext cx="405880" cy="584775"/>
          </a:xfrm>
          <a:prstGeom prst="rect">
            <a:avLst/>
          </a:prstGeom>
          <a:noFill/>
          <a:ln>
            <a:noFill/>
          </a:ln>
        </p:spPr>
        <p:txBody>
          <a:bodyPr spcFirstLastPara="1" wrap="square" lIns="91425" tIns="45700" rIns="91425" bIns="45700" anchor="t"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200" b="0" i="0" u="none" strike="noStrike" kern="0" cap="none" spc="0" normalizeH="0" baseline="0" noProof="0" dirty="0">
                <a:ln>
                  <a:noFill/>
                </a:ln>
                <a:effectLst/>
                <a:uLnTx/>
                <a:uFillTx/>
                <a:latin typeface="Play"/>
                <a:ea typeface="Play"/>
                <a:cs typeface="Play"/>
                <a:sym typeface="Play"/>
              </a:rPr>
              <a:t>3</a:t>
            </a:r>
            <a:endParaRPr kumimoji="0" sz="3200" b="0" i="0" u="none" strike="noStrike" kern="0" cap="none" spc="0" normalizeH="0" baseline="0" noProof="0" dirty="0">
              <a:ln>
                <a:noFill/>
              </a:ln>
              <a:effectLst/>
              <a:uLnTx/>
              <a:uFillTx/>
              <a:latin typeface="Play"/>
              <a:ea typeface="Play"/>
              <a:cs typeface="Play"/>
              <a:sym typeface="Play"/>
            </a:endParaRPr>
          </a:p>
        </p:txBody>
      </p:sp>
      <p:sp>
        <p:nvSpPr>
          <p:cNvPr id="32" name="Google Shape;270;p19">
            <a:extLst>
              <a:ext uri="{FF2B5EF4-FFF2-40B4-BE49-F238E27FC236}">
                <a16:creationId xmlns:a16="http://schemas.microsoft.com/office/drawing/2014/main" id="{0FDAEB9E-F744-5EDE-267D-B0E2D9D7B627}"/>
              </a:ext>
            </a:extLst>
          </p:cNvPr>
          <p:cNvSpPr txBox="1"/>
          <p:nvPr/>
        </p:nvSpPr>
        <p:spPr>
          <a:xfrm>
            <a:off x="8290297" y="6236933"/>
            <a:ext cx="1153506" cy="276959"/>
          </a:xfrm>
          <a:prstGeom prst="rect">
            <a:avLst/>
          </a:prstGeom>
          <a:noFill/>
          <a:ln>
            <a:noFill/>
          </a:ln>
        </p:spPr>
        <p:txBody>
          <a:bodyPr spcFirstLastPara="1" wrap="square" lIns="91425" tIns="45700" rIns="91425" bIns="45700" anchor="t"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0" i="0" u="none" strike="noStrike" kern="0" cap="none" spc="0" normalizeH="0" baseline="0" noProof="0" dirty="0">
                <a:ln>
                  <a:noFill/>
                </a:ln>
                <a:effectLst/>
                <a:uLnTx/>
                <a:uFillTx/>
                <a:latin typeface="Play"/>
                <a:ea typeface="Play"/>
                <a:cs typeface="Play"/>
                <a:sym typeface="Play"/>
              </a:rPr>
              <a:t>Finishing Up</a:t>
            </a:r>
            <a:endParaRPr kumimoji="0" sz="1200" b="0" i="0" u="none" strike="noStrike" kern="0" cap="none" spc="0" normalizeH="0" baseline="0" noProof="0" dirty="0">
              <a:ln>
                <a:noFill/>
              </a:ln>
              <a:effectLst/>
              <a:uLnTx/>
              <a:uFillTx/>
              <a:latin typeface="Play"/>
              <a:ea typeface="Play"/>
              <a:cs typeface="Play"/>
              <a:sym typeface="Play"/>
            </a:endParaRPr>
          </a:p>
        </p:txBody>
      </p:sp>
      <p:sp>
        <p:nvSpPr>
          <p:cNvPr id="33" name="Google Shape;276;p19">
            <a:extLst>
              <a:ext uri="{FF2B5EF4-FFF2-40B4-BE49-F238E27FC236}">
                <a16:creationId xmlns:a16="http://schemas.microsoft.com/office/drawing/2014/main" id="{4A1E39C5-BEE8-1E5A-0E1D-F1BF57A3BFB2}"/>
              </a:ext>
            </a:extLst>
          </p:cNvPr>
          <p:cNvSpPr/>
          <p:nvPr/>
        </p:nvSpPr>
        <p:spPr>
          <a:xfrm>
            <a:off x="2203549" y="5885357"/>
            <a:ext cx="45719" cy="261324"/>
          </a:xfrm>
          <a:prstGeom prst="rect">
            <a:avLst/>
          </a:prstGeom>
          <a:solidFill>
            <a:srgbClr val="00B050"/>
          </a:solidFill>
          <a:ln>
            <a:noFill/>
          </a:ln>
        </p:spPr>
        <p:txBody>
          <a:bodyPr spcFirstLastPara="1" wrap="square" lIns="91425" tIns="45700" rIns="91425" bIns="457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effectLst/>
              <a:uLnTx/>
              <a:uFillTx/>
              <a:latin typeface="Play"/>
              <a:ea typeface="Play"/>
              <a:cs typeface="Play"/>
              <a:sym typeface="Play"/>
            </a:endParaRPr>
          </a:p>
        </p:txBody>
      </p:sp>
      <p:sp>
        <p:nvSpPr>
          <p:cNvPr id="34" name="Google Shape;264;p19">
            <a:extLst>
              <a:ext uri="{FF2B5EF4-FFF2-40B4-BE49-F238E27FC236}">
                <a16:creationId xmlns:a16="http://schemas.microsoft.com/office/drawing/2014/main" id="{18647DC2-2180-230B-7148-245A8E797FC4}"/>
              </a:ext>
            </a:extLst>
          </p:cNvPr>
          <p:cNvSpPr/>
          <p:nvPr/>
        </p:nvSpPr>
        <p:spPr>
          <a:xfrm>
            <a:off x="5213170" y="5884439"/>
            <a:ext cx="2608444" cy="276960"/>
          </a:xfrm>
          <a:prstGeom prst="rect">
            <a:avLst/>
          </a:prstGeom>
          <a:solidFill>
            <a:srgbClr val="262626"/>
          </a:solidFill>
          <a:ln>
            <a:noFill/>
          </a:ln>
        </p:spPr>
        <p:txBody>
          <a:bodyPr spcFirstLastPara="1" wrap="square" lIns="91425" tIns="45700" rIns="91425" bIns="457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dirty="0">
              <a:ln>
                <a:noFill/>
              </a:ln>
              <a:effectLst/>
              <a:uLnTx/>
              <a:uFillTx/>
              <a:latin typeface="Play"/>
              <a:ea typeface="Play"/>
              <a:cs typeface="Play"/>
              <a:sym typeface="Play"/>
            </a:endParaRPr>
          </a:p>
        </p:txBody>
      </p:sp>
      <p:sp>
        <p:nvSpPr>
          <p:cNvPr id="35" name="Google Shape;264;p19">
            <a:extLst>
              <a:ext uri="{FF2B5EF4-FFF2-40B4-BE49-F238E27FC236}">
                <a16:creationId xmlns:a16="http://schemas.microsoft.com/office/drawing/2014/main" id="{C3C10811-AE11-1BC9-8C29-900C7D112D4C}"/>
              </a:ext>
            </a:extLst>
          </p:cNvPr>
          <p:cNvSpPr/>
          <p:nvPr/>
        </p:nvSpPr>
        <p:spPr>
          <a:xfrm>
            <a:off x="7973852" y="5901929"/>
            <a:ext cx="2608444" cy="276960"/>
          </a:xfrm>
          <a:prstGeom prst="rect">
            <a:avLst/>
          </a:prstGeom>
          <a:solidFill>
            <a:srgbClr val="262626"/>
          </a:solidFill>
          <a:ln>
            <a:noFill/>
          </a:ln>
        </p:spPr>
        <p:txBody>
          <a:bodyPr spcFirstLastPara="1" wrap="square" lIns="91425" tIns="45700" rIns="91425" bIns="457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dirty="0">
              <a:ln>
                <a:noFill/>
              </a:ln>
              <a:effectLst/>
              <a:uLnTx/>
              <a:uFillTx/>
              <a:latin typeface="Play"/>
              <a:ea typeface="Play"/>
              <a:cs typeface="Play"/>
              <a:sym typeface="Play"/>
            </a:endParaRPr>
          </a:p>
        </p:txBody>
      </p:sp>
    </p:spTree>
    <p:extLst>
      <p:ext uri="{BB962C8B-B14F-4D97-AF65-F5344CB8AC3E}">
        <p14:creationId xmlns:p14="http://schemas.microsoft.com/office/powerpoint/2010/main" val="3086618626"/>
      </p:ext>
    </p:extLst>
  </p:cSld>
  <p:clrMapOvr>
    <a:masterClrMapping/>
  </p:clrMapOvr>
  <mc:AlternateContent xmlns:mc="http://schemas.openxmlformats.org/markup-compatibility/2006" xmlns:p159="http://schemas.microsoft.com/office/powerpoint/2015/09/main">
    <mc:Choice Requires="p159">
      <p:transition>
        <p159:morph option="byChar"/>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nodeType="withEffect">
                                  <p:stCondLst>
                                    <p:cond delay="25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par>
                                <p:cTn id="11" presetID="10" presetClass="entr" presetSubtype="0" fill="hold" nodeType="withEffect">
                                  <p:stCondLst>
                                    <p:cond delay="25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500"/>
                                        <p:tgtEl>
                                          <p:spTgt spid="21"/>
                                        </p:tgtEl>
                                      </p:cBhvr>
                                    </p:animEffect>
                                  </p:childTnLst>
                                </p:cTn>
                              </p:par>
                              <p:par>
                                <p:cTn id="14" presetID="10" presetClass="entr" presetSubtype="0" fill="hold" nodeType="withEffect">
                                  <p:stCondLst>
                                    <p:cond delay="1000"/>
                                  </p:stCondLst>
                                  <p:childTnLst>
                                    <p:set>
                                      <p:cBhvr>
                                        <p:cTn id="15" dur="1" fill="hold">
                                          <p:stCondLst>
                                            <p:cond delay="0"/>
                                          </p:stCondLst>
                                        </p:cTn>
                                        <p:tgtEl>
                                          <p:spTgt spid="24"/>
                                        </p:tgtEl>
                                        <p:attrNameLst>
                                          <p:attrName>style.visibility</p:attrName>
                                        </p:attrNameLst>
                                      </p:cBhvr>
                                      <p:to>
                                        <p:strVal val="visible"/>
                                      </p:to>
                                    </p:set>
                                    <p:animEffect transition="in" filter="fade">
                                      <p:cBhvr>
                                        <p:cTn id="16"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Google Shape;111;p18">
            <a:extLst>
              <a:ext uri="{FF2B5EF4-FFF2-40B4-BE49-F238E27FC236}">
                <a16:creationId xmlns:a16="http://schemas.microsoft.com/office/drawing/2014/main" id="{964DE606-48BC-10F9-58D8-CC839802971B}"/>
              </a:ext>
            </a:extLst>
          </p:cNvPr>
          <p:cNvPicPr preferRelativeResize="0"/>
          <p:nvPr/>
        </p:nvPicPr>
        <p:blipFill>
          <a:blip r:embed="rId2">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val="0"/>
              </a:ext>
            </a:extLst>
          </a:blip>
          <a:srcRect t="33709" b="33709"/>
          <a:stretch/>
        </p:blipFill>
        <p:spPr>
          <a:xfrm>
            <a:off x="705853" y="24426734"/>
            <a:ext cx="11053010" cy="4845880"/>
          </a:xfrm>
          <a:prstGeom prst="roundRect">
            <a:avLst>
              <a:gd name="adj" fmla="val 8458"/>
            </a:avLst>
          </a:prstGeom>
          <a:noFill/>
          <a:ln>
            <a:noFill/>
          </a:ln>
        </p:spPr>
      </p:pic>
      <p:pic>
        <p:nvPicPr>
          <p:cNvPr id="6" name="Obrázok 4">
            <a:extLst>
              <a:ext uri="{FF2B5EF4-FFF2-40B4-BE49-F238E27FC236}">
                <a16:creationId xmlns:a16="http://schemas.microsoft.com/office/drawing/2014/main" id="{76BE835C-F667-7745-67F2-897B9F571D2B}"/>
              </a:ext>
            </a:extLst>
          </p:cNvPr>
          <p:cNvPicPr>
            <a:picLocks noChangeAspect="1"/>
          </p:cNvPicPr>
          <p:nvPr/>
        </p:nvPicPr>
        <p:blipFill>
          <a:blip r:embed="rId4"/>
          <a:stretch>
            <a:fillRect/>
          </a:stretch>
        </p:blipFill>
        <p:spPr>
          <a:xfrm>
            <a:off x="2372265" y="20720969"/>
            <a:ext cx="1570007" cy="1570007"/>
          </a:xfrm>
          <a:prstGeom prst="rect">
            <a:avLst/>
          </a:prstGeom>
        </p:spPr>
      </p:pic>
      <p:pic>
        <p:nvPicPr>
          <p:cNvPr id="7" name="Obrázok 7">
            <a:extLst>
              <a:ext uri="{FF2B5EF4-FFF2-40B4-BE49-F238E27FC236}">
                <a16:creationId xmlns:a16="http://schemas.microsoft.com/office/drawing/2014/main" id="{5D21B1E5-DA68-2B7D-E259-40E8583F9118}"/>
              </a:ext>
            </a:extLst>
          </p:cNvPr>
          <p:cNvPicPr>
            <a:picLocks noChangeAspect="1"/>
          </p:cNvPicPr>
          <p:nvPr/>
        </p:nvPicPr>
        <p:blipFill>
          <a:blip r:embed="rId5"/>
          <a:stretch>
            <a:fillRect/>
          </a:stretch>
        </p:blipFill>
        <p:spPr>
          <a:xfrm>
            <a:off x="3157267" y="21300736"/>
            <a:ext cx="517585" cy="517585"/>
          </a:xfrm>
          <a:prstGeom prst="rect">
            <a:avLst/>
          </a:prstGeom>
        </p:spPr>
      </p:pic>
      <p:sp>
        <p:nvSpPr>
          <p:cNvPr id="8" name="BlokTextu 8">
            <a:extLst>
              <a:ext uri="{FF2B5EF4-FFF2-40B4-BE49-F238E27FC236}">
                <a16:creationId xmlns:a16="http://schemas.microsoft.com/office/drawing/2014/main" id="{193D9127-5FEB-6384-B3EC-2DED42736C97}"/>
              </a:ext>
            </a:extLst>
          </p:cNvPr>
          <p:cNvSpPr txBox="1"/>
          <p:nvPr/>
        </p:nvSpPr>
        <p:spPr>
          <a:xfrm>
            <a:off x="4813540" y="19508959"/>
            <a:ext cx="498606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sk-SK" sz="2400" b="0" i="0" u="none" strike="noStrike" kern="1200" cap="none" spc="0" normalizeH="0" baseline="0" noProof="0" dirty="0">
                <a:ln>
                  <a:noFill/>
                </a:ln>
                <a:solidFill>
                  <a:prstClr val="black"/>
                </a:solidFill>
                <a:effectLst/>
                <a:uLnTx/>
                <a:uFillTx/>
                <a:latin typeface="Segoe UI Variable Display" pitchFamily="2" charset="0"/>
                <a:ea typeface="+mn-ea"/>
                <a:cs typeface="+mn-cs"/>
              </a:rPr>
              <a:t>Is this the right country or region?</a:t>
            </a:r>
          </a:p>
        </p:txBody>
      </p:sp>
      <p:sp>
        <p:nvSpPr>
          <p:cNvPr id="9" name="Obdĺžnik: zaoblené rohy 9">
            <a:extLst>
              <a:ext uri="{FF2B5EF4-FFF2-40B4-BE49-F238E27FC236}">
                <a16:creationId xmlns:a16="http://schemas.microsoft.com/office/drawing/2014/main" id="{E291102D-48F6-9B7D-47DC-00D321A2A1F3}"/>
              </a:ext>
            </a:extLst>
          </p:cNvPr>
          <p:cNvSpPr/>
          <p:nvPr/>
        </p:nvSpPr>
        <p:spPr>
          <a:xfrm>
            <a:off x="5372196" y="20563830"/>
            <a:ext cx="3597215" cy="2447451"/>
          </a:xfrm>
          <a:prstGeom prst="roundRect">
            <a:avLst>
              <a:gd name="adj" fmla="val 7240"/>
            </a:avLst>
          </a:prstGeom>
          <a:solidFill>
            <a:schemeClr val="bg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sk-SK"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10" name="Obrázok 11">
            <a:extLst>
              <a:ext uri="{FF2B5EF4-FFF2-40B4-BE49-F238E27FC236}">
                <a16:creationId xmlns:a16="http://schemas.microsoft.com/office/drawing/2014/main" id="{E67144BA-A2DA-1D13-AEEC-3CAADD91FAB8}"/>
              </a:ext>
            </a:extLst>
          </p:cNvPr>
          <p:cNvPicPr>
            <a:picLocks noChangeAspect="1"/>
          </p:cNvPicPr>
          <p:nvPr/>
        </p:nvPicPr>
        <p:blipFill>
          <a:blip r:embed="rId6"/>
          <a:stretch>
            <a:fillRect/>
          </a:stretch>
        </p:blipFill>
        <p:spPr>
          <a:xfrm>
            <a:off x="5490355" y="20647284"/>
            <a:ext cx="297971" cy="297971"/>
          </a:xfrm>
          <a:prstGeom prst="rect">
            <a:avLst/>
          </a:prstGeom>
        </p:spPr>
      </p:pic>
      <p:sp>
        <p:nvSpPr>
          <p:cNvPr id="11" name="Obdĺžnik: zaoblené rohy 17">
            <a:extLst>
              <a:ext uri="{FF2B5EF4-FFF2-40B4-BE49-F238E27FC236}">
                <a16:creationId xmlns:a16="http://schemas.microsoft.com/office/drawing/2014/main" id="{6A41660C-5710-D952-3486-3402DF047AC9}"/>
              </a:ext>
            </a:extLst>
          </p:cNvPr>
          <p:cNvSpPr/>
          <p:nvPr/>
        </p:nvSpPr>
        <p:spPr>
          <a:xfrm>
            <a:off x="5490355" y="21262418"/>
            <a:ext cx="3366362" cy="946608"/>
          </a:xfrm>
          <a:prstGeom prst="roundRect">
            <a:avLst>
              <a:gd name="adj" fmla="val 13933"/>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sk-SK"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12" name="Obrázok 13">
            <a:extLst>
              <a:ext uri="{FF2B5EF4-FFF2-40B4-BE49-F238E27FC236}">
                <a16:creationId xmlns:a16="http://schemas.microsoft.com/office/drawing/2014/main" id="{96A3A9EE-717A-1DC0-DFE2-A8671988DE47}"/>
              </a:ext>
            </a:extLst>
          </p:cNvPr>
          <p:cNvPicPr>
            <a:picLocks noChangeAspect="1"/>
          </p:cNvPicPr>
          <p:nvPr/>
        </p:nvPicPr>
        <p:blipFill>
          <a:blip r:embed="rId7"/>
          <a:stretch>
            <a:fillRect/>
          </a:stretch>
        </p:blipFill>
        <p:spPr>
          <a:xfrm>
            <a:off x="5598916" y="21257440"/>
            <a:ext cx="476250" cy="476250"/>
          </a:xfrm>
          <a:prstGeom prst="rect">
            <a:avLst/>
          </a:prstGeom>
        </p:spPr>
      </p:pic>
      <p:pic>
        <p:nvPicPr>
          <p:cNvPr id="13" name="Obrázok 15">
            <a:extLst>
              <a:ext uri="{FF2B5EF4-FFF2-40B4-BE49-F238E27FC236}">
                <a16:creationId xmlns:a16="http://schemas.microsoft.com/office/drawing/2014/main" id="{4CFB92ED-A992-EF3B-81D7-7E93A1480A48}"/>
              </a:ext>
            </a:extLst>
          </p:cNvPr>
          <p:cNvPicPr>
            <a:picLocks noChangeAspect="1"/>
          </p:cNvPicPr>
          <p:nvPr/>
        </p:nvPicPr>
        <p:blipFill>
          <a:blip r:embed="rId8"/>
          <a:stretch>
            <a:fillRect/>
          </a:stretch>
        </p:blipFill>
        <p:spPr>
          <a:xfrm>
            <a:off x="5598916" y="22267579"/>
            <a:ext cx="476250" cy="476250"/>
          </a:xfrm>
          <a:prstGeom prst="rect">
            <a:avLst/>
          </a:prstGeom>
        </p:spPr>
      </p:pic>
      <p:sp>
        <p:nvSpPr>
          <p:cNvPr id="14" name="BlokTextu 16">
            <a:extLst>
              <a:ext uri="{FF2B5EF4-FFF2-40B4-BE49-F238E27FC236}">
                <a16:creationId xmlns:a16="http://schemas.microsoft.com/office/drawing/2014/main" id="{73E82C6E-D908-B415-231F-D796AD9DD047}"/>
              </a:ext>
            </a:extLst>
          </p:cNvPr>
          <p:cNvSpPr txBox="1"/>
          <p:nvPr/>
        </p:nvSpPr>
        <p:spPr>
          <a:xfrm>
            <a:off x="6095999" y="21363636"/>
            <a:ext cx="1771830"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egoe UI Variable Display" pitchFamily="2" charset="0"/>
                <a:ea typeface="+mn-ea"/>
                <a:cs typeface="+mn-cs"/>
              </a:rPr>
              <a:t>English</a:t>
            </a:r>
            <a:endParaRPr kumimoji="0" lang="sk-SK" sz="1400" b="0" i="0" u="none" strike="noStrike" kern="1200" cap="none" spc="0" normalizeH="0" baseline="0" noProof="0" dirty="0">
              <a:ln>
                <a:noFill/>
              </a:ln>
              <a:solidFill>
                <a:prstClr val="black"/>
              </a:solidFill>
              <a:effectLst/>
              <a:uLnTx/>
              <a:uFillTx/>
              <a:latin typeface="Segoe UI Variable Display" pitchFamily="2" charset="0"/>
              <a:ea typeface="+mn-ea"/>
              <a:cs typeface="+mn-cs"/>
            </a:endParaRPr>
          </a:p>
        </p:txBody>
      </p:sp>
      <p:sp>
        <p:nvSpPr>
          <p:cNvPr id="15" name="BlokTextu 18">
            <a:extLst>
              <a:ext uri="{FF2B5EF4-FFF2-40B4-BE49-F238E27FC236}">
                <a16:creationId xmlns:a16="http://schemas.microsoft.com/office/drawing/2014/main" id="{3A4D3282-406C-5F51-2C76-6A24C9E69859}"/>
              </a:ext>
            </a:extLst>
          </p:cNvPr>
          <p:cNvSpPr txBox="1"/>
          <p:nvPr/>
        </p:nvSpPr>
        <p:spPr>
          <a:xfrm>
            <a:off x="6095999" y="22369999"/>
            <a:ext cx="1771830"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sk-SK" sz="1400" b="0" i="0" u="none" strike="noStrike" kern="1200" cap="none" spc="0" normalizeH="0" baseline="0" noProof="0" dirty="0">
                <a:ln>
                  <a:noFill/>
                </a:ln>
                <a:solidFill>
                  <a:prstClr val="black"/>
                </a:solidFill>
                <a:effectLst/>
                <a:uLnTx/>
                <a:uFillTx/>
                <a:latin typeface="Segoe UI Variable Display" pitchFamily="2" charset="0"/>
                <a:ea typeface="+mn-ea"/>
                <a:cs typeface="+mn-cs"/>
              </a:rPr>
              <a:t>Slovenia</a:t>
            </a:r>
          </a:p>
        </p:txBody>
      </p:sp>
      <p:pic>
        <p:nvPicPr>
          <p:cNvPr id="17" name="Obrázok 20">
            <a:extLst>
              <a:ext uri="{FF2B5EF4-FFF2-40B4-BE49-F238E27FC236}">
                <a16:creationId xmlns:a16="http://schemas.microsoft.com/office/drawing/2014/main" id="{A2F12B7B-FE08-263A-64C3-E89DCA5D75D4}"/>
              </a:ext>
            </a:extLst>
          </p:cNvPr>
          <p:cNvPicPr>
            <a:picLocks noChangeAspect="1"/>
          </p:cNvPicPr>
          <p:nvPr/>
        </p:nvPicPr>
        <p:blipFill>
          <a:blip r:embed="rId9"/>
          <a:stretch>
            <a:fillRect/>
          </a:stretch>
        </p:blipFill>
        <p:spPr>
          <a:xfrm>
            <a:off x="11118455" y="23403330"/>
            <a:ext cx="455414" cy="455414"/>
          </a:xfrm>
          <a:prstGeom prst="rect">
            <a:avLst/>
          </a:prstGeom>
        </p:spPr>
      </p:pic>
      <p:sp>
        <p:nvSpPr>
          <p:cNvPr id="3" name="Google Shape;1377;p86">
            <a:extLst>
              <a:ext uri="{FF2B5EF4-FFF2-40B4-BE49-F238E27FC236}">
                <a16:creationId xmlns:a16="http://schemas.microsoft.com/office/drawing/2014/main" id="{0EC71288-7661-CD40-DB39-E089C7303828}"/>
              </a:ext>
            </a:extLst>
          </p:cNvPr>
          <p:cNvSpPr txBox="1"/>
          <p:nvPr/>
        </p:nvSpPr>
        <p:spPr>
          <a:xfrm>
            <a:off x="1081990" y="5474681"/>
            <a:ext cx="10300736" cy="584735"/>
          </a:xfrm>
          <a:prstGeom prst="rect">
            <a:avLst/>
          </a:prstGeom>
          <a:noFill/>
          <a:ln>
            <a:noFill/>
          </a:ln>
        </p:spPr>
        <p:txBody>
          <a:bodyPr spcFirstLastPara="1" wrap="square" lIns="91425" tIns="45700" rIns="91425" bIns="45700" anchor="t"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200" b="0" i="0" u="none" strike="noStrike" kern="0" cap="none" spc="0" normalizeH="0" baseline="0" noProof="0" dirty="0">
                <a:ln>
                  <a:noFill/>
                </a:ln>
                <a:solidFill>
                  <a:srgbClr val="FFFFFF"/>
                </a:solidFill>
                <a:effectLst/>
                <a:uLnTx/>
                <a:uFillTx/>
                <a:latin typeface="Segoe UI" panose="020B0502040204020203" pitchFamily="34" charset="0"/>
                <a:ea typeface="Play"/>
                <a:cs typeface="Segoe UI" panose="020B0502040204020203" pitchFamily="34" charset="0"/>
                <a:sym typeface="Play"/>
              </a:rPr>
              <a:t>Do not turn off your PC or unplug your PC</a:t>
            </a:r>
            <a:endParaRPr kumimoji="0" sz="3200" b="0" i="0" u="none" strike="noStrike" kern="0" cap="none" spc="0" normalizeH="0" baseline="0" noProof="0" dirty="0">
              <a:ln>
                <a:noFill/>
              </a:ln>
              <a:solidFill>
                <a:srgbClr val="FFFFFF"/>
              </a:solidFill>
              <a:effectLst/>
              <a:uLnTx/>
              <a:uFillTx/>
              <a:latin typeface="Segoe UI" panose="020B0502040204020203" pitchFamily="34" charset="0"/>
              <a:ea typeface="Play"/>
              <a:cs typeface="Segoe UI" panose="020B0502040204020203" pitchFamily="34" charset="0"/>
              <a:sym typeface="Play"/>
            </a:endParaRPr>
          </a:p>
        </p:txBody>
      </p:sp>
      <p:sp>
        <p:nvSpPr>
          <p:cNvPr id="5" name="Google Shape;1376;p86">
            <a:extLst>
              <a:ext uri="{FF2B5EF4-FFF2-40B4-BE49-F238E27FC236}">
                <a16:creationId xmlns:a16="http://schemas.microsoft.com/office/drawing/2014/main" id="{385074F2-555A-C562-EE06-6E5E38C08123}"/>
              </a:ext>
            </a:extLst>
          </p:cNvPr>
          <p:cNvSpPr txBox="1"/>
          <p:nvPr/>
        </p:nvSpPr>
        <p:spPr>
          <a:xfrm>
            <a:off x="3015917" y="2969591"/>
            <a:ext cx="6416842" cy="646290"/>
          </a:xfrm>
          <a:prstGeom prst="rect">
            <a:avLst/>
          </a:prstGeom>
          <a:noFill/>
          <a:ln>
            <a:noFill/>
          </a:ln>
        </p:spPr>
        <p:txBody>
          <a:bodyPr spcFirstLastPara="1" wrap="square" lIns="91425" tIns="45700" rIns="91425" bIns="45700" anchor="t"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600" b="0" i="0" u="none" strike="noStrike" kern="0" cap="none" spc="0" normalizeH="0" baseline="0" noProof="0" dirty="0">
                <a:ln>
                  <a:noFill/>
                </a:ln>
                <a:solidFill>
                  <a:srgbClr val="FFFFFF"/>
                </a:solidFill>
                <a:effectLst/>
                <a:uLnTx/>
                <a:uFillTx/>
                <a:latin typeface="Segoe UI" panose="020B0502040204020203" pitchFamily="34" charset="0"/>
                <a:ea typeface="Play"/>
                <a:cs typeface="Segoe UI" panose="020B0502040204020203" pitchFamily="34" charset="0"/>
                <a:sym typeface="Play"/>
              </a:rPr>
              <a:t>This might take a few minutes.</a:t>
            </a:r>
            <a:endParaRPr kumimoji="0" sz="3600" b="0" i="0" u="none" strike="noStrike" kern="0" cap="none" spc="0" normalizeH="0" baseline="0" noProof="0" dirty="0">
              <a:ln>
                <a:noFill/>
              </a:ln>
              <a:solidFill>
                <a:srgbClr val="FFFFFF"/>
              </a:solidFill>
              <a:effectLst/>
              <a:uLnTx/>
              <a:uFillTx/>
              <a:latin typeface="Segoe UI" panose="020B0502040204020203" pitchFamily="34" charset="0"/>
              <a:ea typeface="Play"/>
              <a:cs typeface="Segoe UI" panose="020B0502040204020203" pitchFamily="34" charset="0"/>
              <a:sym typeface="Play"/>
            </a:endParaRPr>
          </a:p>
        </p:txBody>
      </p:sp>
    </p:spTree>
    <p:extLst>
      <p:ext uri="{BB962C8B-B14F-4D97-AF65-F5344CB8AC3E}">
        <p14:creationId xmlns:p14="http://schemas.microsoft.com/office/powerpoint/2010/main" val="1680829537"/>
      </p:ext>
    </p:extLst>
  </p:cSld>
  <p:clrMapOvr>
    <a:masterClrMapping/>
  </p:clrMapOvr>
  <mc:AlternateContent xmlns:mc="http://schemas.openxmlformats.org/markup-compatibility/2006" xmlns:p159="http://schemas.microsoft.com/office/powerpoint/2015/09/main">
    <mc:Choice Requires="p159">
      <p:transition advTm="2000">
        <p159:morph option="byObject"/>
      </p:transition>
    </mc:Choice>
    <mc:Fallback xmlns="">
      <p:transition advTm="2000">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bg>
      <p:bgPr>
        <a:solidFill>
          <a:srgbClr val="7030A0"/>
        </a:solidFill>
        <a:effectLst/>
      </p:bgPr>
    </p:bg>
    <p:spTree>
      <p:nvGrpSpPr>
        <p:cNvPr id="1" name=""/>
        <p:cNvGrpSpPr/>
        <p:nvPr/>
      </p:nvGrpSpPr>
      <p:grpSpPr>
        <a:xfrm>
          <a:off x="0" y="0"/>
          <a:ext cx="0" cy="0"/>
          <a:chOff x="0" y="0"/>
          <a:chExt cx="0" cy="0"/>
        </a:xfrm>
      </p:grpSpPr>
      <p:pic>
        <p:nvPicPr>
          <p:cNvPr id="4" name="Google Shape;111;p18">
            <a:extLst>
              <a:ext uri="{FF2B5EF4-FFF2-40B4-BE49-F238E27FC236}">
                <a16:creationId xmlns:a16="http://schemas.microsoft.com/office/drawing/2014/main" id="{964DE606-48BC-10F9-58D8-CC839802971B}"/>
              </a:ext>
            </a:extLst>
          </p:cNvPr>
          <p:cNvPicPr preferRelativeResize="0"/>
          <p:nvPr/>
        </p:nvPicPr>
        <p:blipFill>
          <a:blip r:embed="rId2">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val="0"/>
              </a:ext>
            </a:extLst>
          </a:blip>
          <a:srcRect t="33709" b="33709"/>
          <a:stretch/>
        </p:blipFill>
        <p:spPr>
          <a:xfrm>
            <a:off x="705853" y="24426734"/>
            <a:ext cx="11053010" cy="4845880"/>
          </a:xfrm>
          <a:prstGeom prst="roundRect">
            <a:avLst>
              <a:gd name="adj" fmla="val 8458"/>
            </a:avLst>
          </a:prstGeom>
          <a:noFill/>
          <a:ln>
            <a:noFill/>
          </a:ln>
        </p:spPr>
      </p:pic>
      <p:pic>
        <p:nvPicPr>
          <p:cNvPr id="6" name="Obrázok 4">
            <a:extLst>
              <a:ext uri="{FF2B5EF4-FFF2-40B4-BE49-F238E27FC236}">
                <a16:creationId xmlns:a16="http://schemas.microsoft.com/office/drawing/2014/main" id="{76BE835C-F667-7745-67F2-897B9F571D2B}"/>
              </a:ext>
            </a:extLst>
          </p:cNvPr>
          <p:cNvPicPr>
            <a:picLocks noChangeAspect="1"/>
          </p:cNvPicPr>
          <p:nvPr/>
        </p:nvPicPr>
        <p:blipFill>
          <a:blip r:embed="rId4"/>
          <a:stretch>
            <a:fillRect/>
          </a:stretch>
        </p:blipFill>
        <p:spPr>
          <a:xfrm>
            <a:off x="2372265" y="20720969"/>
            <a:ext cx="1570007" cy="1570007"/>
          </a:xfrm>
          <a:prstGeom prst="rect">
            <a:avLst/>
          </a:prstGeom>
        </p:spPr>
      </p:pic>
      <p:pic>
        <p:nvPicPr>
          <p:cNvPr id="7" name="Obrázok 7">
            <a:extLst>
              <a:ext uri="{FF2B5EF4-FFF2-40B4-BE49-F238E27FC236}">
                <a16:creationId xmlns:a16="http://schemas.microsoft.com/office/drawing/2014/main" id="{5D21B1E5-DA68-2B7D-E259-40E8583F9118}"/>
              </a:ext>
            </a:extLst>
          </p:cNvPr>
          <p:cNvPicPr>
            <a:picLocks noChangeAspect="1"/>
          </p:cNvPicPr>
          <p:nvPr/>
        </p:nvPicPr>
        <p:blipFill>
          <a:blip r:embed="rId5"/>
          <a:stretch>
            <a:fillRect/>
          </a:stretch>
        </p:blipFill>
        <p:spPr>
          <a:xfrm>
            <a:off x="3157267" y="21300736"/>
            <a:ext cx="517585" cy="517585"/>
          </a:xfrm>
          <a:prstGeom prst="rect">
            <a:avLst/>
          </a:prstGeom>
        </p:spPr>
      </p:pic>
      <p:sp>
        <p:nvSpPr>
          <p:cNvPr id="8" name="BlokTextu 8">
            <a:extLst>
              <a:ext uri="{FF2B5EF4-FFF2-40B4-BE49-F238E27FC236}">
                <a16:creationId xmlns:a16="http://schemas.microsoft.com/office/drawing/2014/main" id="{193D9127-5FEB-6384-B3EC-2DED42736C97}"/>
              </a:ext>
            </a:extLst>
          </p:cNvPr>
          <p:cNvSpPr txBox="1"/>
          <p:nvPr/>
        </p:nvSpPr>
        <p:spPr>
          <a:xfrm>
            <a:off x="4813540" y="19508959"/>
            <a:ext cx="498606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sk-SK" sz="2400" b="0" i="0" u="none" strike="noStrike" kern="1200" cap="none" spc="0" normalizeH="0" baseline="0" noProof="0" dirty="0">
                <a:ln>
                  <a:noFill/>
                </a:ln>
                <a:solidFill>
                  <a:prstClr val="black"/>
                </a:solidFill>
                <a:effectLst/>
                <a:uLnTx/>
                <a:uFillTx/>
                <a:latin typeface="Segoe UI Variable Display" pitchFamily="2" charset="0"/>
                <a:ea typeface="+mn-ea"/>
                <a:cs typeface="+mn-cs"/>
              </a:rPr>
              <a:t>Is this the right country or region?</a:t>
            </a:r>
          </a:p>
        </p:txBody>
      </p:sp>
      <p:sp>
        <p:nvSpPr>
          <p:cNvPr id="9" name="Obdĺžnik: zaoblené rohy 9">
            <a:extLst>
              <a:ext uri="{FF2B5EF4-FFF2-40B4-BE49-F238E27FC236}">
                <a16:creationId xmlns:a16="http://schemas.microsoft.com/office/drawing/2014/main" id="{E291102D-48F6-9B7D-47DC-00D321A2A1F3}"/>
              </a:ext>
            </a:extLst>
          </p:cNvPr>
          <p:cNvSpPr/>
          <p:nvPr/>
        </p:nvSpPr>
        <p:spPr>
          <a:xfrm>
            <a:off x="5372196" y="20563830"/>
            <a:ext cx="3597215" cy="2447451"/>
          </a:xfrm>
          <a:prstGeom prst="roundRect">
            <a:avLst>
              <a:gd name="adj" fmla="val 7240"/>
            </a:avLst>
          </a:prstGeom>
          <a:solidFill>
            <a:schemeClr val="bg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sk-SK"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10" name="Obrázok 11">
            <a:extLst>
              <a:ext uri="{FF2B5EF4-FFF2-40B4-BE49-F238E27FC236}">
                <a16:creationId xmlns:a16="http://schemas.microsoft.com/office/drawing/2014/main" id="{E67144BA-A2DA-1D13-AEEC-3CAADD91FAB8}"/>
              </a:ext>
            </a:extLst>
          </p:cNvPr>
          <p:cNvPicPr>
            <a:picLocks noChangeAspect="1"/>
          </p:cNvPicPr>
          <p:nvPr/>
        </p:nvPicPr>
        <p:blipFill>
          <a:blip r:embed="rId6"/>
          <a:stretch>
            <a:fillRect/>
          </a:stretch>
        </p:blipFill>
        <p:spPr>
          <a:xfrm>
            <a:off x="5490355" y="20647284"/>
            <a:ext cx="297971" cy="297971"/>
          </a:xfrm>
          <a:prstGeom prst="rect">
            <a:avLst/>
          </a:prstGeom>
        </p:spPr>
      </p:pic>
      <p:sp>
        <p:nvSpPr>
          <p:cNvPr id="11" name="Obdĺžnik: zaoblené rohy 17">
            <a:extLst>
              <a:ext uri="{FF2B5EF4-FFF2-40B4-BE49-F238E27FC236}">
                <a16:creationId xmlns:a16="http://schemas.microsoft.com/office/drawing/2014/main" id="{6A41660C-5710-D952-3486-3402DF047AC9}"/>
              </a:ext>
            </a:extLst>
          </p:cNvPr>
          <p:cNvSpPr/>
          <p:nvPr/>
        </p:nvSpPr>
        <p:spPr>
          <a:xfrm>
            <a:off x="5490355" y="21262418"/>
            <a:ext cx="3366362" cy="946608"/>
          </a:xfrm>
          <a:prstGeom prst="roundRect">
            <a:avLst>
              <a:gd name="adj" fmla="val 13933"/>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sk-SK"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12" name="Obrázok 13">
            <a:extLst>
              <a:ext uri="{FF2B5EF4-FFF2-40B4-BE49-F238E27FC236}">
                <a16:creationId xmlns:a16="http://schemas.microsoft.com/office/drawing/2014/main" id="{96A3A9EE-717A-1DC0-DFE2-A8671988DE47}"/>
              </a:ext>
            </a:extLst>
          </p:cNvPr>
          <p:cNvPicPr>
            <a:picLocks noChangeAspect="1"/>
          </p:cNvPicPr>
          <p:nvPr/>
        </p:nvPicPr>
        <p:blipFill>
          <a:blip r:embed="rId7"/>
          <a:stretch>
            <a:fillRect/>
          </a:stretch>
        </p:blipFill>
        <p:spPr>
          <a:xfrm>
            <a:off x="5598916" y="21257440"/>
            <a:ext cx="476250" cy="476250"/>
          </a:xfrm>
          <a:prstGeom prst="rect">
            <a:avLst/>
          </a:prstGeom>
        </p:spPr>
      </p:pic>
      <p:pic>
        <p:nvPicPr>
          <p:cNvPr id="13" name="Obrázok 15">
            <a:extLst>
              <a:ext uri="{FF2B5EF4-FFF2-40B4-BE49-F238E27FC236}">
                <a16:creationId xmlns:a16="http://schemas.microsoft.com/office/drawing/2014/main" id="{4CFB92ED-A992-EF3B-81D7-7E93A1480A48}"/>
              </a:ext>
            </a:extLst>
          </p:cNvPr>
          <p:cNvPicPr>
            <a:picLocks noChangeAspect="1"/>
          </p:cNvPicPr>
          <p:nvPr/>
        </p:nvPicPr>
        <p:blipFill>
          <a:blip r:embed="rId8"/>
          <a:stretch>
            <a:fillRect/>
          </a:stretch>
        </p:blipFill>
        <p:spPr>
          <a:xfrm>
            <a:off x="5598916" y="22267579"/>
            <a:ext cx="476250" cy="476250"/>
          </a:xfrm>
          <a:prstGeom prst="rect">
            <a:avLst/>
          </a:prstGeom>
        </p:spPr>
      </p:pic>
      <p:sp>
        <p:nvSpPr>
          <p:cNvPr id="14" name="BlokTextu 16">
            <a:extLst>
              <a:ext uri="{FF2B5EF4-FFF2-40B4-BE49-F238E27FC236}">
                <a16:creationId xmlns:a16="http://schemas.microsoft.com/office/drawing/2014/main" id="{73E82C6E-D908-B415-231F-D796AD9DD047}"/>
              </a:ext>
            </a:extLst>
          </p:cNvPr>
          <p:cNvSpPr txBox="1"/>
          <p:nvPr/>
        </p:nvSpPr>
        <p:spPr>
          <a:xfrm>
            <a:off x="6095999" y="21363636"/>
            <a:ext cx="1771830"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egoe UI Variable Display" pitchFamily="2" charset="0"/>
                <a:ea typeface="+mn-ea"/>
                <a:cs typeface="+mn-cs"/>
              </a:rPr>
              <a:t>English</a:t>
            </a:r>
            <a:endParaRPr kumimoji="0" lang="sk-SK" sz="1400" b="0" i="0" u="none" strike="noStrike" kern="1200" cap="none" spc="0" normalizeH="0" baseline="0" noProof="0" dirty="0">
              <a:ln>
                <a:noFill/>
              </a:ln>
              <a:solidFill>
                <a:prstClr val="black"/>
              </a:solidFill>
              <a:effectLst/>
              <a:uLnTx/>
              <a:uFillTx/>
              <a:latin typeface="Segoe UI Variable Display" pitchFamily="2" charset="0"/>
              <a:ea typeface="+mn-ea"/>
              <a:cs typeface="+mn-cs"/>
            </a:endParaRPr>
          </a:p>
        </p:txBody>
      </p:sp>
      <p:sp>
        <p:nvSpPr>
          <p:cNvPr id="15" name="BlokTextu 18">
            <a:extLst>
              <a:ext uri="{FF2B5EF4-FFF2-40B4-BE49-F238E27FC236}">
                <a16:creationId xmlns:a16="http://schemas.microsoft.com/office/drawing/2014/main" id="{3A4D3282-406C-5F51-2C76-6A24C9E69859}"/>
              </a:ext>
            </a:extLst>
          </p:cNvPr>
          <p:cNvSpPr txBox="1"/>
          <p:nvPr/>
        </p:nvSpPr>
        <p:spPr>
          <a:xfrm>
            <a:off x="6095999" y="22369999"/>
            <a:ext cx="1771830"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sk-SK" sz="1400" b="0" i="0" u="none" strike="noStrike" kern="1200" cap="none" spc="0" normalizeH="0" baseline="0" noProof="0" dirty="0">
                <a:ln>
                  <a:noFill/>
                </a:ln>
                <a:solidFill>
                  <a:prstClr val="black"/>
                </a:solidFill>
                <a:effectLst/>
                <a:uLnTx/>
                <a:uFillTx/>
                <a:latin typeface="Segoe UI Variable Display" pitchFamily="2" charset="0"/>
                <a:ea typeface="+mn-ea"/>
                <a:cs typeface="+mn-cs"/>
              </a:rPr>
              <a:t>Slovenia</a:t>
            </a:r>
          </a:p>
        </p:txBody>
      </p:sp>
      <p:pic>
        <p:nvPicPr>
          <p:cNvPr id="17" name="Obrázok 20">
            <a:extLst>
              <a:ext uri="{FF2B5EF4-FFF2-40B4-BE49-F238E27FC236}">
                <a16:creationId xmlns:a16="http://schemas.microsoft.com/office/drawing/2014/main" id="{A2F12B7B-FE08-263A-64C3-E89DCA5D75D4}"/>
              </a:ext>
            </a:extLst>
          </p:cNvPr>
          <p:cNvPicPr>
            <a:picLocks noChangeAspect="1"/>
          </p:cNvPicPr>
          <p:nvPr/>
        </p:nvPicPr>
        <p:blipFill>
          <a:blip r:embed="rId9"/>
          <a:stretch>
            <a:fillRect/>
          </a:stretch>
        </p:blipFill>
        <p:spPr>
          <a:xfrm>
            <a:off x="11118455" y="23403330"/>
            <a:ext cx="455414" cy="455414"/>
          </a:xfrm>
          <a:prstGeom prst="rect">
            <a:avLst/>
          </a:prstGeom>
        </p:spPr>
      </p:pic>
      <p:sp>
        <p:nvSpPr>
          <p:cNvPr id="2" name="Google Shape;1376;p86">
            <a:extLst>
              <a:ext uri="{FF2B5EF4-FFF2-40B4-BE49-F238E27FC236}">
                <a16:creationId xmlns:a16="http://schemas.microsoft.com/office/drawing/2014/main" id="{89982CE1-F842-19FE-B02E-37508DEFF32F}"/>
              </a:ext>
            </a:extLst>
          </p:cNvPr>
          <p:cNvSpPr txBox="1"/>
          <p:nvPr/>
        </p:nvSpPr>
        <p:spPr>
          <a:xfrm>
            <a:off x="3015917" y="2969591"/>
            <a:ext cx="6416842" cy="646290"/>
          </a:xfrm>
          <a:prstGeom prst="rect">
            <a:avLst/>
          </a:prstGeom>
          <a:noFill/>
          <a:ln>
            <a:noFill/>
          </a:ln>
        </p:spPr>
        <p:txBody>
          <a:bodyPr spcFirstLastPara="1" wrap="square" lIns="91425" tIns="45700" rIns="91425" bIns="45700" anchor="t"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600" b="0" i="0" u="none" strike="noStrike" kern="0" cap="none" spc="0" normalizeH="0" baseline="0" noProof="0" dirty="0">
                <a:ln>
                  <a:noFill/>
                </a:ln>
                <a:solidFill>
                  <a:srgbClr val="FFFFFF"/>
                </a:solidFill>
                <a:effectLst/>
                <a:uLnTx/>
                <a:uFillTx/>
                <a:latin typeface="Segoe UI" panose="020B0502040204020203" pitchFamily="34" charset="0"/>
                <a:ea typeface="Play"/>
                <a:cs typeface="Segoe UI" panose="020B0502040204020203" pitchFamily="34" charset="0"/>
                <a:sym typeface="Play"/>
              </a:rPr>
              <a:t>This might take a few minutes.</a:t>
            </a:r>
            <a:endParaRPr kumimoji="0" sz="3600" b="0" i="0" u="none" strike="noStrike" kern="0" cap="none" spc="0" normalizeH="0" baseline="0" noProof="0" dirty="0">
              <a:ln>
                <a:noFill/>
              </a:ln>
              <a:solidFill>
                <a:srgbClr val="FFFFFF"/>
              </a:solidFill>
              <a:effectLst/>
              <a:uLnTx/>
              <a:uFillTx/>
              <a:latin typeface="Segoe UI" panose="020B0502040204020203" pitchFamily="34" charset="0"/>
              <a:ea typeface="Play"/>
              <a:cs typeface="Segoe UI" panose="020B0502040204020203" pitchFamily="34" charset="0"/>
              <a:sym typeface="Play"/>
            </a:endParaRPr>
          </a:p>
        </p:txBody>
      </p:sp>
      <p:sp>
        <p:nvSpPr>
          <p:cNvPr id="3" name="Google Shape;1377;p86">
            <a:extLst>
              <a:ext uri="{FF2B5EF4-FFF2-40B4-BE49-F238E27FC236}">
                <a16:creationId xmlns:a16="http://schemas.microsoft.com/office/drawing/2014/main" id="{0EC71288-7661-CD40-DB39-E089C7303828}"/>
              </a:ext>
            </a:extLst>
          </p:cNvPr>
          <p:cNvSpPr txBox="1"/>
          <p:nvPr/>
        </p:nvSpPr>
        <p:spPr>
          <a:xfrm>
            <a:off x="1081990" y="5474681"/>
            <a:ext cx="10300736" cy="584735"/>
          </a:xfrm>
          <a:prstGeom prst="rect">
            <a:avLst/>
          </a:prstGeom>
          <a:noFill/>
          <a:ln>
            <a:noFill/>
          </a:ln>
        </p:spPr>
        <p:txBody>
          <a:bodyPr spcFirstLastPara="1" wrap="square" lIns="91425" tIns="45700" rIns="91425" bIns="45700" anchor="t"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200" b="0" i="0" u="none" strike="noStrike" kern="0" cap="none" spc="0" normalizeH="0" baseline="0" noProof="0" dirty="0">
                <a:ln>
                  <a:noFill/>
                </a:ln>
                <a:solidFill>
                  <a:srgbClr val="FFFFFF"/>
                </a:solidFill>
                <a:effectLst/>
                <a:uLnTx/>
                <a:uFillTx/>
                <a:latin typeface="Segoe UI" panose="020B0502040204020203" pitchFamily="34" charset="0"/>
                <a:ea typeface="Play"/>
                <a:cs typeface="Segoe UI" panose="020B0502040204020203" pitchFamily="34" charset="0"/>
                <a:sym typeface="Play"/>
              </a:rPr>
              <a:t>Do not turn off your PC or unplug your PC</a:t>
            </a:r>
            <a:endParaRPr kumimoji="0" sz="3200" b="0" i="0" u="none" strike="noStrike" kern="0" cap="none" spc="0" normalizeH="0" baseline="0" noProof="0" dirty="0">
              <a:ln>
                <a:noFill/>
              </a:ln>
              <a:solidFill>
                <a:srgbClr val="FFFFFF"/>
              </a:solidFill>
              <a:effectLst/>
              <a:uLnTx/>
              <a:uFillTx/>
              <a:latin typeface="Segoe UI" panose="020B0502040204020203" pitchFamily="34" charset="0"/>
              <a:ea typeface="Play"/>
              <a:cs typeface="Segoe UI" panose="020B0502040204020203" pitchFamily="34" charset="0"/>
              <a:sym typeface="Play"/>
            </a:endParaRPr>
          </a:p>
        </p:txBody>
      </p:sp>
    </p:spTree>
    <p:extLst>
      <p:ext uri="{BB962C8B-B14F-4D97-AF65-F5344CB8AC3E}">
        <p14:creationId xmlns:p14="http://schemas.microsoft.com/office/powerpoint/2010/main" val="1587986474"/>
      </p:ext>
    </p:extLst>
  </p:cSld>
  <p:clrMapOvr>
    <a:masterClrMapping/>
  </p:clrMapOvr>
  <mc:AlternateContent xmlns:mc="http://schemas.openxmlformats.org/markup-compatibility/2006" xmlns:p159="http://schemas.microsoft.com/office/powerpoint/2015/09/main">
    <mc:Choice Requires="p159">
      <p:transition advTm="2000">
        <p159:morph option="byObject"/>
      </p:transition>
    </mc:Choice>
    <mc:Fallback xmlns="">
      <p:transition advTm="2000">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Google Shape;111;p18">
            <a:extLst>
              <a:ext uri="{FF2B5EF4-FFF2-40B4-BE49-F238E27FC236}">
                <a16:creationId xmlns:a16="http://schemas.microsoft.com/office/drawing/2014/main" id="{964DE606-48BC-10F9-58D8-CC839802971B}"/>
              </a:ext>
            </a:extLst>
          </p:cNvPr>
          <p:cNvPicPr preferRelativeResize="0"/>
          <p:nvPr/>
        </p:nvPicPr>
        <p:blipFill>
          <a:blip r:embed="rId2">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val="0"/>
              </a:ext>
            </a:extLst>
          </a:blip>
          <a:srcRect t="33709" b="33709"/>
          <a:stretch/>
        </p:blipFill>
        <p:spPr>
          <a:xfrm>
            <a:off x="705853" y="24426734"/>
            <a:ext cx="11053010" cy="4845880"/>
          </a:xfrm>
          <a:prstGeom prst="roundRect">
            <a:avLst>
              <a:gd name="adj" fmla="val 8458"/>
            </a:avLst>
          </a:prstGeom>
          <a:noFill/>
          <a:ln>
            <a:noFill/>
          </a:ln>
        </p:spPr>
      </p:pic>
      <p:pic>
        <p:nvPicPr>
          <p:cNvPr id="6" name="Obrázok 4">
            <a:extLst>
              <a:ext uri="{FF2B5EF4-FFF2-40B4-BE49-F238E27FC236}">
                <a16:creationId xmlns:a16="http://schemas.microsoft.com/office/drawing/2014/main" id="{76BE835C-F667-7745-67F2-897B9F571D2B}"/>
              </a:ext>
            </a:extLst>
          </p:cNvPr>
          <p:cNvPicPr>
            <a:picLocks noChangeAspect="1"/>
          </p:cNvPicPr>
          <p:nvPr/>
        </p:nvPicPr>
        <p:blipFill>
          <a:blip r:embed="rId4"/>
          <a:stretch>
            <a:fillRect/>
          </a:stretch>
        </p:blipFill>
        <p:spPr>
          <a:xfrm>
            <a:off x="2372265" y="20720969"/>
            <a:ext cx="1570007" cy="1570007"/>
          </a:xfrm>
          <a:prstGeom prst="rect">
            <a:avLst/>
          </a:prstGeom>
        </p:spPr>
      </p:pic>
      <p:pic>
        <p:nvPicPr>
          <p:cNvPr id="7" name="Obrázok 7">
            <a:extLst>
              <a:ext uri="{FF2B5EF4-FFF2-40B4-BE49-F238E27FC236}">
                <a16:creationId xmlns:a16="http://schemas.microsoft.com/office/drawing/2014/main" id="{5D21B1E5-DA68-2B7D-E259-40E8583F9118}"/>
              </a:ext>
            </a:extLst>
          </p:cNvPr>
          <p:cNvPicPr>
            <a:picLocks noChangeAspect="1"/>
          </p:cNvPicPr>
          <p:nvPr/>
        </p:nvPicPr>
        <p:blipFill>
          <a:blip r:embed="rId5"/>
          <a:stretch>
            <a:fillRect/>
          </a:stretch>
        </p:blipFill>
        <p:spPr>
          <a:xfrm>
            <a:off x="3157267" y="21300736"/>
            <a:ext cx="517585" cy="517585"/>
          </a:xfrm>
          <a:prstGeom prst="rect">
            <a:avLst/>
          </a:prstGeom>
        </p:spPr>
      </p:pic>
      <p:sp>
        <p:nvSpPr>
          <p:cNvPr id="8" name="BlokTextu 8">
            <a:extLst>
              <a:ext uri="{FF2B5EF4-FFF2-40B4-BE49-F238E27FC236}">
                <a16:creationId xmlns:a16="http://schemas.microsoft.com/office/drawing/2014/main" id="{193D9127-5FEB-6384-B3EC-2DED42736C97}"/>
              </a:ext>
            </a:extLst>
          </p:cNvPr>
          <p:cNvSpPr txBox="1"/>
          <p:nvPr/>
        </p:nvSpPr>
        <p:spPr>
          <a:xfrm>
            <a:off x="4813540" y="19508959"/>
            <a:ext cx="498606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sk-SK" sz="2400" b="0" i="0" u="none" strike="noStrike" kern="1200" cap="none" spc="0" normalizeH="0" baseline="0" noProof="0" dirty="0">
                <a:ln>
                  <a:noFill/>
                </a:ln>
                <a:solidFill>
                  <a:prstClr val="black"/>
                </a:solidFill>
                <a:effectLst/>
                <a:uLnTx/>
                <a:uFillTx/>
                <a:latin typeface="Segoe UI Variable Display" pitchFamily="2" charset="0"/>
                <a:ea typeface="+mn-ea"/>
                <a:cs typeface="+mn-cs"/>
              </a:rPr>
              <a:t>Is this the right country or region?</a:t>
            </a:r>
          </a:p>
        </p:txBody>
      </p:sp>
      <p:sp>
        <p:nvSpPr>
          <p:cNvPr id="9" name="Obdĺžnik: zaoblené rohy 9">
            <a:extLst>
              <a:ext uri="{FF2B5EF4-FFF2-40B4-BE49-F238E27FC236}">
                <a16:creationId xmlns:a16="http://schemas.microsoft.com/office/drawing/2014/main" id="{E291102D-48F6-9B7D-47DC-00D321A2A1F3}"/>
              </a:ext>
            </a:extLst>
          </p:cNvPr>
          <p:cNvSpPr/>
          <p:nvPr/>
        </p:nvSpPr>
        <p:spPr>
          <a:xfrm>
            <a:off x="5372196" y="20563830"/>
            <a:ext cx="3597215" cy="2447451"/>
          </a:xfrm>
          <a:prstGeom prst="roundRect">
            <a:avLst>
              <a:gd name="adj" fmla="val 7240"/>
            </a:avLst>
          </a:prstGeom>
          <a:solidFill>
            <a:schemeClr val="bg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sk-SK"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10" name="Obrázok 11">
            <a:extLst>
              <a:ext uri="{FF2B5EF4-FFF2-40B4-BE49-F238E27FC236}">
                <a16:creationId xmlns:a16="http://schemas.microsoft.com/office/drawing/2014/main" id="{E67144BA-A2DA-1D13-AEEC-3CAADD91FAB8}"/>
              </a:ext>
            </a:extLst>
          </p:cNvPr>
          <p:cNvPicPr>
            <a:picLocks noChangeAspect="1"/>
          </p:cNvPicPr>
          <p:nvPr/>
        </p:nvPicPr>
        <p:blipFill>
          <a:blip r:embed="rId6"/>
          <a:stretch>
            <a:fillRect/>
          </a:stretch>
        </p:blipFill>
        <p:spPr>
          <a:xfrm>
            <a:off x="5490355" y="20647284"/>
            <a:ext cx="297971" cy="297971"/>
          </a:xfrm>
          <a:prstGeom prst="rect">
            <a:avLst/>
          </a:prstGeom>
        </p:spPr>
      </p:pic>
      <p:sp>
        <p:nvSpPr>
          <p:cNvPr id="11" name="Obdĺžnik: zaoblené rohy 17">
            <a:extLst>
              <a:ext uri="{FF2B5EF4-FFF2-40B4-BE49-F238E27FC236}">
                <a16:creationId xmlns:a16="http://schemas.microsoft.com/office/drawing/2014/main" id="{6A41660C-5710-D952-3486-3402DF047AC9}"/>
              </a:ext>
            </a:extLst>
          </p:cNvPr>
          <p:cNvSpPr/>
          <p:nvPr/>
        </p:nvSpPr>
        <p:spPr>
          <a:xfrm>
            <a:off x="5490355" y="21262418"/>
            <a:ext cx="3366362" cy="946608"/>
          </a:xfrm>
          <a:prstGeom prst="roundRect">
            <a:avLst>
              <a:gd name="adj" fmla="val 13933"/>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sk-SK"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12" name="Obrázok 13">
            <a:extLst>
              <a:ext uri="{FF2B5EF4-FFF2-40B4-BE49-F238E27FC236}">
                <a16:creationId xmlns:a16="http://schemas.microsoft.com/office/drawing/2014/main" id="{96A3A9EE-717A-1DC0-DFE2-A8671988DE47}"/>
              </a:ext>
            </a:extLst>
          </p:cNvPr>
          <p:cNvPicPr>
            <a:picLocks noChangeAspect="1"/>
          </p:cNvPicPr>
          <p:nvPr/>
        </p:nvPicPr>
        <p:blipFill>
          <a:blip r:embed="rId7"/>
          <a:stretch>
            <a:fillRect/>
          </a:stretch>
        </p:blipFill>
        <p:spPr>
          <a:xfrm>
            <a:off x="5598916" y="21257440"/>
            <a:ext cx="476250" cy="476250"/>
          </a:xfrm>
          <a:prstGeom prst="rect">
            <a:avLst/>
          </a:prstGeom>
        </p:spPr>
      </p:pic>
      <p:pic>
        <p:nvPicPr>
          <p:cNvPr id="13" name="Obrázok 15">
            <a:extLst>
              <a:ext uri="{FF2B5EF4-FFF2-40B4-BE49-F238E27FC236}">
                <a16:creationId xmlns:a16="http://schemas.microsoft.com/office/drawing/2014/main" id="{4CFB92ED-A992-EF3B-81D7-7E93A1480A48}"/>
              </a:ext>
            </a:extLst>
          </p:cNvPr>
          <p:cNvPicPr>
            <a:picLocks noChangeAspect="1"/>
          </p:cNvPicPr>
          <p:nvPr/>
        </p:nvPicPr>
        <p:blipFill>
          <a:blip r:embed="rId8"/>
          <a:stretch>
            <a:fillRect/>
          </a:stretch>
        </p:blipFill>
        <p:spPr>
          <a:xfrm>
            <a:off x="5598916" y="22267579"/>
            <a:ext cx="476250" cy="476250"/>
          </a:xfrm>
          <a:prstGeom prst="rect">
            <a:avLst/>
          </a:prstGeom>
        </p:spPr>
      </p:pic>
      <p:sp>
        <p:nvSpPr>
          <p:cNvPr id="14" name="BlokTextu 16">
            <a:extLst>
              <a:ext uri="{FF2B5EF4-FFF2-40B4-BE49-F238E27FC236}">
                <a16:creationId xmlns:a16="http://schemas.microsoft.com/office/drawing/2014/main" id="{73E82C6E-D908-B415-231F-D796AD9DD047}"/>
              </a:ext>
            </a:extLst>
          </p:cNvPr>
          <p:cNvSpPr txBox="1"/>
          <p:nvPr/>
        </p:nvSpPr>
        <p:spPr>
          <a:xfrm>
            <a:off x="6095999" y="21363636"/>
            <a:ext cx="1771830"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egoe UI Variable Display" pitchFamily="2" charset="0"/>
                <a:ea typeface="+mn-ea"/>
                <a:cs typeface="+mn-cs"/>
              </a:rPr>
              <a:t>English</a:t>
            </a:r>
            <a:endParaRPr kumimoji="0" lang="sk-SK" sz="1400" b="0" i="0" u="none" strike="noStrike" kern="1200" cap="none" spc="0" normalizeH="0" baseline="0" noProof="0" dirty="0">
              <a:ln>
                <a:noFill/>
              </a:ln>
              <a:solidFill>
                <a:prstClr val="black"/>
              </a:solidFill>
              <a:effectLst/>
              <a:uLnTx/>
              <a:uFillTx/>
              <a:latin typeface="Segoe UI Variable Display" pitchFamily="2" charset="0"/>
              <a:ea typeface="+mn-ea"/>
              <a:cs typeface="+mn-cs"/>
            </a:endParaRPr>
          </a:p>
        </p:txBody>
      </p:sp>
      <p:sp>
        <p:nvSpPr>
          <p:cNvPr id="15" name="BlokTextu 18">
            <a:extLst>
              <a:ext uri="{FF2B5EF4-FFF2-40B4-BE49-F238E27FC236}">
                <a16:creationId xmlns:a16="http://schemas.microsoft.com/office/drawing/2014/main" id="{3A4D3282-406C-5F51-2C76-6A24C9E69859}"/>
              </a:ext>
            </a:extLst>
          </p:cNvPr>
          <p:cNvSpPr txBox="1"/>
          <p:nvPr/>
        </p:nvSpPr>
        <p:spPr>
          <a:xfrm>
            <a:off x="6095999" y="22369999"/>
            <a:ext cx="1771830"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sk-SK" sz="1400" b="0" i="0" u="none" strike="noStrike" kern="1200" cap="none" spc="0" normalizeH="0" baseline="0" noProof="0" dirty="0">
                <a:ln>
                  <a:noFill/>
                </a:ln>
                <a:solidFill>
                  <a:prstClr val="black"/>
                </a:solidFill>
                <a:effectLst/>
                <a:uLnTx/>
                <a:uFillTx/>
                <a:latin typeface="Segoe UI Variable Display" pitchFamily="2" charset="0"/>
                <a:ea typeface="+mn-ea"/>
                <a:cs typeface="+mn-cs"/>
              </a:rPr>
              <a:t>Slovenia</a:t>
            </a:r>
          </a:p>
        </p:txBody>
      </p:sp>
      <p:pic>
        <p:nvPicPr>
          <p:cNvPr id="17" name="Obrázok 20">
            <a:extLst>
              <a:ext uri="{FF2B5EF4-FFF2-40B4-BE49-F238E27FC236}">
                <a16:creationId xmlns:a16="http://schemas.microsoft.com/office/drawing/2014/main" id="{A2F12B7B-FE08-263A-64C3-E89DCA5D75D4}"/>
              </a:ext>
            </a:extLst>
          </p:cNvPr>
          <p:cNvPicPr>
            <a:picLocks noChangeAspect="1"/>
          </p:cNvPicPr>
          <p:nvPr/>
        </p:nvPicPr>
        <p:blipFill>
          <a:blip r:embed="rId9"/>
          <a:stretch>
            <a:fillRect/>
          </a:stretch>
        </p:blipFill>
        <p:spPr>
          <a:xfrm>
            <a:off x="11118455" y="23403330"/>
            <a:ext cx="455414" cy="455414"/>
          </a:xfrm>
          <a:prstGeom prst="rect">
            <a:avLst/>
          </a:prstGeom>
        </p:spPr>
      </p:pic>
    </p:spTree>
    <p:extLst>
      <p:ext uri="{BB962C8B-B14F-4D97-AF65-F5344CB8AC3E}">
        <p14:creationId xmlns:p14="http://schemas.microsoft.com/office/powerpoint/2010/main" val="4152042452"/>
      </p:ext>
    </p:extLst>
  </p:cSld>
  <p:clrMapOvr>
    <a:masterClrMapping/>
  </p:clrMapOvr>
  <mc:AlternateContent xmlns:mc="http://schemas.openxmlformats.org/markup-compatibility/2006" xmlns:p159="http://schemas.microsoft.com/office/powerpoint/2015/09/main">
    <mc:Choice Requires="p159">
      <p:transition advTm="2000">
        <p159:morph option="byObject"/>
      </p:transition>
    </mc:Choice>
    <mc:Fallback xmlns="">
      <p:transition advTm="2000">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Google Shape;111;p18">
            <a:extLst>
              <a:ext uri="{FF2B5EF4-FFF2-40B4-BE49-F238E27FC236}">
                <a16:creationId xmlns:a16="http://schemas.microsoft.com/office/drawing/2014/main" id="{964DE606-48BC-10F9-58D8-CC839802971B}"/>
              </a:ext>
            </a:extLst>
          </p:cNvPr>
          <p:cNvPicPr preferRelativeResize="0"/>
          <p:nvPr/>
        </p:nvPicPr>
        <p:blipFill>
          <a:blip r:embed="rId2">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val="0"/>
              </a:ext>
            </a:extLst>
          </a:blip>
          <a:srcRect t="33709" b="33709"/>
          <a:stretch/>
        </p:blipFill>
        <p:spPr>
          <a:xfrm>
            <a:off x="705853" y="24426734"/>
            <a:ext cx="11053010" cy="4845880"/>
          </a:xfrm>
          <a:prstGeom prst="roundRect">
            <a:avLst>
              <a:gd name="adj" fmla="val 8458"/>
            </a:avLst>
          </a:prstGeom>
          <a:noFill/>
          <a:ln>
            <a:noFill/>
          </a:ln>
        </p:spPr>
      </p:pic>
      <p:pic>
        <p:nvPicPr>
          <p:cNvPr id="6" name="Obrázok 4">
            <a:extLst>
              <a:ext uri="{FF2B5EF4-FFF2-40B4-BE49-F238E27FC236}">
                <a16:creationId xmlns:a16="http://schemas.microsoft.com/office/drawing/2014/main" id="{76BE835C-F667-7745-67F2-897B9F571D2B}"/>
              </a:ext>
            </a:extLst>
          </p:cNvPr>
          <p:cNvPicPr>
            <a:picLocks noChangeAspect="1"/>
          </p:cNvPicPr>
          <p:nvPr/>
        </p:nvPicPr>
        <p:blipFill>
          <a:blip r:embed="rId4"/>
          <a:stretch>
            <a:fillRect/>
          </a:stretch>
        </p:blipFill>
        <p:spPr>
          <a:xfrm>
            <a:off x="2372265" y="20720969"/>
            <a:ext cx="1570007" cy="1570007"/>
          </a:xfrm>
          <a:prstGeom prst="rect">
            <a:avLst/>
          </a:prstGeom>
        </p:spPr>
      </p:pic>
      <p:pic>
        <p:nvPicPr>
          <p:cNvPr id="7" name="Obrázok 7">
            <a:extLst>
              <a:ext uri="{FF2B5EF4-FFF2-40B4-BE49-F238E27FC236}">
                <a16:creationId xmlns:a16="http://schemas.microsoft.com/office/drawing/2014/main" id="{5D21B1E5-DA68-2B7D-E259-40E8583F9118}"/>
              </a:ext>
            </a:extLst>
          </p:cNvPr>
          <p:cNvPicPr>
            <a:picLocks noChangeAspect="1"/>
          </p:cNvPicPr>
          <p:nvPr/>
        </p:nvPicPr>
        <p:blipFill>
          <a:blip r:embed="rId5"/>
          <a:stretch>
            <a:fillRect/>
          </a:stretch>
        </p:blipFill>
        <p:spPr>
          <a:xfrm>
            <a:off x="3157267" y="21300736"/>
            <a:ext cx="517585" cy="517585"/>
          </a:xfrm>
          <a:prstGeom prst="rect">
            <a:avLst/>
          </a:prstGeom>
        </p:spPr>
      </p:pic>
      <p:sp>
        <p:nvSpPr>
          <p:cNvPr id="8" name="BlokTextu 8">
            <a:extLst>
              <a:ext uri="{FF2B5EF4-FFF2-40B4-BE49-F238E27FC236}">
                <a16:creationId xmlns:a16="http://schemas.microsoft.com/office/drawing/2014/main" id="{193D9127-5FEB-6384-B3EC-2DED42736C97}"/>
              </a:ext>
            </a:extLst>
          </p:cNvPr>
          <p:cNvSpPr txBox="1"/>
          <p:nvPr/>
        </p:nvSpPr>
        <p:spPr>
          <a:xfrm>
            <a:off x="4813540" y="19508959"/>
            <a:ext cx="498606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sk-SK" sz="2400" b="0" i="0" u="none" strike="noStrike" kern="1200" cap="none" spc="0" normalizeH="0" baseline="0" noProof="0" dirty="0">
                <a:ln>
                  <a:noFill/>
                </a:ln>
                <a:solidFill>
                  <a:prstClr val="black"/>
                </a:solidFill>
                <a:effectLst/>
                <a:uLnTx/>
                <a:uFillTx/>
                <a:latin typeface="Segoe UI Variable Display" pitchFamily="2" charset="0"/>
                <a:ea typeface="+mn-ea"/>
                <a:cs typeface="+mn-cs"/>
              </a:rPr>
              <a:t>Is this the right country or region?</a:t>
            </a:r>
          </a:p>
        </p:txBody>
      </p:sp>
      <p:sp>
        <p:nvSpPr>
          <p:cNvPr id="9" name="Obdĺžnik: zaoblené rohy 9">
            <a:extLst>
              <a:ext uri="{FF2B5EF4-FFF2-40B4-BE49-F238E27FC236}">
                <a16:creationId xmlns:a16="http://schemas.microsoft.com/office/drawing/2014/main" id="{E291102D-48F6-9B7D-47DC-00D321A2A1F3}"/>
              </a:ext>
            </a:extLst>
          </p:cNvPr>
          <p:cNvSpPr/>
          <p:nvPr/>
        </p:nvSpPr>
        <p:spPr>
          <a:xfrm>
            <a:off x="5372196" y="20563830"/>
            <a:ext cx="3597215" cy="2447451"/>
          </a:xfrm>
          <a:prstGeom prst="roundRect">
            <a:avLst>
              <a:gd name="adj" fmla="val 7240"/>
            </a:avLst>
          </a:prstGeom>
          <a:solidFill>
            <a:schemeClr val="bg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sk-SK"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10" name="Obrázok 11">
            <a:extLst>
              <a:ext uri="{FF2B5EF4-FFF2-40B4-BE49-F238E27FC236}">
                <a16:creationId xmlns:a16="http://schemas.microsoft.com/office/drawing/2014/main" id="{E67144BA-A2DA-1D13-AEEC-3CAADD91FAB8}"/>
              </a:ext>
            </a:extLst>
          </p:cNvPr>
          <p:cNvPicPr>
            <a:picLocks noChangeAspect="1"/>
          </p:cNvPicPr>
          <p:nvPr/>
        </p:nvPicPr>
        <p:blipFill>
          <a:blip r:embed="rId6"/>
          <a:stretch>
            <a:fillRect/>
          </a:stretch>
        </p:blipFill>
        <p:spPr>
          <a:xfrm>
            <a:off x="5490355" y="20647284"/>
            <a:ext cx="297971" cy="297971"/>
          </a:xfrm>
          <a:prstGeom prst="rect">
            <a:avLst/>
          </a:prstGeom>
        </p:spPr>
      </p:pic>
      <p:sp>
        <p:nvSpPr>
          <p:cNvPr id="11" name="Obdĺžnik: zaoblené rohy 17">
            <a:extLst>
              <a:ext uri="{FF2B5EF4-FFF2-40B4-BE49-F238E27FC236}">
                <a16:creationId xmlns:a16="http://schemas.microsoft.com/office/drawing/2014/main" id="{6A41660C-5710-D952-3486-3402DF047AC9}"/>
              </a:ext>
            </a:extLst>
          </p:cNvPr>
          <p:cNvSpPr/>
          <p:nvPr/>
        </p:nvSpPr>
        <p:spPr>
          <a:xfrm>
            <a:off x="5490355" y="21262418"/>
            <a:ext cx="3366362" cy="946608"/>
          </a:xfrm>
          <a:prstGeom prst="roundRect">
            <a:avLst>
              <a:gd name="adj" fmla="val 13933"/>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sk-SK"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12" name="Obrázok 13">
            <a:extLst>
              <a:ext uri="{FF2B5EF4-FFF2-40B4-BE49-F238E27FC236}">
                <a16:creationId xmlns:a16="http://schemas.microsoft.com/office/drawing/2014/main" id="{96A3A9EE-717A-1DC0-DFE2-A8671988DE47}"/>
              </a:ext>
            </a:extLst>
          </p:cNvPr>
          <p:cNvPicPr>
            <a:picLocks noChangeAspect="1"/>
          </p:cNvPicPr>
          <p:nvPr/>
        </p:nvPicPr>
        <p:blipFill>
          <a:blip r:embed="rId7"/>
          <a:stretch>
            <a:fillRect/>
          </a:stretch>
        </p:blipFill>
        <p:spPr>
          <a:xfrm>
            <a:off x="5598916" y="21257440"/>
            <a:ext cx="476250" cy="476250"/>
          </a:xfrm>
          <a:prstGeom prst="rect">
            <a:avLst/>
          </a:prstGeom>
        </p:spPr>
      </p:pic>
      <p:pic>
        <p:nvPicPr>
          <p:cNvPr id="13" name="Obrázok 15">
            <a:extLst>
              <a:ext uri="{FF2B5EF4-FFF2-40B4-BE49-F238E27FC236}">
                <a16:creationId xmlns:a16="http://schemas.microsoft.com/office/drawing/2014/main" id="{4CFB92ED-A992-EF3B-81D7-7E93A1480A48}"/>
              </a:ext>
            </a:extLst>
          </p:cNvPr>
          <p:cNvPicPr>
            <a:picLocks noChangeAspect="1"/>
          </p:cNvPicPr>
          <p:nvPr/>
        </p:nvPicPr>
        <p:blipFill>
          <a:blip r:embed="rId8"/>
          <a:stretch>
            <a:fillRect/>
          </a:stretch>
        </p:blipFill>
        <p:spPr>
          <a:xfrm>
            <a:off x="5598916" y="22267579"/>
            <a:ext cx="476250" cy="476250"/>
          </a:xfrm>
          <a:prstGeom prst="rect">
            <a:avLst/>
          </a:prstGeom>
        </p:spPr>
      </p:pic>
      <p:sp>
        <p:nvSpPr>
          <p:cNvPr id="14" name="BlokTextu 16">
            <a:extLst>
              <a:ext uri="{FF2B5EF4-FFF2-40B4-BE49-F238E27FC236}">
                <a16:creationId xmlns:a16="http://schemas.microsoft.com/office/drawing/2014/main" id="{73E82C6E-D908-B415-231F-D796AD9DD047}"/>
              </a:ext>
            </a:extLst>
          </p:cNvPr>
          <p:cNvSpPr txBox="1"/>
          <p:nvPr/>
        </p:nvSpPr>
        <p:spPr>
          <a:xfrm>
            <a:off x="6095999" y="21363636"/>
            <a:ext cx="1771830"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egoe UI Variable Display" pitchFamily="2" charset="0"/>
                <a:ea typeface="+mn-ea"/>
                <a:cs typeface="+mn-cs"/>
              </a:rPr>
              <a:t>English</a:t>
            </a:r>
            <a:endParaRPr kumimoji="0" lang="sk-SK" sz="1400" b="0" i="0" u="none" strike="noStrike" kern="1200" cap="none" spc="0" normalizeH="0" baseline="0" noProof="0" dirty="0">
              <a:ln>
                <a:noFill/>
              </a:ln>
              <a:solidFill>
                <a:prstClr val="black"/>
              </a:solidFill>
              <a:effectLst/>
              <a:uLnTx/>
              <a:uFillTx/>
              <a:latin typeface="Segoe UI Variable Display" pitchFamily="2" charset="0"/>
              <a:ea typeface="+mn-ea"/>
              <a:cs typeface="+mn-cs"/>
            </a:endParaRPr>
          </a:p>
        </p:txBody>
      </p:sp>
      <p:sp>
        <p:nvSpPr>
          <p:cNvPr id="15" name="BlokTextu 18">
            <a:extLst>
              <a:ext uri="{FF2B5EF4-FFF2-40B4-BE49-F238E27FC236}">
                <a16:creationId xmlns:a16="http://schemas.microsoft.com/office/drawing/2014/main" id="{3A4D3282-406C-5F51-2C76-6A24C9E69859}"/>
              </a:ext>
            </a:extLst>
          </p:cNvPr>
          <p:cNvSpPr txBox="1"/>
          <p:nvPr/>
        </p:nvSpPr>
        <p:spPr>
          <a:xfrm>
            <a:off x="6095999" y="22369999"/>
            <a:ext cx="1771830"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sk-SK" sz="1400" b="0" i="0" u="none" strike="noStrike" kern="1200" cap="none" spc="0" normalizeH="0" baseline="0" noProof="0" dirty="0">
                <a:ln>
                  <a:noFill/>
                </a:ln>
                <a:solidFill>
                  <a:prstClr val="black"/>
                </a:solidFill>
                <a:effectLst/>
                <a:uLnTx/>
                <a:uFillTx/>
                <a:latin typeface="Segoe UI Variable Display" pitchFamily="2" charset="0"/>
                <a:ea typeface="+mn-ea"/>
                <a:cs typeface="+mn-cs"/>
              </a:rPr>
              <a:t>Slovenia</a:t>
            </a:r>
          </a:p>
        </p:txBody>
      </p:sp>
      <p:pic>
        <p:nvPicPr>
          <p:cNvPr id="17" name="Obrázok 20">
            <a:extLst>
              <a:ext uri="{FF2B5EF4-FFF2-40B4-BE49-F238E27FC236}">
                <a16:creationId xmlns:a16="http://schemas.microsoft.com/office/drawing/2014/main" id="{A2F12B7B-FE08-263A-64C3-E89DCA5D75D4}"/>
              </a:ext>
            </a:extLst>
          </p:cNvPr>
          <p:cNvPicPr>
            <a:picLocks noChangeAspect="1"/>
          </p:cNvPicPr>
          <p:nvPr/>
        </p:nvPicPr>
        <p:blipFill>
          <a:blip r:embed="rId9"/>
          <a:stretch>
            <a:fillRect/>
          </a:stretch>
        </p:blipFill>
        <p:spPr>
          <a:xfrm>
            <a:off x="11118455" y="23403330"/>
            <a:ext cx="455414" cy="455414"/>
          </a:xfrm>
          <a:prstGeom prst="rect">
            <a:avLst/>
          </a:prstGeom>
        </p:spPr>
      </p:pic>
      <p:sp>
        <p:nvSpPr>
          <p:cNvPr id="2" name="Google Shape;1410;p91">
            <a:extLst>
              <a:ext uri="{FF2B5EF4-FFF2-40B4-BE49-F238E27FC236}">
                <a16:creationId xmlns:a16="http://schemas.microsoft.com/office/drawing/2014/main" id="{76695D6C-50A7-D0AD-F4D9-E1CDA20BB042}"/>
              </a:ext>
            </a:extLst>
          </p:cNvPr>
          <p:cNvSpPr txBox="1"/>
          <p:nvPr/>
        </p:nvSpPr>
        <p:spPr>
          <a:xfrm>
            <a:off x="4130842" y="3105855"/>
            <a:ext cx="4203032" cy="646290"/>
          </a:xfrm>
          <a:prstGeom prst="rect">
            <a:avLst/>
          </a:prstGeom>
          <a:noFill/>
          <a:ln>
            <a:noFill/>
          </a:ln>
        </p:spPr>
        <p:txBody>
          <a:bodyPr spcFirstLastPara="1" wrap="square" lIns="91425" tIns="45700" rIns="91425" bIns="45700" anchor="t"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600" b="0" i="0" u="none" strike="noStrike" kern="0" cap="none" spc="0" normalizeH="0" baseline="0" noProof="0" dirty="0">
                <a:ln>
                  <a:noFill/>
                </a:ln>
                <a:solidFill>
                  <a:srgbClr val="FFFFFF"/>
                </a:solidFill>
                <a:effectLst/>
                <a:uLnTx/>
                <a:uFillTx/>
                <a:latin typeface="Segoe UI" panose="020B0502040204020203" pitchFamily="34" charset="0"/>
                <a:ea typeface="Play"/>
                <a:cs typeface="Segoe UI" panose="020B0502040204020203" pitchFamily="34" charset="0"/>
                <a:sym typeface="Play"/>
              </a:rPr>
              <a:t>Almost there.</a:t>
            </a:r>
            <a:endParaRPr kumimoji="0" sz="3600" b="0" i="0" u="none" strike="noStrike" kern="0" cap="none" spc="0" normalizeH="0" baseline="0" noProof="0" dirty="0">
              <a:ln>
                <a:noFill/>
              </a:ln>
              <a:solidFill>
                <a:srgbClr val="FFFFFF"/>
              </a:solidFill>
              <a:effectLst/>
              <a:uLnTx/>
              <a:uFillTx/>
              <a:latin typeface="Segoe UI" panose="020B0502040204020203" pitchFamily="34" charset="0"/>
              <a:ea typeface="Play"/>
              <a:cs typeface="Segoe UI" panose="020B0502040204020203" pitchFamily="34" charset="0"/>
              <a:sym typeface="Play"/>
            </a:endParaRPr>
          </a:p>
        </p:txBody>
      </p:sp>
    </p:spTree>
    <p:extLst>
      <p:ext uri="{BB962C8B-B14F-4D97-AF65-F5344CB8AC3E}">
        <p14:creationId xmlns:p14="http://schemas.microsoft.com/office/powerpoint/2010/main" val="1340423030"/>
      </p:ext>
    </p:extLst>
  </p:cSld>
  <p:clrMapOvr>
    <a:masterClrMapping/>
  </p:clrMapOvr>
  <mc:AlternateContent xmlns:mc="http://schemas.openxmlformats.org/markup-compatibility/2006" xmlns:p159="http://schemas.microsoft.com/office/powerpoint/2015/09/main">
    <mc:Choice Requires="p159">
      <p:transition advTm="2000">
        <p159:morph option="byObject"/>
      </p:transition>
    </mc:Choice>
    <mc:Fallback xmlns="">
      <p:transition advTm="2000">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Google Shape;111;p18">
            <a:extLst>
              <a:ext uri="{FF2B5EF4-FFF2-40B4-BE49-F238E27FC236}">
                <a16:creationId xmlns:a16="http://schemas.microsoft.com/office/drawing/2014/main" id="{964DE606-48BC-10F9-58D8-CC839802971B}"/>
              </a:ext>
            </a:extLst>
          </p:cNvPr>
          <p:cNvPicPr preferRelativeResize="0"/>
          <p:nvPr/>
        </p:nvPicPr>
        <p:blipFill>
          <a:blip r:embed="rId2">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val="0"/>
              </a:ext>
            </a:extLst>
          </a:blip>
          <a:srcRect t="33709" b="33709"/>
          <a:stretch/>
        </p:blipFill>
        <p:spPr>
          <a:xfrm>
            <a:off x="705853" y="24426734"/>
            <a:ext cx="11053010" cy="4845880"/>
          </a:xfrm>
          <a:prstGeom prst="roundRect">
            <a:avLst>
              <a:gd name="adj" fmla="val 8458"/>
            </a:avLst>
          </a:prstGeom>
          <a:noFill/>
          <a:ln>
            <a:noFill/>
          </a:ln>
        </p:spPr>
      </p:pic>
      <p:pic>
        <p:nvPicPr>
          <p:cNvPr id="6" name="Obrázok 4">
            <a:extLst>
              <a:ext uri="{FF2B5EF4-FFF2-40B4-BE49-F238E27FC236}">
                <a16:creationId xmlns:a16="http://schemas.microsoft.com/office/drawing/2014/main" id="{76BE835C-F667-7745-67F2-897B9F571D2B}"/>
              </a:ext>
            </a:extLst>
          </p:cNvPr>
          <p:cNvPicPr>
            <a:picLocks noChangeAspect="1"/>
          </p:cNvPicPr>
          <p:nvPr/>
        </p:nvPicPr>
        <p:blipFill>
          <a:blip r:embed="rId4"/>
          <a:stretch>
            <a:fillRect/>
          </a:stretch>
        </p:blipFill>
        <p:spPr>
          <a:xfrm>
            <a:off x="2372265" y="20720969"/>
            <a:ext cx="1570007" cy="1570007"/>
          </a:xfrm>
          <a:prstGeom prst="rect">
            <a:avLst/>
          </a:prstGeom>
        </p:spPr>
      </p:pic>
      <p:pic>
        <p:nvPicPr>
          <p:cNvPr id="7" name="Obrázok 7">
            <a:extLst>
              <a:ext uri="{FF2B5EF4-FFF2-40B4-BE49-F238E27FC236}">
                <a16:creationId xmlns:a16="http://schemas.microsoft.com/office/drawing/2014/main" id="{5D21B1E5-DA68-2B7D-E259-40E8583F9118}"/>
              </a:ext>
            </a:extLst>
          </p:cNvPr>
          <p:cNvPicPr>
            <a:picLocks noChangeAspect="1"/>
          </p:cNvPicPr>
          <p:nvPr/>
        </p:nvPicPr>
        <p:blipFill>
          <a:blip r:embed="rId5"/>
          <a:stretch>
            <a:fillRect/>
          </a:stretch>
        </p:blipFill>
        <p:spPr>
          <a:xfrm>
            <a:off x="3157267" y="21300736"/>
            <a:ext cx="517585" cy="517585"/>
          </a:xfrm>
          <a:prstGeom prst="rect">
            <a:avLst/>
          </a:prstGeom>
        </p:spPr>
      </p:pic>
      <p:sp>
        <p:nvSpPr>
          <p:cNvPr id="8" name="BlokTextu 8">
            <a:extLst>
              <a:ext uri="{FF2B5EF4-FFF2-40B4-BE49-F238E27FC236}">
                <a16:creationId xmlns:a16="http://schemas.microsoft.com/office/drawing/2014/main" id="{193D9127-5FEB-6384-B3EC-2DED42736C97}"/>
              </a:ext>
            </a:extLst>
          </p:cNvPr>
          <p:cNvSpPr txBox="1"/>
          <p:nvPr/>
        </p:nvSpPr>
        <p:spPr>
          <a:xfrm>
            <a:off x="4813540" y="19508959"/>
            <a:ext cx="498606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sk-SK" sz="2400" b="0" i="0" u="none" strike="noStrike" kern="1200" cap="none" spc="0" normalizeH="0" baseline="0" noProof="0" dirty="0">
                <a:ln>
                  <a:noFill/>
                </a:ln>
                <a:solidFill>
                  <a:prstClr val="black"/>
                </a:solidFill>
                <a:effectLst/>
                <a:uLnTx/>
                <a:uFillTx/>
                <a:latin typeface="Segoe UI Variable Display" pitchFamily="2" charset="0"/>
                <a:ea typeface="+mn-ea"/>
                <a:cs typeface="+mn-cs"/>
              </a:rPr>
              <a:t>Is this the right country or region?</a:t>
            </a:r>
          </a:p>
        </p:txBody>
      </p:sp>
      <p:sp>
        <p:nvSpPr>
          <p:cNvPr id="9" name="Obdĺžnik: zaoblené rohy 9">
            <a:extLst>
              <a:ext uri="{FF2B5EF4-FFF2-40B4-BE49-F238E27FC236}">
                <a16:creationId xmlns:a16="http://schemas.microsoft.com/office/drawing/2014/main" id="{E291102D-48F6-9B7D-47DC-00D321A2A1F3}"/>
              </a:ext>
            </a:extLst>
          </p:cNvPr>
          <p:cNvSpPr/>
          <p:nvPr/>
        </p:nvSpPr>
        <p:spPr>
          <a:xfrm>
            <a:off x="5372196" y="20563830"/>
            <a:ext cx="3597215" cy="2447451"/>
          </a:xfrm>
          <a:prstGeom prst="roundRect">
            <a:avLst>
              <a:gd name="adj" fmla="val 7240"/>
            </a:avLst>
          </a:prstGeom>
          <a:solidFill>
            <a:schemeClr val="bg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sk-SK"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10" name="Obrázok 11">
            <a:extLst>
              <a:ext uri="{FF2B5EF4-FFF2-40B4-BE49-F238E27FC236}">
                <a16:creationId xmlns:a16="http://schemas.microsoft.com/office/drawing/2014/main" id="{E67144BA-A2DA-1D13-AEEC-3CAADD91FAB8}"/>
              </a:ext>
            </a:extLst>
          </p:cNvPr>
          <p:cNvPicPr>
            <a:picLocks noChangeAspect="1"/>
          </p:cNvPicPr>
          <p:nvPr/>
        </p:nvPicPr>
        <p:blipFill>
          <a:blip r:embed="rId6"/>
          <a:stretch>
            <a:fillRect/>
          </a:stretch>
        </p:blipFill>
        <p:spPr>
          <a:xfrm>
            <a:off x="5490355" y="20647284"/>
            <a:ext cx="297971" cy="297971"/>
          </a:xfrm>
          <a:prstGeom prst="rect">
            <a:avLst/>
          </a:prstGeom>
        </p:spPr>
      </p:pic>
      <p:sp>
        <p:nvSpPr>
          <p:cNvPr id="11" name="Obdĺžnik: zaoblené rohy 17">
            <a:extLst>
              <a:ext uri="{FF2B5EF4-FFF2-40B4-BE49-F238E27FC236}">
                <a16:creationId xmlns:a16="http://schemas.microsoft.com/office/drawing/2014/main" id="{6A41660C-5710-D952-3486-3402DF047AC9}"/>
              </a:ext>
            </a:extLst>
          </p:cNvPr>
          <p:cNvSpPr/>
          <p:nvPr/>
        </p:nvSpPr>
        <p:spPr>
          <a:xfrm>
            <a:off x="5490355" y="21262418"/>
            <a:ext cx="3366362" cy="946608"/>
          </a:xfrm>
          <a:prstGeom prst="roundRect">
            <a:avLst>
              <a:gd name="adj" fmla="val 13933"/>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sk-SK"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12" name="Obrázok 13">
            <a:extLst>
              <a:ext uri="{FF2B5EF4-FFF2-40B4-BE49-F238E27FC236}">
                <a16:creationId xmlns:a16="http://schemas.microsoft.com/office/drawing/2014/main" id="{96A3A9EE-717A-1DC0-DFE2-A8671988DE47}"/>
              </a:ext>
            </a:extLst>
          </p:cNvPr>
          <p:cNvPicPr>
            <a:picLocks noChangeAspect="1"/>
          </p:cNvPicPr>
          <p:nvPr/>
        </p:nvPicPr>
        <p:blipFill>
          <a:blip r:embed="rId7"/>
          <a:stretch>
            <a:fillRect/>
          </a:stretch>
        </p:blipFill>
        <p:spPr>
          <a:xfrm>
            <a:off x="5598916" y="21257440"/>
            <a:ext cx="476250" cy="476250"/>
          </a:xfrm>
          <a:prstGeom prst="rect">
            <a:avLst/>
          </a:prstGeom>
        </p:spPr>
      </p:pic>
      <p:pic>
        <p:nvPicPr>
          <p:cNvPr id="13" name="Obrázok 15">
            <a:extLst>
              <a:ext uri="{FF2B5EF4-FFF2-40B4-BE49-F238E27FC236}">
                <a16:creationId xmlns:a16="http://schemas.microsoft.com/office/drawing/2014/main" id="{4CFB92ED-A992-EF3B-81D7-7E93A1480A48}"/>
              </a:ext>
            </a:extLst>
          </p:cNvPr>
          <p:cNvPicPr>
            <a:picLocks noChangeAspect="1"/>
          </p:cNvPicPr>
          <p:nvPr/>
        </p:nvPicPr>
        <p:blipFill>
          <a:blip r:embed="rId8"/>
          <a:stretch>
            <a:fillRect/>
          </a:stretch>
        </p:blipFill>
        <p:spPr>
          <a:xfrm>
            <a:off x="5598916" y="22267579"/>
            <a:ext cx="476250" cy="476250"/>
          </a:xfrm>
          <a:prstGeom prst="rect">
            <a:avLst/>
          </a:prstGeom>
        </p:spPr>
      </p:pic>
      <p:sp>
        <p:nvSpPr>
          <p:cNvPr id="14" name="BlokTextu 16">
            <a:extLst>
              <a:ext uri="{FF2B5EF4-FFF2-40B4-BE49-F238E27FC236}">
                <a16:creationId xmlns:a16="http://schemas.microsoft.com/office/drawing/2014/main" id="{73E82C6E-D908-B415-231F-D796AD9DD047}"/>
              </a:ext>
            </a:extLst>
          </p:cNvPr>
          <p:cNvSpPr txBox="1"/>
          <p:nvPr/>
        </p:nvSpPr>
        <p:spPr>
          <a:xfrm>
            <a:off x="6095999" y="21363636"/>
            <a:ext cx="1771830"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egoe UI Variable Display" pitchFamily="2" charset="0"/>
                <a:ea typeface="+mn-ea"/>
                <a:cs typeface="+mn-cs"/>
              </a:rPr>
              <a:t>English</a:t>
            </a:r>
            <a:endParaRPr kumimoji="0" lang="sk-SK" sz="1400" b="0" i="0" u="none" strike="noStrike" kern="1200" cap="none" spc="0" normalizeH="0" baseline="0" noProof="0" dirty="0">
              <a:ln>
                <a:noFill/>
              </a:ln>
              <a:solidFill>
                <a:prstClr val="black"/>
              </a:solidFill>
              <a:effectLst/>
              <a:uLnTx/>
              <a:uFillTx/>
              <a:latin typeface="Segoe UI Variable Display" pitchFamily="2" charset="0"/>
              <a:ea typeface="+mn-ea"/>
              <a:cs typeface="+mn-cs"/>
            </a:endParaRPr>
          </a:p>
        </p:txBody>
      </p:sp>
      <p:sp>
        <p:nvSpPr>
          <p:cNvPr id="15" name="BlokTextu 18">
            <a:extLst>
              <a:ext uri="{FF2B5EF4-FFF2-40B4-BE49-F238E27FC236}">
                <a16:creationId xmlns:a16="http://schemas.microsoft.com/office/drawing/2014/main" id="{3A4D3282-406C-5F51-2C76-6A24C9E69859}"/>
              </a:ext>
            </a:extLst>
          </p:cNvPr>
          <p:cNvSpPr txBox="1"/>
          <p:nvPr/>
        </p:nvSpPr>
        <p:spPr>
          <a:xfrm>
            <a:off x="6095999" y="22369999"/>
            <a:ext cx="1771830"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sk-SK" sz="1400" b="0" i="0" u="none" strike="noStrike" kern="1200" cap="none" spc="0" normalizeH="0" baseline="0" noProof="0" dirty="0">
                <a:ln>
                  <a:noFill/>
                </a:ln>
                <a:solidFill>
                  <a:prstClr val="black"/>
                </a:solidFill>
                <a:effectLst/>
                <a:uLnTx/>
                <a:uFillTx/>
                <a:latin typeface="Segoe UI Variable Display" pitchFamily="2" charset="0"/>
                <a:ea typeface="+mn-ea"/>
                <a:cs typeface="+mn-cs"/>
              </a:rPr>
              <a:t>Slovenia</a:t>
            </a:r>
          </a:p>
        </p:txBody>
      </p:sp>
      <p:pic>
        <p:nvPicPr>
          <p:cNvPr id="17" name="Obrázok 20">
            <a:extLst>
              <a:ext uri="{FF2B5EF4-FFF2-40B4-BE49-F238E27FC236}">
                <a16:creationId xmlns:a16="http://schemas.microsoft.com/office/drawing/2014/main" id="{A2F12B7B-FE08-263A-64C3-E89DCA5D75D4}"/>
              </a:ext>
            </a:extLst>
          </p:cNvPr>
          <p:cNvPicPr>
            <a:picLocks noChangeAspect="1"/>
          </p:cNvPicPr>
          <p:nvPr/>
        </p:nvPicPr>
        <p:blipFill>
          <a:blip r:embed="rId9"/>
          <a:stretch>
            <a:fillRect/>
          </a:stretch>
        </p:blipFill>
        <p:spPr>
          <a:xfrm>
            <a:off x="11118455" y="23403330"/>
            <a:ext cx="455414" cy="455414"/>
          </a:xfrm>
          <a:prstGeom prst="rect">
            <a:avLst/>
          </a:prstGeom>
        </p:spPr>
      </p:pic>
    </p:spTree>
    <p:extLst>
      <p:ext uri="{BB962C8B-B14F-4D97-AF65-F5344CB8AC3E}">
        <p14:creationId xmlns:p14="http://schemas.microsoft.com/office/powerpoint/2010/main" val="3258326640"/>
      </p:ext>
    </p:extLst>
  </p:cSld>
  <p:clrMapOvr>
    <a:masterClrMapping/>
  </p:clrMapOvr>
  <mc:AlternateContent xmlns:mc="http://schemas.openxmlformats.org/markup-compatibility/2006" xmlns:p159="http://schemas.microsoft.com/office/powerpoint/2015/09/main">
    <mc:Choice Requires="p159">
      <p:transition advTm="2000">
        <p159:morph option="byObject"/>
      </p:transition>
    </mc:Choice>
    <mc:Fallback xmlns="">
      <p:transition advTm="2000">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60000"/>
            <a:lum/>
          </a:blip>
          <a:srcRect/>
          <a:stretch>
            <a:fillRect t="-9000" b="-9000"/>
          </a:stretch>
        </a:blipFill>
        <a:effectLst/>
      </p:bgPr>
    </p:bg>
    <p:spTree>
      <p:nvGrpSpPr>
        <p:cNvPr id="1" name=""/>
        <p:cNvGrpSpPr/>
        <p:nvPr/>
      </p:nvGrpSpPr>
      <p:grpSpPr>
        <a:xfrm>
          <a:off x="0" y="0"/>
          <a:ext cx="0" cy="0"/>
          <a:chOff x="0" y="0"/>
          <a:chExt cx="0" cy="0"/>
        </a:xfrm>
      </p:grpSpPr>
      <p:pic>
        <p:nvPicPr>
          <p:cNvPr id="4" name="Google Shape;111;p18">
            <a:extLst>
              <a:ext uri="{FF2B5EF4-FFF2-40B4-BE49-F238E27FC236}">
                <a16:creationId xmlns:a16="http://schemas.microsoft.com/office/drawing/2014/main" id="{964DE606-48BC-10F9-58D8-CC839802971B}"/>
              </a:ext>
            </a:extLst>
          </p:cNvPr>
          <p:cNvPicPr preferRelativeResize="0"/>
          <p:nvPr/>
        </p:nvPicPr>
        <p:blipFill>
          <a:blip r:embed="rId3">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rcRect t="33709" b="33709"/>
          <a:stretch/>
        </p:blipFill>
        <p:spPr>
          <a:xfrm>
            <a:off x="705853" y="24426734"/>
            <a:ext cx="11053010" cy="4845880"/>
          </a:xfrm>
          <a:prstGeom prst="roundRect">
            <a:avLst>
              <a:gd name="adj" fmla="val 8458"/>
            </a:avLst>
          </a:prstGeom>
          <a:noFill/>
          <a:ln>
            <a:noFill/>
          </a:ln>
        </p:spPr>
      </p:pic>
      <p:pic>
        <p:nvPicPr>
          <p:cNvPr id="21" name="Google Shape;111;p18">
            <a:extLst>
              <a:ext uri="{FF2B5EF4-FFF2-40B4-BE49-F238E27FC236}">
                <a16:creationId xmlns:a16="http://schemas.microsoft.com/office/drawing/2014/main" id="{B1B129C9-5629-406A-C7F3-907667C42B1D}"/>
              </a:ext>
            </a:extLst>
          </p:cNvPr>
          <p:cNvPicPr preferRelativeResize="0"/>
          <p:nvPr/>
        </p:nvPicPr>
        <p:blipFill>
          <a:blip r:embed="rId3">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rcRect t="33709" b="33709"/>
          <a:stretch/>
        </p:blipFill>
        <p:spPr>
          <a:xfrm>
            <a:off x="705853" y="21437356"/>
            <a:ext cx="11053010" cy="4845880"/>
          </a:xfrm>
          <a:prstGeom prst="roundRect">
            <a:avLst>
              <a:gd name="adj" fmla="val 8458"/>
            </a:avLst>
          </a:prstGeom>
          <a:noFill/>
          <a:ln>
            <a:noFill/>
          </a:ln>
        </p:spPr>
      </p:pic>
      <p:grpSp>
        <p:nvGrpSpPr>
          <p:cNvPr id="5" name="Skupina 9">
            <a:extLst>
              <a:ext uri="{FF2B5EF4-FFF2-40B4-BE49-F238E27FC236}">
                <a16:creationId xmlns:a16="http://schemas.microsoft.com/office/drawing/2014/main" id="{17CE72C8-171A-9F4E-AA2A-A9D5DB2C8516}"/>
              </a:ext>
            </a:extLst>
          </p:cNvPr>
          <p:cNvGrpSpPr/>
          <p:nvPr/>
        </p:nvGrpSpPr>
        <p:grpSpPr>
          <a:xfrm>
            <a:off x="232911" y="133706"/>
            <a:ext cx="11726175" cy="6551766"/>
            <a:chOff x="232912" y="133706"/>
            <a:chExt cx="11726175" cy="6551766"/>
          </a:xfrm>
          <a:solidFill>
            <a:schemeClr val="bg1"/>
          </a:solidFill>
        </p:grpSpPr>
        <p:sp>
          <p:nvSpPr>
            <p:cNvPr id="6" name="Obdĺžnik: zaoblené rohy 10">
              <a:extLst>
                <a:ext uri="{FF2B5EF4-FFF2-40B4-BE49-F238E27FC236}">
                  <a16:creationId xmlns:a16="http://schemas.microsoft.com/office/drawing/2014/main" id="{1FCFE323-139B-E504-61B8-458316EDD463}"/>
                </a:ext>
              </a:extLst>
            </p:cNvPr>
            <p:cNvSpPr/>
            <p:nvPr/>
          </p:nvSpPr>
          <p:spPr>
            <a:xfrm>
              <a:off x="232912" y="6193766"/>
              <a:ext cx="2691441" cy="491706"/>
            </a:xfrm>
            <a:prstGeom prst="roundRect">
              <a:avLst>
                <a:gd name="adj" fmla="val 26667"/>
              </a:avLst>
            </a:prstGeom>
            <a:grp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k-SK"/>
            </a:p>
          </p:txBody>
        </p:sp>
        <p:sp>
          <p:nvSpPr>
            <p:cNvPr id="7" name="Obdĺžnik: zaoblené rohy 11">
              <a:extLst>
                <a:ext uri="{FF2B5EF4-FFF2-40B4-BE49-F238E27FC236}">
                  <a16:creationId xmlns:a16="http://schemas.microsoft.com/office/drawing/2014/main" id="{0BAFBE23-974E-993F-0F39-758224C5E88D}"/>
                </a:ext>
              </a:extLst>
            </p:cNvPr>
            <p:cNvSpPr/>
            <p:nvPr/>
          </p:nvSpPr>
          <p:spPr>
            <a:xfrm>
              <a:off x="10912415" y="6193766"/>
              <a:ext cx="1046672" cy="491706"/>
            </a:xfrm>
            <a:prstGeom prst="roundRect">
              <a:avLst>
                <a:gd name="adj" fmla="val 26667"/>
              </a:avLst>
            </a:prstGeom>
            <a:grp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k-SK"/>
            </a:p>
          </p:txBody>
        </p:sp>
        <p:sp>
          <p:nvSpPr>
            <p:cNvPr id="8" name="Obdĺžnik: zaoblené rohy 12">
              <a:extLst>
                <a:ext uri="{FF2B5EF4-FFF2-40B4-BE49-F238E27FC236}">
                  <a16:creationId xmlns:a16="http://schemas.microsoft.com/office/drawing/2014/main" id="{F27AB074-F7D1-F682-2B52-172E50B4EE4B}"/>
                </a:ext>
              </a:extLst>
            </p:cNvPr>
            <p:cNvSpPr/>
            <p:nvPr/>
          </p:nvSpPr>
          <p:spPr>
            <a:xfrm>
              <a:off x="9756475" y="6193766"/>
              <a:ext cx="1046672" cy="491706"/>
            </a:xfrm>
            <a:prstGeom prst="roundRect">
              <a:avLst>
                <a:gd name="adj" fmla="val 26667"/>
              </a:avLst>
            </a:prstGeom>
            <a:grp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k-SK"/>
            </a:p>
          </p:txBody>
        </p:sp>
        <p:sp>
          <p:nvSpPr>
            <p:cNvPr id="9" name="Obdĺžnik: zaoblené rohy 13">
              <a:extLst>
                <a:ext uri="{FF2B5EF4-FFF2-40B4-BE49-F238E27FC236}">
                  <a16:creationId xmlns:a16="http://schemas.microsoft.com/office/drawing/2014/main" id="{B8B686A3-2FA5-E85B-7661-03D14B2E55D2}"/>
                </a:ext>
              </a:extLst>
            </p:cNvPr>
            <p:cNvSpPr/>
            <p:nvPr/>
          </p:nvSpPr>
          <p:spPr>
            <a:xfrm>
              <a:off x="4646761" y="133706"/>
              <a:ext cx="2898476" cy="491706"/>
            </a:xfrm>
            <a:prstGeom prst="roundRect">
              <a:avLst>
                <a:gd name="adj" fmla="val 50000"/>
              </a:avLst>
            </a:prstGeom>
            <a:grp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k-SK"/>
            </a:p>
          </p:txBody>
        </p:sp>
      </p:grpSp>
      <p:grpSp>
        <p:nvGrpSpPr>
          <p:cNvPr id="10" name="Skupina 8">
            <a:extLst>
              <a:ext uri="{FF2B5EF4-FFF2-40B4-BE49-F238E27FC236}">
                <a16:creationId xmlns:a16="http://schemas.microsoft.com/office/drawing/2014/main" id="{271D2EDA-3CE8-7229-8067-A7D77711B2FA}"/>
              </a:ext>
            </a:extLst>
          </p:cNvPr>
          <p:cNvGrpSpPr/>
          <p:nvPr/>
        </p:nvGrpSpPr>
        <p:grpSpPr>
          <a:xfrm>
            <a:off x="232913" y="133706"/>
            <a:ext cx="11726174" cy="6551766"/>
            <a:chOff x="232913" y="133706"/>
            <a:chExt cx="11726174" cy="6551766"/>
          </a:xfrm>
          <a:blipFill dpi="0" rotWithShape="0">
            <a:blip r:embed="rId5">
              <a:alphaModFix amt="60000"/>
              <a:extLst>
                <a:ext uri="{28A0092B-C50C-407E-A947-70E740481C1C}">
                  <a14:useLocalDpi xmlns:a14="http://schemas.microsoft.com/office/drawing/2010/main" val="0"/>
                </a:ext>
              </a:extLst>
            </a:blip>
            <a:srcRect/>
            <a:stretch>
              <a:fillRect/>
            </a:stretch>
          </a:blipFill>
        </p:grpSpPr>
        <p:sp>
          <p:nvSpPr>
            <p:cNvPr id="11" name="Obdĺžnik: zaoblené rohy 3">
              <a:extLst>
                <a:ext uri="{FF2B5EF4-FFF2-40B4-BE49-F238E27FC236}">
                  <a16:creationId xmlns:a16="http://schemas.microsoft.com/office/drawing/2014/main" id="{02D8EBDD-8703-EDA1-2F93-120F5EDFCEC0}"/>
                </a:ext>
              </a:extLst>
            </p:cNvPr>
            <p:cNvSpPr/>
            <p:nvPr/>
          </p:nvSpPr>
          <p:spPr>
            <a:xfrm>
              <a:off x="232913" y="6193766"/>
              <a:ext cx="2691442" cy="491706"/>
            </a:xfrm>
            <a:prstGeom prst="roundRect">
              <a:avLst>
                <a:gd name="adj" fmla="val 26667"/>
              </a:avLst>
            </a:prstGeom>
            <a:blipFill>
              <a:blip r:embed="rId2">
                <a:alphaModFix amt="60000"/>
              </a:blip>
              <a:stretch>
                <a:fillRect/>
              </a:stretch>
            </a:blip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k-SK" dirty="0"/>
            </a:p>
          </p:txBody>
        </p:sp>
        <p:sp>
          <p:nvSpPr>
            <p:cNvPr id="12" name="Obdĺžnik: zaoblené rohy 4">
              <a:extLst>
                <a:ext uri="{FF2B5EF4-FFF2-40B4-BE49-F238E27FC236}">
                  <a16:creationId xmlns:a16="http://schemas.microsoft.com/office/drawing/2014/main" id="{FA8D45C4-EC97-59A7-2BF0-64A150DDF918}"/>
                </a:ext>
              </a:extLst>
            </p:cNvPr>
            <p:cNvSpPr/>
            <p:nvPr/>
          </p:nvSpPr>
          <p:spPr>
            <a:xfrm>
              <a:off x="10912415" y="6193766"/>
              <a:ext cx="1046672" cy="491706"/>
            </a:xfrm>
            <a:prstGeom prst="roundRect">
              <a:avLst>
                <a:gd name="adj" fmla="val 26667"/>
              </a:avLst>
            </a:prstGeom>
            <a:grp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k-SK"/>
            </a:p>
          </p:txBody>
        </p:sp>
        <p:sp>
          <p:nvSpPr>
            <p:cNvPr id="13" name="Obdĺžnik: zaoblené rohy 5">
              <a:extLst>
                <a:ext uri="{FF2B5EF4-FFF2-40B4-BE49-F238E27FC236}">
                  <a16:creationId xmlns:a16="http://schemas.microsoft.com/office/drawing/2014/main" id="{8360033E-DD61-909B-73CF-F38E6FEA9015}"/>
                </a:ext>
              </a:extLst>
            </p:cNvPr>
            <p:cNvSpPr/>
            <p:nvPr/>
          </p:nvSpPr>
          <p:spPr>
            <a:xfrm>
              <a:off x="9756475" y="6193766"/>
              <a:ext cx="1046672" cy="491706"/>
            </a:xfrm>
            <a:prstGeom prst="roundRect">
              <a:avLst>
                <a:gd name="adj" fmla="val 26667"/>
              </a:avLst>
            </a:prstGeom>
            <a:grp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k-SK"/>
            </a:p>
          </p:txBody>
        </p:sp>
        <p:sp>
          <p:nvSpPr>
            <p:cNvPr id="14" name="Obdĺžnik: zaoblené rohy 7">
              <a:extLst>
                <a:ext uri="{FF2B5EF4-FFF2-40B4-BE49-F238E27FC236}">
                  <a16:creationId xmlns:a16="http://schemas.microsoft.com/office/drawing/2014/main" id="{3C1841E9-1C14-7079-7DC2-018B4D045EB5}"/>
                </a:ext>
              </a:extLst>
            </p:cNvPr>
            <p:cNvSpPr/>
            <p:nvPr/>
          </p:nvSpPr>
          <p:spPr>
            <a:xfrm>
              <a:off x="4646761" y="133706"/>
              <a:ext cx="2898476" cy="491706"/>
            </a:xfrm>
            <a:prstGeom prst="roundRect">
              <a:avLst>
                <a:gd name="adj" fmla="val 50000"/>
              </a:avLst>
            </a:prstGeom>
            <a:grp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k-SK"/>
            </a:p>
          </p:txBody>
        </p:sp>
      </p:grpSp>
      <p:pic>
        <p:nvPicPr>
          <p:cNvPr id="16" name="Obrázok 17">
            <a:extLst>
              <a:ext uri="{FF2B5EF4-FFF2-40B4-BE49-F238E27FC236}">
                <a16:creationId xmlns:a16="http://schemas.microsoft.com/office/drawing/2014/main" id="{B47CDEE2-254C-C083-2105-CA19F66FE6CE}"/>
              </a:ext>
            </a:extLst>
          </p:cNvPr>
          <p:cNvPicPr>
            <a:picLocks noChangeAspect="1"/>
          </p:cNvPicPr>
          <p:nvPr/>
        </p:nvPicPr>
        <p:blipFill>
          <a:blip r:embed="rId6"/>
          <a:stretch>
            <a:fillRect/>
          </a:stretch>
        </p:blipFill>
        <p:spPr>
          <a:xfrm>
            <a:off x="739146" y="6271942"/>
            <a:ext cx="335352" cy="335352"/>
          </a:xfrm>
          <a:prstGeom prst="rect">
            <a:avLst/>
          </a:prstGeom>
        </p:spPr>
      </p:pic>
      <p:pic>
        <p:nvPicPr>
          <p:cNvPr id="17" name="Obrázok 18">
            <a:extLst>
              <a:ext uri="{FF2B5EF4-FFF2-40B4-BE49-F238E27FC236}">
                <a16:creationId xmlns:a16="http://schemas.microsoft.com/office/drawing/2014/main" id="{79646A64-C4EB-0224-FA96-C9887DAA346F}"/>
              </a:ext>
            </a:extLst>
          </p:cNvPr>
          <p:cNvPicPr>
            <a:picLocks noChangeAspect="1"/>
          </p:cNvPicPr>
          <p:nvPr/>
        </p:nvPicPr>
        <p:blipFill>
          <a:blip r:embed="rId7"/>
          <a:stretch>
            <a:fillRect/>
          </a:stretch>
        </p:blipFill>
        <p:spPr>
          <a:xfrm>
            <a:off x="1142902" y="6271942"/>
            <a:ext cx="335352" cy="335352"/>
          </a:xfrm>
          <a:prstGeom prst="rect">
            <a:avLst/>
          </a:prstGeom>
        </p:spPr>
      </p:pic>
      <p:cxnSp>
        <p:nvCxnSpPr>
          <p:cNvPr id="18" name="Rovná spojnica 20">
            <a:extLst>
              <a:ext uri="{FF2B5EF4-FFF2-40B4-BE49-F238E27FC236}">
                <a16:creationId xmlns:a16="http://schemas.microsoft.com/office/drawing/2014/main" id="{9633AF0C-5D8D-964B-AB27-E73A09131E76}"/>
              </a:ext>
            </a:extLst>
          </p:cNvPr>
          <p:cNvCxnSpPr>
            <a:cxnSpLocks/>
          </p:cNvCxnSpPr>
          <p:nvPr/>
        </p:nvCxnSpPr>
        <p:spPr>
          <a:xfrm>
            <a:off x="1578634" y="6193766"/>
            <a:ext cx="0" cy="491706"/>
          </a:xfrm>
          <a:prstGeom prst="line">
            <a:avLst/>
          </a:prstGeom>
          <a:ln>
            <a:solidFill>
              <a:srgbClr val="0070C0"/>
            </a:solidFill>
          </a:ln>
        </p:spPr>
        <p:style>
          <a:lnRef idx="2">
            <a:schemeClr val="accent1"/>
          </a:lnRef>
          <a:fillRef idx="0">
            <a:schemeClr val="accent1"/>
          </a:fillRef>
          <a:effectRef idx="1">
            <a:schemeClr val="accent1"/>
          </a:effectRef>
          <a:fontRef idx="minor">
            <a:schemeClr val="tx1"/>
          </a:fontRef>
        </p:style>
      </p:cxnSp>
      <p:pic>
        <p:nvPicPr>
          <p:cNvPr id="19" name="Obrázok 22">
            <a:extLst>
              <a:ext uri="{FF2B5EF4-FFF2-40B4-BE49-F238E27FC236}">
                <a16:creationId xmlns:a16="http://schemas.microsoft.com/office/drawing/2014/main" id="{BEADD9B5-385E-9C8D-9F13-7EDA0F0A0D29}"/>
              </a:ext>
            </a:extLst>
          </p:cNvPr>
          <p:cNvPicPr>
            <a:picLocks noChangeAspect="1"/>
          </p:cNvPicPr>
          <p:nvPr/>
        </p:nvPicPr>
        <p:blipFill>
          <a:blip r:embed="rId8"/>
          <a:stretch>
            <a:fillRect/>
          </a:stretch>
        </p:blipFill>
        <p:spPr>
          <a:xfrm>
            <a:off x="1704252" y="6271942"/>
            <a:ext cx="335352" cy="335352"/>
          </a:xfrm>
          <a:prstGeom prst="rect">
            <a:avLst/>
          </a:prstGeom>
        </p:spPr>
      </p:pic>
      <p:pic>
        <p:nvPicPr>
          <p:cNvPr id="20" name="Obrázok 24">
            <a:extLst>
              <a:ext uri="{FF2B5EF4-FFF2-40B4-BE49-F238E27FC236}">
                <a16:creationId xmlns:a16="http://schemas.microsoft.com/office/drawing/2014/main" id="{623B2F2A-9E8B-88E3-ACC2-CC82AD5F410D}"/>
              </a:ext>
            </a:extLst>
          </p:cNvPr>
          <p:cNvPicPr>
            <a:picLocks noChangeAspect="1"/>
          </p:cNvPicPr>
          <p:nvPr/>
        </p:nvPicPr>
        <p:blipFill>
          <a:blip r:embed="rId9"/>
          <a:stretch>
            <a:fillRect/>
          </a:stretch>
        </p:blipFill>
        <p:spPr>
          <a:xfrm>
            <a:off x="2077877" y="6271949"/>
            <a:ext cx="335345" cy="335345"/>
          </a:xfrm>
          <a:prstGeom prst="rect">
            <a:avLst/>
          </a:prstGeom>
        </p:spPr>
      </p:pic>
      <p:pic>
        <p:nvPicPr>
          <p:cNvPr id="22" name="Obrázok 26">
            <a:extLst>
              <a:ext uri="{FF2B5EF4-FFF2-40B4-BE49-F238E27FC236}">
                <a16:creationId xmlns:a16="http://schemas.microsoft.com/office/drawing/2014/main" id="{073D2082-30EA-6D20-147F-177C3187DE65}"/>
              </a:ext>
            </a:extLst>
          </p:cNvPr>
          <p:cNvPicPr>
            <a:picLocks noChangeAspect="1"/>
          </p:cNvPicPr>
          <p:nvPr/>
        </p:nvPicPr>
        <p:blipFill>
          <a:blip r:embed="rId10"/>
          <a:stretch>
            <a:fillRect/>
          </a:stretch>
        </p:blipFill>
        <p:spPr>
          <a:xfrm>
            <a:off x="2447203" y="6271942"/>
            <a:ext cx="335352" cy="335352"/>
          </a:xfrm>
          <a:prstGeom prst="rect">
            <a:avLst/>
          </a:prstGeom>
        </p:spPr>
      </p:pic>
      <p:pic>
        <p:nvPicPr>
          <p:cNvPr id="23" name="Obrázok 28">
            <a:extLst>
              <a:ext uri="{FF2B5EF4-FFF2-40B4-BE49-F238E27FC236}">
                <a16:creationId xmlns:a16="http://schemas.microsoft.com/office/drawing/2014/main" id="{11A7A935-2420-2CED-B3AD-DE923E8E2128}"/>
              </a:ext>
            </a:extLst>
          </p:cNvPr>
          <p:cNvPicPr>
            <a:picLocks noChangeAspect="1"/>
          </p:cNvPicPr>
          <p:nvPr/>
        </p:nvPicPr>
        <p:blipFill>
          <a:blip r:embed="rId11"/>
          <a:stretch>
            <a:fillRect/>
          </a:stretch>
        </p:blipFill>
        <p:spPr>
          <a:xfrm>
            <a:off x="9855878" y="6310495"/>
            <a:ext cx="258245" cy="258245"/>
          </a:xfrm>
          <a:prstGeom prst="rect">
            <a:avLst/>
          </a:prstGeom>
        </p:spPr>
      </p:pic>
      <p:pic>
        <p:nvPicPr>
          <p:cNvPr id="24" name="Obrázok 30">
            <a:extLst>
              <a:ext uri="{FF2B5EF4-FFF2-40B4-BE49-F238E27FC236}">
                <a16:creationId xmlns:a16="http://schemas.microsoft.com/office/drawing/2014/main" id="{42C8E9C0-C42C-398F-FE94-B28E2D4591D1}"/>
              </a:ext>
            </a:extLst>
          </p:cNvPr>
          <p:cNvPicPr>
            <a:picLocks noChangeAspect="1"/>
          </p:cNvPicPr>
          <p:nvPr/>
        </p:nvPicPr>
        <p:blipFill>
          <a:blip r:embed="rId12"/>
          <a:stretch>
            <a:fillRect/>
          </a:stretch>
        </p:blipFill>
        <p:spPr>
          <a:xfrm>
            <a:off x="10150687" y="6310494"/>
            <a:ext cx="258246" cy="258246"/>
          </a:xfrm>
          <a:prstGeom prst="rect">
            <a:avLst/>
          </a:prstGeom>
        </p:spPr>
      </p:pic>
      <p:pic>
        <p:nvPicPr>
          <p:cNvPr id="25" name="Obrázok 32">
            <a:extLst>
              <a:ext uri="{FF2B5EF4-FFF2-40B4-BE49-F238E27FC236}">
                <a16:creationId xmlns:a16="http://schemas.microsoft.com/office/drawing/2014/main" id="{75A27D43-BBC3-FB43-A1DF-E28C2DB45889}"/>
              </a:ext>
            </a:extLst>
          </p:cNvPr>
          <p:cNvPicPr>
            <a:picLocks noChangeAspect="1"/>
          </p:cNvPicPr>
          <p:nvPr/>
        </p:nvPicPr>
        <p:blipFill>
          <a:blip r:embed="rId13"/>
          <a:stretch>
            <a:fillRect/>
          </a:stretch>
        </p:blipFill>
        <p:spPr>
          <a:xfrm>
            <a:off x="10444616" y="6310493"/>
            <a:ext cx="258247" cy="258247"/>
          </a:xfrm>
          <a:prstGeom prst="rect">
            <a:avLst/>
          </a:prstGeom>
        </p:spPr>
      </p:pic>
      <p:sp>
        <p:nvSpPr>
          <p:cNvPr id="26" name="BlokTextu 33">
            <a:extLst>
              <a:ext uri="{FF2B5EF4-FFF2-40B4-BE49-F238E27FC236}">
                <a16:creationId xmlns:a16="http://schemas.microsoft.com/office/drawing/2014/main" id="{CD1EAACD-55F4-6413-B620-ACECCF7C0EB7}"/>
              </a:ext>
            </a:extLst>
          </p:cNvPr>
          <p:cNvSpPr txBox="1"/>
          <p:nvPr/>
        </p:nvSpPr>
        <p:spPr>
          <a:xfrm>
            <a:off x="11084422" y="6285727"/>
            <a:ext cx="702655" cy="307777"/>
          </a:xfrm>
          <a:prstGeom prst="rect">
            <a:avLst/>
          </a:prstGeom>
          <a:noFill/>
        </p:spPr>
        <p:txBody>
          <a:bodyPr wrap="square" rtlCol="0">
            <a:spAutoFit/>
          </a:bodyPr>
          <a:lstStyle/>
          <a:p>
            <a:pPr algn="ctr"/>
            <a:r>
              <a:rPr lang="en-US" sz="1400" dirty="0">
                <a:latin typeface="Segoe UI Variable Display" pitchFamily="2" charset="0"/>
              </a:rPr>
              <a:t>13:30</a:t>
            </a:r>
            <a:endParaRPr lang="sk-SK" sz="1400" dirty="0">
              <a:latin typeface="Segoe UI Variable Display" pitchFamily="2" charset="0"/>
            </a:endParaRPr>
          </a:p>
        </p:txBody>
      </p:sp>
      <p:pic>
        <p:nvPicPr>
          <p:cNvPr id="27" name="Obrázok 35">
            <a:extLst>
              <a:ext uri="{FF2B5EF4-FFF2-40B4-BE49-F238E27FC236}">
                <a16:creationId xmlns:a16="http://schemas.microsoft.com/office/drawing/2014/main" id="{4A32CDFF-86AF-24AB-B3B0-F8BC729A6ABB}"/>
              </a:ext>
            </a:extLst>
          </p:cNvPr>
          <p:cNvPicPr>
            <a:picLocks noChangeAspect="1"/>
          </p:cNvPicPr>
          <p:nvPr/>
        </p:nvPicPr>
        <p:blipFill>
          <a:blip r:embed="rId14"/>
          <a:stretch>
            <a:fillRect/>
          </a:stretch>
        </p:blipFill>
        <p:spPr>
          <a:xfrm>
            <a:off x="4753154" y="230035"/>
            <a:ext cx="299047" cy="299047"/>
          </a:xfrm>
          <a:prstGeom prst="rect">
            <a:avLst/>
          </a:prstGeom>
        </p:spPr>
      </p:pic>
      <p:sp>
        <p:nvSpPr>
          <p:cNvPr id="28" name="BlokTextu 36">
            <a:extLst>
              <a:ext uri="{FF2B5EF4-FFF2-40B4-BE49-F238E27FC236}">
                <a16:creationId xmlns:a16="http://schemas.microsoft.com/office/drawing/2014/main" id="{14EE6349-66FF-664F-8A01-2E6DAE39C9C7}"/>
              </a:ext>
            </a:extLst>
          </p:cNvPr>
          <p:cNvSpPr txBox="1"/>
          <p:nvPr/>
        </p:nvSpPr>
        <p:spPr>
          <a:xfrm>
            <a:off x="5052201" y="230035"/>
            <a:ext cx="1923691" cy="276999"/>
          </a:xfrm>
          <a:prstGeom prst="rect">
            <a:avLst/>
          </a:prstGeom>
          <a:noFill/>
        </p:spPr>
        <p:txBody>
          <a:bodyPr wrap="square" rtlCol="0">
            <a:spAutoFit/>
          </a:bodyPr>
          <a:lstStyle/>
          <a:p>
            <a:r>
              <a:rPr lang="sk-SK" sz="1200" dirty="0">
                <a:solidFill>
                  <a:schemeClr val="tx1">
                    <a:lumMod val="50000"/>
                    <a:lumOff val="50000"/>
                  </a:schemeClr>
                </a:solidFill>
                <a:latin typeface="Segoe UI Variable Display" pitchFamily="2" charset="0"/>
              </a:rPr>
              <a:t>Search here</a:t>
            </a:r>
          </a:p>
        </p:txBody>
      </p:sp>
      <p:sp>
        <p:nvSpPr>
          <p:cNvPr id="29" name="Obdĺžnik: zaoblené rohy 37">
            <a:extLst>
              <a:ext uri="{FF2B5EF4-FFF2-40B4-BE49-F238E27FC236}">
                <a16:creationId xmlns:a16="http://schemas.microsoft.com/office/drawing/2014/main" id="{447269FB-344E-6825-C104-B2AF357806D5}"/>
              </a:ext>
            </a:extLst>
          </p:cNvPr>
          <p:cNvSpPr/>
          <p:nvPr/>
        </p:nvSpPr>
        <p:spPr>
          <a:xfrm>
            <a:off x="1798154" y="1477503"/>
            <a:ext cx="8595687" cy="4770408"/>
          </a:xfrm>
          <a:prstGeom prst="roundRect">
            <a:avLst>
              <a:gd name="adj" fmla="val 4008"/>
            </a:avLst>
          </a:prstGeom>
          <a:blipFill dpi="0" rotWithShape="1">
            <a:blip r:embed="rId5">
              <a:alphaModFix amt="0"/>
              <a:extLst>
                <a:ext uri="{28A0092B-C50C-407E-A947-70E740481C1C}">
                  <a14:useLocalDpi xmlns:a14="http://schemas.microsoft.com/office/drawing/2010/main" val="0"/>
                </a:ext>
              </a:extLst>
            </a:blip>
            <a:srcRect/>
            <a:stretch>
              <a:fillRect l="-20927" t="-22112" r="-20912" b="-21649"/>
            </a:stretch>
          </a:blipFill>
          <a:ln w="28575">
            <a:solidFill>
              <a:srgbClr val="0070C0">
                <a:alpha val="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k-SK"/>
          </a:p>
        </p:txBody>
      </p:sp>
      <p:pic>
        <p:nvPicPr>
          <p:cNvPr id="30" name="Obrázok 38">
            <a:extLst>
              <a:ext uri="{FF2B5EF4-FFF2-40B4-BE49-F238E27FC236}">
                <a16:creationId xmlns:a16="http://schemas.microsoft.com/office/drawing/2014/main" id="{6B2DBDD8-A990-DDC9-6ADD-0BEBB25F2650}"/>
              </a:ext>
            </a:extLst>
          </p:cNvPr>
          <p:cNvPicPr>
            <a:picLocks noChangeAspect="1"/>
          </p:cNvPicPr>
          <p:nvPr/>
        </p:nvPicPr>
        <p:blipFill>
          <a:blip r:embed="rId15">
            <a:alphaModFix amt="0"/>
          </a:blip>
          <a:stretch>
            <a:fillRect/>
          </a:stretch>
        </p:blipFill>
        <p:spPr>
          <a:xfrm>
            <a:off x="5484060" y="3239752"/>
            <a:ext cx="1223873" cy="1223873"/>
          </a:xfrm>
          <a:prstGeom prst="rect">
            <a:avLst/>
          </a:prstGeom>
        </p:spPr>
      </p:pic>
      <p:pic>
        <p:nvPicPr>
          <p:cNvPr id="31" name="Obrázok 39">
            <a:extLst>
              <a:ext uri="{FF2B5EF4-FFF2-40B4-BE49-F238E27FC236}">
                <a16:creationId xmlns:a16="http://schemas.microsoft.com/office/drawing/2014/main" id="{654416A5-C75A-8FF0-D6B7-C56399ACE351}"/>
              </a:ext>
            </a:extLst>
          </p:cNvPr>
          <p:cNvPicPr>
            <a:picLocks noChangeAspect="1"/>
          </p:cNvPicPr>
          <p:nvPr/>
        </p:nvPicPr>
        <p:blipFill>
          <a:blip r:embed="rId15">
            <a:alphaModFix amt="0"/>
          </a:blip>
          <a:stretch>
            <a:fillRect/>
          </a:stretch>
        </p:blipFill>
        <p:spPr>
          <a:xfrm>
            <a:off x="1936939" y="1588873"/>
            <a:ext cx="332315" cy="332315"/>
          </a:xfrm>
          <a:prstGeom prst="rect">
            <a:avLst/>
          </a:prstGeom>
        </p:spPr>
      </p:pic>
      <p:sp>
        <p:nvSpPr>
          <p:cNvPr id="32" name="BlokTextu 40">
            <a:extLst>
              <a:ext uri="{FF2B5EF4-FFF2-40B4-BE49-F238E27FC236}">
                <a16:creationId xmlns:a16="http://schemas.microsoft.com/office/drawing/2014/main" id="{EE1F6BAA-A0FD-DB27-5326-EACF3E10E068}"/>
              </a:ext>
            </a:extLst>
          </p:cNvPr>
          <p:cNvSpPr txBox="1"/>
          <p:nvPr/>
        </p:nvSpPr>
        <p:spPr>
          <a:xfrm>
            <a:off x="2269254" y="1613549"/>
            <a:ext cx="1192620" cy="276999"/>
          </a:xfrm>
          <a:prstGeom prst="rect">
            <a:avLst/>
          </a:prstGeom>
          <a:noFill/>
        </p:spPr>
        <p:txBody>
          <a:bodyPr wrap="square" rtlCol="0">
            <a:spAutoFit/>
          </a:bodyPr>
          <a:lstStyle/>
          <a:p>
            <a:r>
              <a:rPr lang="sk-SK" sz="1200" dirty="0">
                <a:solidFill>
                  <a:schemeClr val="tx1">
                    <a:alpha val="0"/>
                  </a:schemeClr>
                </a:solidFill>
                <a:latin typeface="Segoe UI Variable Display" pitchFamily="2" charset="0"/>
              </a:rPr>
              <a:t>Get started</a:t>
            </a:r>
          </a:p>
        </p:txBody>
      </p:sp>
      <p:pic>
        <p:nvPicPr>
          <p:cNvPr id="33" name="Obrázok 41">
            <a:extLst>
              <a:ext uri="{FF2B5EF4-FFF2-40B4-BE49-F238E27FC236}">
                <a16:creationId xmlns:a16="http://schemas.microsoft.com/office/drawing/2014/main" id="{ECC605F4-F042-089C-D57A-56005ADB429A}"/>
              </a:ext>
            </a:extLst>
          </p:cNvPr>
          <p:cNvPicPr>
            <a:picLocks noChangeAspect="1"/>
          </p:cNvPicPr>
          <p:nvPr/>
        </p:nvPicPr>
        <p:blipFill>
          <a:blip r:embed="rId16">
            <a:alphaModFix amt="0"/>
          </a:blip>
          <a:stretch>
            <a:fillRect/>
          </a:stretch>
        </p:blipFill>
        <p:spPr>
          <a:xfrm>
            <a:off x="9883268" y="1618338"/>
            <a:ext cx="267419" cy="267419"/>
          </a:xfrm>
          <a:prstGeom prst="rect">
            <a:avLst/>
          </a:prstGeom>
        </p:spPr>
      </p:pic>
      <p:pic>
        <p:nvPicPr>
          <p:cNvPr id="34" name="Obrázok 42">
            <a:extLst>
              <a:ext uri="{FF2B5EF4-FFF2-40B4-BE49-F238E27FC236}">
                <a16:creationId xmlns:a16="http://schemas.microsoft.com/office/drawing/2014/main" id="{85AC317A-E3CF-D749-D54B-F312E75C89AF}"/>
              </a:ext>
            </a:extLst>
          </p:cNvPr>
          <p:cNvPicPr>
            <a:picLocks noChangeAspect="1"/>
          </p:cNvPicPr>
          <p:nvPr/>
        </p:nvPicPr>
        <p:blipFill>
          <a:blip r:embed="rId17">
            <a:alphaModFix amt="0"/>
          </a:blip>
          <a:stretch>
            <a:fillRect/>
          </a:stretch>
        </p:blipFill>
        <p:spPr>
          <a:xfrm>
            <a:off x="9493891" y="1623174"/>
            <a:ext cx="262583" cy="262583"/>
          </a:xfrm>
          <a:prstGeom prst="rect">
            <a:avLst/>
          </a:prstGeom>
        </p:spPr>
      </p:pic>
      <p:pic>
        <p:nvPicPr>
          <p:cNvPr id="35" name="Picture 34">
            <a:extLst>
              <a:ext uri="{FF2B5EF4-FFF2-40B4-BE49-F238E27FC236}">
                <a16:creationId xmlns:a16="http://schemas.microsoft.com/office/drawing/2014/main" id="{28DC4206-10E7-6359-0EA1-7A8569780E12}"/>
              </a:ext>
            </a:extLst>
          </p:cNvPr>
          <p:cNvPicPr>
            <a:picLocks noChangeAspect="1"/>
          </p:cNvPicPr>
          <p:nvPr/>
        </p:nvPicPr>
        <p:blipFill>
          <a:blip r:embed="rId18">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302396" y="6221861"/>
            <a:ext cx="434462" cy="435508"/>
          </a:xfrm>
          <a:prstGeom prst="rect">
            <a:avLst/>
          </a:prstGeom>
        </p:spPr>
      </p:pic>
    </p:spTree>
    <p:extLst>
      <p:ext uri="{BB962C8B-B14F-4D97-AF65-F5344CB8AC3E}">
        <p14:creationId xmlns:p14="http://schemas.microsoft.com/office/powerpoint/2010/main" val="3364364738"/>
      </p:ext>
    </p:extLst>
  </p:cSld>
  <p:clrMapOvr>
    <a:masterClrMapping/>
  </p:clrMapOvr>
  <mc:AlternateContent xmlns:mc="http://schemas.openxmlformats.org/markup-compatibility/2006" xmlns:p159="http://schemas.microsoft.com/office/powerpoint/2015/09/main">
    <mc:Choice Requires="p159">
      <p:transition advTm="2000">
        <p159:morph option="byObject"/>
      </p:transition>
    </mc:Choice>
    <mc:Fallback xmlns="">
      <p:transition advTm="2000">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grpSp>
        <p:nvGrpSpPr>
          <p:cNvPr id="4" name="Skupina 9">
            <a:extLst>
              <a:ext uri="{FF2B5EF4-FFF2-40B4-BE49-F238E27FC236}">
                <a16:creationId xmlns:a16="http://schemas.microsoft.com/office/drawing/2014/main" id="{D9AF6F94-CA8E-152D-180A-67044A2D8570}"/>
              </a:ext>
            </a:extLst>
          </p:cNvPr>
          <p:cNvGrpSpPr/>
          <p:nvPr/>
        </p:nvGrpSpPr>
        <p:grpSpPr>
          <a:xfrm>
            <a:off x="232911" y="133706"/>
            <a:ext cx="11726175" cy="6551766"/>
            <a:chOff x="232912" y="133706"/>
            <a:chExt cx="11726175" cy="6551766"/>
          </a:xfrm>
          <a:solidFill>
            <a:schemeClr val="bg1"/>
          </a:solidFill>
        </p:grpSpPr>
        <p:sp>
          <p:nvSpPr>
            <p:cNvPr id="5" name="Obdĺžnik: zaoblené rohy 10">
              <a:extLst>
                <a:ext uri="{FF2B5EF4-FFF2-40B4-BE49-F238E27FC236}">
                  <a16:creationId xmlns:a16="http://schemas.microsoft.com/office/drawing/2014/main" id="{1E7502B9-9795-267B-B484-CA0104EB2CD2}"/>
                </a:ext>
              </a:extLst>
            </p:cNvPr>
            <p:cNvSpPr/>
            <p:nvPr/>
          </p:nvSpPr>
          <p:spPr>
            <a:xfrm>
              <a:off x="232912" y="6193766"/>
              <a:ext cx="2987873" cy="491706"/>
            </a:xfrm>
            <a:prstGeom prst="roundRect">
              <a:avLst>
                <a:gd name="adj" fmla="val 26667"/>
              </a:avLst>
            </a:prstGeom>
            <a:grp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k-SK"/>
            </a:p>
          </p:txBody>
        </p:sp>
        <p:sp>
          <p:nvSpPr>
            <p:cNvPr id="6" name="Obdĺžnik: zaoblené rohy 11">
              <a:extLst>
                <a:ext uri="{FF2B5EF4-FFF2-40B4-BE49-F238E27FC236}">
                  <a16:creationId xmlns:a16="http://schemas.microsoft.com/office/drawing/2014/main" id="{F58C2529-759A-339E-D861-EDBFF3321BD5}"/>
                </a:ext>
              </a:extLst>
            </p:cNvPr>
            <p:cNvSpPr/>
            <p:nvPr/>
          </p:nvSpPr>
          <p:spPr>
            <a:xfrm>
              <a:off x="10912415" y="6193766"/>
              <a:ext cx="1046672" cy="491706"/>
            </a:xfrm>
            <a:prstGeom prst="roundRect">
              <a:avLst>
                <a:gd name="adj" fmla="val 26667"/>
              </a:avLst>
            </a:prstGeom>
            <a:grp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k-SK"/>
            </a:p>
          </p:txBody>
        </p:sp>
        <p:sp>
          <p:nvSpPr>
            <p:cNvPr id="7" name="Obdĺžnik: zaoblené rohy 12">
              <a:extLst>
                <a:ext uri="{FF2B5EF4-FFF2-40B4-BE49-F238E27FC236}">
                  <a16:creationId xmlns:a16="http://schemas.microsoft.com/office/drawing/2014/main" id="{EF40A1EC-18FD-F313-7CA5-C1EF6D3D4D9F}"/>
                </a:ext>
              </a:extLst>
            </p:cNvPr>
            <p:cNvSpPr/>
            <p:nvPr/>
          </p:nvSpPr>
          <p:spPr>
            <a:xfrm>
              <a:off x="9756475" y="6193766"/>
              <a:ext cx="1046672" cy="491706"/>
            </a:xfrm>
            <a:prstGeom prst="roundRect">
              <a:avLst>
                <a:gd name="adj" fmla="val 26667"/>
              </a:avLst>
            </a:prstGeom>
            <a:grp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k-SK"/>
            </a:p>
          </p:txBody>
        </p:sp>
        <p:sp>
          <p:nvSpPr>
            <p:cNvPr id="12" name="Obdĺžnik: zaoblené rohy 13">
              <a:extLst>
                <a:ext uri="{FF2B5EF4-FFF2-40B4-BE49-F238E27FC236}">
                  <a16:creationId xmlns:a16="http://schemas.microsoft.com/office/drawing/2014/main" id="{26D66303-14BF-AD8A-FA42-1FF91E6A5C6A}"/>
                </a:ext>
              </a:extLst>
            </p:cNvPr>
            <p:cNvSpPr/>
            <p:nvPr/>
          </p:nvSpPr>
          <p:spPr>
            <a:xfrm>
              <a:off x="4646761" y="133706"/>
              <a:ext cx="2898476" cy="491706"/>
            </a:xfrm>
            <a:prstGeom prst="roundRect">
              <a:avLst>
                <a:gd name="adj" fmla="val 50000"/>
              </a:avLst>
            </a:prstGeom>
            <a:grp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k-SK"/>
            </a:p>
          </p:txBody>
        </p:sp>
      </p:grpSp>
      <p:grpSp>
        <p:nvGrpSpPr>
          <p:cNvPr id="15" name="Skupina 8">
            <a:extLst>
              <a:ext uri="{FF2B5EF4-FFF2-40B4-BE49-F238E27FC236}">
                <a16:creationId xmlns:a16="http://schemas.microsoft.com/office/drawing/2014/main" id="{122D3B13-E169-DE7F-D04A-7DD670F943CE}"/>
              </a:ext>
            </a:extLst>
          </p:cNvPr>
          <p:cNvGrpSpPr/>
          <p:nvPr/>
        </p:nvGrpSpPr>
        <p:grpSpPr>
          <a:xfrm>
            <a:off x="232912" y="133706"/>
            <a:ext cx="11726175" cy="6551766"/>
            <a:chOff x="232912" y="133706"/>
            <a:chExt cx="11726175" cy="6551766"/>
          </a:xfrm>
          <a:blipFill dpi="0" rotWithShape="0">
            <a:blip r:embed="rId4">
              <a:alphaModFix amt="60000"/>
              <a:extLst>
                <a:ext uri="{28A0092B-C50C-407E-A947-70E740481C1C}">
                  <a14:useLocalDpi xmlns:a14="http://schemas.microsoft.com/office/drawing/2010/main" val="0"/>
                </a:ext>
              </a:extLst>
            </a:blip>
            <a:srcRect/>
            <a:stretch>
              <a:fillRect/>
            </a:stretch>
          </a:blipFill>
        </p:grpSpPr>
        <p:sp>
          <p:nvSpPr>
            <p:cNvPr id="16" name="Obdĺžnik: zaoblené rohy 3">
              <a:extLst>
                <a:ext uri="{FF2B5EF4-FFF2-40B4-BE49-F238E27FC236}">
                  <a16:creationId xmlns:a16="http://schemas.microsoft.com/office/drawing/2014/main" id="{AF3CCCB6-1EFB-13C1-994F-55CEE35D4F24}"/>
                </a:ext>
              </a:extLst>
            </p:cNvPr>
            <p:cNvSpPr/>
            <p:nvPr/>
          </p:nvSpPr>
          <p:spPr>
            <a:xfrm>
              <a:off x="232912" y="6193766"/>
              <a:ext cx="2987873" cy="491706"/>
            </a:xfrm>
            <a:prstGeom prst="roundRect">
              <a:avLst>
                <a:gd name="adj" fmla="val 26667"/>
              </a:avLst>
            </a:prstGeom>
            <a:grp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k-SK"/>
            </a:p>
          </p:txBody>
        </p:sp>
        <p:sp>
          <p:nvSpPr>
            <p:cNvPr id="19" name="Obdĺžnik: zaoblené rohy 4">
              <a:extLst>
                <a:ext uri="{FF2B5EF4-FFF2-40B4-BE49-F238E27FC236}">
                  <a16:creationId xmlns:a16="http://schemas.microsoft.com/office/drawing/2014/main" id="{7EBB5F17-0324-6221-9DB8-4B83DEA885C7}"/>
                </a:ext>
              </a:extLst>
            </p:cNvPr>
            <p:cNvSpPr/>
            <p:nvPr/>
          </p:nvSpPr>
          <p:spPr>
            <a:xfrm>
              <a:off x="10912415" y="6193766"/>
              <a:ext cx="1046672" cy="491706"/>
            </a:xfrm>
            <a:prstGeom prst="roundRect">
              <a:avLst>
                <a:gd name="adj" fmla="val 26667"/>
              </a:avLst>
            </a:prstGeom>
            <a:grp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k-SK"/>
            </a:p>
          </p:txBody>
        </p:sp>
        <p:sp>
          <p:nvSpPr>
            <p:cNvPr id="20" name="Obdĺžnik: zaoblené rohy 5">
              <a:extLst>
                <a:ext uri="{FF2B5EF4-FFF2-40B4-BE49-F238E27FC236}">
                  <a16:creationId xmlns:a16="http://schemas.microsoft.com/office/drawing/2014/main" id="{B137EC43-3A14-CD4B-ABE7-9DEE874972E3}"/>
                </a:ext>
              </a:extLst>
            </p:cNvPr>
            <p:cNvSpPr/>
            <p:nvPr/>
          </p:nvSpPr>
          <p:spPr>
            <a:xfrm>
              <a:off x="9756475" y="6193766"/>
              <a:ext cx="1046672" cy="491706"/>
            </a:xfrm>
            <a:prstGeom prst="roundRect">
              <a:avLst>
                <a:gd name="adj" fmla="val 26667"/>
              </a:avLst>
            </a:prstGeom>
            <a:grp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k-SK"/>
            </a:p>
          </p:txBody>
        </p:sp>
        <p:sp>
          <p:nvSpPr>
            <p:cNvPr id="21" name="Obdĺžnik: zaoblené rohy 7">
              <a:extLst>
                <a:ext uri="{FF2B5EF4-FFF2-40B4-BE49-F238E27FC236}">
                  <a16:creationId xmlns:a16="http://schemas.microsoft.com/office/drawing/2014/main" id="{13EA5E72-202D-41BB-44C4-B6057FE5D67E}"/>
                </a:ext>
              </a:extLst>
            </p:cNvPr>
            <p:cNvSpPr/>
            <p:nvPr/>
          </p:nvSpPr>
          <p:spPr>
            <a:xfrm>
              <a:off x="4646761" y="133706"/>
              <a:ext cx="2898476" cy="491706"/>
            </a:xfrm>
            <a:prstGeom prst="roundRect">
              <a:avLst>
                <a:gd name="adj" fmla="val 50000"/>
              </a:avLst>
            </a:prstGeom>
            <a:grp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k-SK"/>
            </a:p>
          </p:txBody>
        </p:sp>
      </p:grpSp>
      <p:pic>
        <p:nvPicPr>
          <p:cNvPr id="41" name="Obrázok 17">
            <a:extLst>
              <a:ext uri="{FF2B5EF4-FFF2-40B4-BE49-F238E27FC236}">
                <a16:creationId xmlns:a16="http://schemas.microsoft.com/office/drawing/2014/main" id="{1AC23E24-C4F7-2485-9490-C61B0ADEC7D5}"/>
              </a:ext>
            </a:extLst>
          </p:cNvPr>
          <p:cNvPicPr>
            <a:picLocks noChangeAspect="1"/>
          </p:cNvPicPr>
          <p:nvPr/>
        </p:nvPicPr>
        <p:blipFill>
          <a:blip r:embed="rId5"/>
          <a:stretch>
            <a:fillRect/>
          </a:stretch>
        </p:blipFill>
        <p:spPr>
          <a:xfrm>
            <a:off x="739146" y="6271942"/>
            <a:ext cx="335352" cy="335352"/>
          </a:xfrm>
          <a:prstGeom prst="rect">
            <a:avLst/>
          </a:prstGeom>
        </p:spPr>
      </p:pic>
      <p:pic>
        <p:nvPicPr>
          <p:cNvPr id="42" name="Obrázok 18">
            <a:extLst>
              <a:ext uri="{FF2B5EF4-FFF2-40B4-BE49-F238E27FC236}">
                <a16:creationId xmlns:a16="http://schemas.microsoft.com/office/drawing/2014/main" id="{DCFEFD7B-6FC4-3333-FEDB-75F5AF9FEB9E}"/>
              </a:ext>
            </a:extLst>
          </p:cNvPr>
          <p:cNvPicPr>
            <a:picLocks noChangeAspect="1"/>
          </p:cNvPicPr>
          <p:nvPr/>
        </p:nvPicPr>
        <p:blipFill>
          <a:blip r:embed="rId6"/>
          <a:stretch>
            <a:fillRect/>
          </a:stretch>
        </p:blipFill>
        <p:spPr>
          <a:xfrm>
            <a:off x="1142902" y="6271942"/>
            <a:ext cx="335352" cy="335352"/>
          </a:xfrm>
          <a:prstGeom prst="rect">
            <a:avLst/>
          </a:prstGeom>
        </p:spPr>
      </p:pic>
      <p:cxnSp>
        <p:nvCxnSpPr>
          <p:cNvPr id="43" name="Rovná spojnica 20">
            <a:extLst>
              <a:ext uri="{FF2B5EF4-FFF2-40B4-BE49-F238E27FC236}">
                <a16:creationId xmlns:a16="http://schemas.microsoft.com/office/drawing/2014/main" id="{1B03F0A3-4A7E-6180-3292-C7601DB1AAFF}"/>
              </a:ext>
            </a:extLst>
          </p:cNvPr>
          <p:cNvCxnSpPr>
            <a:cxnSpLocks/>
          </p:cNvCxnSpPr>
          <p:nvPr/>
        </p:nvCxnSpPr>
        <p:spPr>
          <a:xfrm>
            <a:off x="1579618" y="6193766"/>
            <a:ext cx="0" cy="491706"/>
          </a:xfrm>
          <a:prstGeom prst="line">
            <a:avLst/>
          </a:prstGeom>
          <a:ln>
            <a:solidFill>
              <a:srgbClr val="0070C0"/>
            </a:solidFill>
          </a:ln>
        </p:spPr>
        <p:style>
          <a:lnRef idx="2">
            <a:schemeClr val="accent1"/>
          </a:lnRef>
          <a:fillRef idx="0">
            <a:schemeClr val="accent1"/>
          </a:fillRef>
          <a:effectRef idx="1">
            <a:schemeClr val="accent1"/>
          </a:effectRef>
          <a:fontRef idx="minor">
            <a:schemeClr val="tx1"/>
          </a:fontRef>
        </p:style>
      </p:cxnSp>
      <p:pic>
        <p:nvPicPr>
          <p:cNvPr id="44" name="Obrázok 22">
            <a:extLst>
              <a:ext uri="{FF2B5EF4-FFF2-40B4-BE49-F238E27FC236}">
                <a16:creationId xmlns:a16="http://schemas.microsoft.com/office/drawing/2014/main" id="{ED5C6E0E-4336-E9B3-D871-DFC471CFE32F}"/>
              </a:ext>
            </a:extLst>
          </p:cNvPr>
          <p:cNvPicPr>
            <a:picLocks noChangeAspect="1"/>
          </p:cNvPicPr>
          <p:nvPr/>
        </p:nvPicPr>
        <p:blipFill>
          <a:blip r:embed="rId7"/>
          <a:stretch>
            <a:fillRect/>
          </a:stretch>
        </p:blipFill>
        <p:spPr>
          <a:xfrm>
            <a:off x="1704252" y="6271942"/>
            <a:ext cx="335352" cy="335352"/>
          </a:xfrm>
          <a:prstGeom prst="rect">
            <a:avLst/>
          </a:prstGeom>
        </p:spPr>
      </p:pic>
      <p:pic>
        <p:nvPicPr>
          <p:cNvPr id="45" name="Obrázok 24">
            <a:extLst>
              <a:ext uri="{FF2B5EF4-FFF2-40B4-BE49-F238E27FC236}">
                <a16:creationId xmlns:a16="http://schemas.microsoft.com/office/drawing/2014/main" id="{3CD502C9-9AD9-676B-A243-6CF7D7E9E13C}"/>
              </a:ext>
            </a:extLst>
          </p:cNvPr>
          <p:cNvPicPr>
            <a:picLocks noChangeAspect="1"/>
          </p:cNvPicPr>
          <p:nvPr/>
        </p:nvPicPr>
        <p:blipFill>
          <a:blip r:embed="rId8"/>
          <a:stretch>
            <a:fillRect/>
          </a:stretch>
        </p:blipFill>
        <p:spPr>
          <a:xfrm>
            <a:off x="2077877" y="6271949"/>
            <a:ext cx="335345" cy="335345"/>
          </a:xfrm>
          <a:prstGeom prst="rect">
            <a:avLst/>
          </a:prstGeom>
        </p:spPr>
      </p:pic>
      <p:pic>
        <p:nvPicPr>
          <p:cNvPr id="46" name="Obrázok 26">
            <a:extLst>
              <a:ext uri="{FF2B5EF4-FFF2-40B4-BE49-F238E27FC236}">
                <a16:creationId xmlns:a16="http://schemas.microsoft.com/office/drawing/2014/main" id="{50A9271D-EE50-1254-131A-258B14570C17}"/>
              </a:ext>
            </a:extLst>
          </p:cNvPr>
          <p:cNvPicPr>
            <a:picLocks noChangeAspect="1"/>
          </p:cNvPicPr>
          <p:nvPr/>
        </p:nvPicPr>
        <p:blipFill>
          <a:blip r:embed="rId9"/>
          <a:stretch>
            <a:fillRect/>
          </a:stretch>
        </p:blipFill>
        <p:spPr>
          <a:xfrm>
            <a:off x="2447203" y="6271942"/>
            <a:ext cx="335352" cy="335352"/>
          </a:xfrm>
          <a:prstGeom prst="rect">
            <a:avLst/>
          </a:prstGeom>
        </p:spPr>
      </p:pic>
      <p:pic>
        <p:nvPicPr>
          <p:cNvPr id="47" name="Obrázok 28">
            <a:extLst>
              <a:ext uri="{FF2B5EF4-FFF2-40B4-BE49-F238E27FC236}">
                <a16:creationId xmlns:a16="http://schemas.microsoft.com/office/drawing/2014/main" id="{2F1EB54F-E033-02AB-0B5D-938111A56162}"/>
              </a:ext>
            </a:extLst>
          </p:cNvPr>
          <p:cNvPicPr>
            <a:picLocks noChangeAspect="1"/>
          </p:cNvPicPr>
          <p:nvPr/>
        </p:nvPicPr>
        <p:blipFill>
          <a:blip r:embed="rId10"/>
          <a:stretch>
            <a:fillRect/>
          </a:stretch>
        </p:blipFill>
        <p:spPr>
          <a:xfrm>
            <a:off x="9855878" y="6310495"/>
            <a:ext cx="258245" cy="258245"/>
          </a:xfrm>
          <a:prstGeom prst="rect">
            <a:avLst/>
          </a:prstGeom>
        </p:spPr>
      </p:pic>
      <p:pic>
        <p:nvPicPr>
          <p:cNvPr id="48" name="Obrázok 30">
            <a:extLst>
              <a:ext uri="{FF2B5EF4-FFF2-40B4-BE49-F238E27FC236}">
                <a16:creationId xmlns:a16="http://schemas.microsoft.com/office/drawing/2014/main" id="{C1503CE0-22FB-8A2D-EDF6-24D120DAD5B7}"/>
              </a:ext>
            </a:extLst>
          </p:cNvPr>
          <p:cNvPicPr>
            <a:picLocks noChangeAspect="1"/>
          </p:cNvPicPr>
          <p:nvPr/>
        </p:nvPicPr>
        <p:blipFill>
          <a:blip r:embed="rId11"/>
          <a:stretch>
            <a:fillRect/>
          </a:stretch>
        </p:blipFill>
        <p:spPr>
          <a:xfrm>
            <a:off x="10150687" y="6310494"/>
            <a:ext cx="258246" cy="258246"/>
          </a:xfrm>
          <a:prstGeom prst="rect">
            <a:avLst/>
          </a:prstGeom>
        </p:spPr>
      </p:pic>
      <p:pic>
        <p:nvPicPr>
          <p:cNvPr id="49" name="Obrázok 32">
            <a:extLst>
              <a:ext uri="{FF2B5EF4-FFF2-40B4-BE49-F238E27FC236}">
                <a16:creationId xmlns:a16="http://schemas.microsoft.com/office/drawing/2014/main" id="{537E2ABD-C07F-2572-3A21-9D626A18C551}"/>
              </a:ext>
            </a:extLst>
          </p:cNvPr>
          <p:cNvPicPr>
            <a:picLocks noChangeAspect="1"/>
          </p:cNvPicPr>
          <p:nvPr/>
        </p:nvPicPr>
        <p:blipFill>
          <a:blip r:embed="rId12"/>
          <a:stretch>
            <a:fillRect/>
          </a:stretch>
        </p:blipFill>
        <p:spPr>
          <a:xfrm>
            <a:off x="10444616" y="6310493"/>
            <a:ext cx="258247" cy="258247"/>
          </a:xfrm>
          <a:prstGeom prst="rect">
            <a:avLst/>
          </a:prstGeom>
        </p:spPr>
      </p:pic>
      <p:sp>
        <p:nvSpPr>
          <p:cNvPr id="50" name="BlokTextu 33">
            <a:extLst>
              <a:ext uri="{FF2B5EF4-FFF2-40B4-BE49-F238E27FC236}">
                <a16:creationId xmlns:a16="http://schemas.microsoft.com/office/drawing/2014/main" id="{FBE6E726-357D-C073-733D-8EB0A68B9A23}"/>
              </a:ext>
            </a:extLst>
          </p:cNvPr>
          <p:cNvSpPr txBox="1"/>
          <p:nvPr/>
        </p:nvSpPr>
        <p:spPr>
          <a:xfrm>
            <a:off x="11084422" y="6285727"/>
            <a:ext cx="702655" cy="307777"/>
          </a:xfrm>
          <a:prstGeom prst="rect">
            <a:avLst/>
          </a:prstGeom>
          <a:noFill/>
        </p:spPr>
        <p:txBody>
          <a:bodyPr wrap="square" rtlCol="0">
            <a:spAutoFit/>
          </a:bodyPr>
          <a:lstStyle/>
          <a:p>
            <a:pPr algn="ctr"/>
            <a:r>
              <a:rPr lang="en-US" sz="1400" dirty="0">
                <a:latin typeface="Segoe UI Variable Display" pitchFamily="2" charset="0"/>
              </a:rPr>
              <a:t>13:31</a:t>
            </a:r>
            <a:endParaRPr lang="sk-SK" sz="1400" dirty="0">
              <a:latin typeface="Segoe UI Variable Display" pitchFamily="2" charset="0"/>
            </a:endParaRPr>
          </a:p>
        </p:txBody>
      </p:sp>
      <p:pic>
        <p:nvPicPr>
          <p:cNvPr id="51" name="Obrázok 35">
            <a:extLst>
              <a:ext uri="{FF2B5EF4-FFF2-40B4-BE49-F238E27FC236}">
                <a16:creationId xmlns:a16="http://schemas.microsoft.com/office/drawing/2014/main" id="{8430BAC3-D289-B403-D0EF-20B584418381}"/>
              </a:ext>
            </a:extLst>
          </p:cNvPr>
          <p:cNvPicPr>
            <a:picLocks noChangeAspect="1"/>
          </p:cNvPicPr>
          <p:nvPr/>
        </p:nvPicPr>
        <p:blipFill>
          <a:blip r:embed="rId13"/>
          <a:stretch>
            <a:fillRect/>
          </a:stretch>
        </p:blipFill>
        <p:spPr>
          <a:xfrm>
            <a:off x="4753154" y="230035"/>
            <a:ext cx="299047" cy="299047"/>
          </a:xfrm>
          <a:prstGeom prst="rect">
            <a:avLst/>
          </a:prstGeom>
        </p:spPr>
      </p:pic>
      <p:sp>
        <p:nvSpPr>
          <p:cNvPr id="52" name="BlokTextu 36">
            <a:extLst>
              <a:ext uri="{FF2B5EF4-FFF2-40B4-BE49-F238E27FC236}">
                <a16:creationId xmlns:a16="http://schemas.microsoft.com/office/drawing/2014/main" id="{15F18831-4C26-8C86-9D23-A7D5085C69B1}"/>
              </a:ext>
            </a:extLst>
          </p:cNvPr>
          <p:cNvSpPr txBox="1"/>
          <p:nvPr/>
        </p:nvSpPr>
        <p:spPr>
          <a:xfrm>
            <a:off x="5052201" y="230035"/>
            <a:ext cx="1923691" cy="276999"/>
          </a:xfrm>
          <a:prstGeom prst="rect">
            <a:avLst/>
          </a:prstGeom>
          <a:noFill/>
        </p:spPr>
        <p:txBody>
          <a:bodyPr wrap="square" rtlCol="0">
            <a:spAutoFit/>
          </a:bodyPr>
          <a:lstStyle/>
          <a:p>
            <a:r>
              <a:rPr lang="sk-SK" sz="1200" dirty="0">
                <a:solidFill>
                  <a:schemeClr val="tx1">
                    <a:lumMod val="50000"/>
                    <a:lumOff val="50000"/>
                  </a:schemeClr>
                </a:solidFill>
                <a:latin typeface="Segoe UI Variable Display" pitchFamily="2" charset="0"/>
              </a:rPr>
              <a:t>Search here</a:t>
            </a:r>
          </a:p>
        </p:txBody>
      </p:sp>
      <p:sp>
        <p:nvSpPr>
          <p:cNvPr id="53" name="Obdĺžnik: zaoblené rohy 1">
            <a:extLst>
              <a:ext uri="{FF2B5EF4-FFF2-40B4-BE49-F238E27FC236}">
                <a16:creationId xmlns:a16="http://schemas.microsoft.com/office/drawing/2014/main" id="{C8D644CA-13DA-B2A3-EA16-6D8E0524FD21}"/>
              </a:ext>
            </a:extLst>
          </p:cNvPr>
          <p:cNvSpPr/>
          <p:nvPr/>
        </p:nvSpPr>
        <p:spPr>
          <a:xfrm>
            <a:off x="1798154" y="1054814"/>
            <a:ext cx="8595687" cy="4770408"/>
          </a:xfrm>
          <a:prstGeom prst="roundRect">
            <a:avLst>
              <a:gd name="adj" fmla="val 4008"/>
            </a:avLst>
          </a:prstGeom>
          <a:blipFill dpi="0" rotWithShape="1">
            <a:blip r:embed="rId14">
              <a:extLst>
                <a:ext uri="{BEBA8EAE-BF5A-486C-A8C5-ECC9F3942E4B}">
                  <a14:imgProps xmlns:a14="http://schemas.microsoft.com/office/drawing/2010/main">
                    <a14:imgLayer r:embed="rId15">
                      <a14:imgEffect>
                        <a14:artisticBlur/>
                      </a14:imgEffect>
                    </a14:imgLayer>
                  </a14:imgProps>
                </a:ext>
              </a:extLst>
            </a:blip>
            <a:srcRect/>
            <a:stretch>
              <a:fillRect l="-20927" t="-22112" r="-20912" b="-21649"/>
            </a:stretch>
          </a:blip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k-SK"/>
          </a:p>
        </p:txBody>
      </p:sp>
      <p:pic>
        <p:nvPicPr>
          <p:cNvPr id="54" name="Obrázok 14">
            <a:extLst>
              <a:ext uri="{FF2B5EF4-FFF2-40B4-BE49-F238E27FC236}">
                <a16:creationId xmlns:a16="http://schemas.microsoft.com/office/drawing/2014/main" id="{DF7A6D23-5A0E-2390-55B4-D69E8E1E8AAD}"/>
              </a:ext>
            </a:extLst>
          </p:cNvPr>
          <p:cNvPicPr>
            <a:picLocks noChangeAspect="1"/>
          </p:cNvPicPr>
          <p:nvPr/>
        </p:nvPicPr>
        <p:blipFill>
          <a:blip r:embed="rId16"/>
          <a:stretch>
            <a:fillRect/>
          </a:stretch>
        </p:blipFill>
        <p:spPr>
          <a:xfrm>
            <a:off x="5484060" y="2817063"/>
            <a:ext cx="1223873" cy="1223873"/>
          </a:xfrm>
          <a:prstGeom prst="rect">
            <a:avLst/>
          </a:prstGeom>
        </p:spPr>
      </p:pic>
      <p:pic>
        <p:nvPicPr>
          <p:cNvPr id="55" name="Obrázok 16">
            <a:extLst>
              <a:ext uri="{FF2B5EF4-FFF2-40B4-BE49-F238E27FC236}">
                <a16:creationId xmlns:a16="http://schemas.microsoft.com/office/drawing/2014/main" id="{94246302-D25A-F315-BCB3-70507F41C36C}"/>
              </a:ext>
            </a:extLst>
          </p:cNvPr>
          <p:cNvPicPr>
            <a:picLocks noChangeAspect="1"/>
          </p:cNvPicPr>
          <p:nvPr/>
        </p:nvPicPr>
        <p:blipFill>
          <a:blip r:embed="rId16"/>
          <a:stretch>
            <a:fillRect/>
          </a:stretch>
        </p:blipFill>
        <p:spPr>
          <a:xfrm>
            <a:off x="1936939" y="1166184"/>
            <a:ext cx="332315" cy="332315"/>
          </a:xfrm>
          <a:prstGeom prst="rect">
            <a:avLst/>
          </a:prstGeom>
        </p:spPr>
      </p:pic>
      <p:sp>
        <p:nvSpPr>
          <p:cNvPr id="56" name="BlokTextu 19">
            <a:extLst>
              <a:ext uri="{FF2B5EF4-FFF2-40B4-BE49-F238E27FC236}">
                <a16:creationId xmlns:a16="http://schemas.microsoft.com/office/drawing/2014/main" id="{674981C9-1DF9-7E3F-B32C-754E240674C9}"/>
              </a:ext>
            </a:extLst>
          </p:cNvPr>
          <p:cNvSpPr txBox="1"/>
          <p:nvPr/>
        </p:nvSpPr>
        <p:spPr>
          <a:xfrm>
            <a:off x="2269254" y="1190860"/>
            <a:ext cx="1192620" cy="276999"/>
          </a:xfrm>
          <a:prstGeom prst="rect">
            <a:avLst/>
          </a:prstGeom>
          <a:noFill/>
        </p:spPr>
        <p:txBody>
          <a:bodyPr wrap="square" rtlCol="0">
            <a:spAutoFit/>
          </a:bodyPr>
          <a:lstStyle/>
          <a:p>
            <a:r>
              <a:rPr lang="sk-SK" sz="1200" dirty="0">
                <a:latin typeface="Segoe UI Variable Display" pitchFamily="2" charset="0"/>
              </a:rPr>
              <a:t>Get started</a:t>
            </a:r>
          </a:p>
        </p:txBody>
      </p:sp>
      <p:pic>
        <p:nvPicPr>
          <p:cNvPr id="57" name="Obrázok 23">
            <a:extLst>
              <a:ext uri="{FF2B5EF4-FFF2-40B4-BE49-F238E27FC236}">
                <a16:creationId xmlns:a16="http://schemas.microsoft.com/office/drawing/2014/main" id="{84695395-418E-CC66-8BA9-4A9876434633}"/>
              </a:ext>
            </a:extLst>
          </p:cNvPr>
          <p:cNvPicPr>
            <a:picLocks noChangeAspect="1"/>
          </p:cNvPicPr>
          <p:nvPr/>
        </p:nvPicPr>
        <p:blipFill>
          <a:blip r:embed="rId17"/>
          <a:stretch>
            <a:fillRect/>
          </a:stretch>
        </p:blipFill>
        <p:spPr>
          <a:xfrm>
            <a:off x="9883268" y="1195649"/>
            <a:ext cx="267419" cy="267419"/>
          </a:xfrm>
          <a:prstGeom prst="rect">
            <a:avLst/>
          </a:prstGeom>
        </p:spPr>
      </p:pic>
      <p:pic>
        <p:nvPicPr>
          <p:cNvPr id="58" name="Obrázok 27">
            <a:extLst>
              <a:ext uri="{FF2B5EF4-FFF2-40B4-BE49-F238E27FC236}">
                <a16:creationId xmlns:a16="http://schemas.microsoft.com/office/drawing/2014/main" id="{730AB849-5D54-0928-1292-A37349FE6AEB}"/>
              </a:ext>
            </a:extLst>
          </p:cNvPr>
          <p:cNvPicPr>
            <a:picLocks noChangeAspect="1"/>
          </p:cNvPicPr>
          <p:nvPr/>
        </p:nvPicPr>
        <p:blipFill>
          <a:blip r:embed="rId18"/>
          <a:stretch>
            <a:fillRect/>
          </a:stretch>
        </p:blipFill>
        <p:spPr>
          <a:xfrm>
            <a:off x="9493891" y="1200485"/>
            <a:ext cx="262583" cy="262583"/>
          </a:xfrm>
          <a:prstGeom prst="rect">
            <a:avLst/>
          </a:prstGeom>
        </p:spPr>
      </p:pic>
      <p:sp>
        <p:nvSpPr>
          <p:cNvPr id="59" name="Obdĺžnik: zaoblené rohy 34">
            <a:extLst>
              <a:ext uri="{FF2B5EF4-FFF2-40B4-BE49-F238E27FC236}">
                <a16:creationId xmlns:a16="http://schemas.microsoft.com/office/drawing/2014/main" id="{3F4A505A-2A77-BCFB-32FD-717034E1C3F7}"/>
              </a:ext>
            </a:extLst>
          </p:cNvPr>
          <p:cNvSpPr/>
          <p:nvPr/>
        </p:nvSpPr>
        <p:spPr>
          <a:xfrm>
            <a:off x="2816157" y="6245047"/>
            <a:ext cx="335341" cy="396000"/>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k-SK"/>
          </a:p>
        </p:txBody>
      </p:sp>
      <p:pic>
        <p:nvPicPr>
          <p:cNvPr id="60" name="Obrázok 29">
            <a:extLst>
              <a:ext uri="{FF2B5EF4-FFF2-40B4-BE49-F238E27FC236}">
                <a16:creationId xmlns:a16="http://schemas.microsoft.com/office/drawing/2014/main" id="{B96B9C66-9A1D-DB2C-F898-FC23373CA616}"/>
              </a:ext>
            </a:extLst>
          </p:cNvPr>
          <p:cNvPicPr>
            <a:picLocks noChangeAspect="1"/>
          </p:cNvPicPr>
          <p:nvPr/>
        </p:nvPicPr>
        <p:blipFill>
          <a:blip r:embed="rId16"/>
          <a:stretch>
            <a:fillRect/>
          </a:stretch>
        </p:blipFill>
        <p:spPr>
          <a:xfrm>
            <a:off x="2816157" y="6271942"/>
            <a:ext cx="335345" cy="335345"/>
          </a:xfrm>
          <a:prstGeom prst="rect">
            <a:avLst/>
          </a:prstGeom>
        </p:spPr>
      </p:pic>
      <p:pic>
        <p:nvPicPr>
          <p:cNvPr id="62" name="Picture 61">
            <a:extLst>
              <a:ext uri="{FF2B5EF4-FFF2-40B4-BE49-F238E27FC236}">
                <a16:creationId xmlns:a16="http://schemas.microsoft.com/office/drawing/2014/main" id="{FCF7C81D-0B1B-C95D-7758-AFF5CF339B95}"/>
              </a:ext>
            </a:extLst>
          </p:cNvPr>
          <p:cNvPicPr>
            <a:picLocks noChangeAspect="1"/>
          </p:cNvPicPr>
          <p:nvPr/>
        </p:nvPicPr>
        <p:blipFill>
          <a:blip r:embed="rId19">
            <a:duotone>
              <a:srgbClr val="A02B93">
                <a:shade val="45000"/>
                <a:satMod val="135000"/>
              </a:srgbClr>
              <a:prstClr val="white"/>
            </a:duotone>
            <a:extLst>
              <a:ext uri="{28A0092B-C50C-407E-A947-70E740481C1C}">
                <a14:useLocalDpi xmlns:a14="http://schemas.microsoft.com/office/drawing/2010/main" val="0"/>
              </a:ext>
            </a:extLst>
          </a:blip>
          <a:stretch>
            <a:fillRect/>
          </a:stretch>
        </p:blipFill>
        <p:spPr>
          <a:xfrm>
            <a:off x="302396" y="6221861"/>
            <a:ext cx="434462" cy="435508"/>
          </a:xfrm>
          <a:prstGeom prst="rect">
            <a:avLst/>
          </a:prstGeom>
        </p:spPr>
      </p:pic>
    </p:spTree>
    <p:extLst>
      <p:ext uri="{BB962C8B-B14F-4D97-AF65-F5344CB8AC3E}">
        <p14:creationId xmlns:p14="http://schemas.microsoft.com/office/powerpoint/2010/main" val="2529380344"/>
      </p:ext>
    </p:extLst>
  </p:cSld>
  <p:clrMapOvr>
    <a:masterClrMapping/>
  </p:clrMapOvr>
  <mc:AlternateContent xmlns:mc="http://schemas.openxmlformats.org/markup-compatibility/2006" xmlns:p159="http://schemas.microsoft.com/office/powerpoint/2015/09/main">
    <mc:Choice Requires="p159">
      <p:transition>
        <p159:morph option="byChar"/>
      </p:transition>
    </mc:Choice>
    <mc:Fallback xmlns="">
      <p:transition>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grpSp>
        <p:nvGrpSpPr>
          <p:cNvPr id="4" name="Skupina 9">
            <a:extLst>
              <a:ext uri="{FF2B5EF4-FFF2-40B4-BE49-F238E27FC236}">
                <a16:creationId xmlns:a16="http://schemas.microsoft.com/office/drawing/2014/main" id="{D9AF6F94-CA8E-152D-180A-67044A2D8570}"/>
              </a:ext>
            </a:extLst>
          </p:cNvPr>
          <p:cNvGrpSpPr/>
          <p:nvPr/>
        </p:nvGrpSpPr>
        <p:grpSpPr>
          <a:xfrm>
            <a:off x="4646760" y="133706"/>
            <a:ext cx="7312326" cy="6551766"/>
            <a:chOff x="4646761" y="133706"/>
            <a:chExt cx="7312326" cy="6551766"/>
          </a:xfrm>
          <a:solidFill>
            <a:schemeClr val="bg1"/>
          </a:solidFill>
        </p:grpSpPr>
        <p:sp>
          <p:nvSpPr>
            <p:cNvPr id="6" name="Obdĺžnik: zaoblené rohy 11">
              <a:extLst>
                <a:ext uri="{FF2B5EF4-FFF2-40B4-BE49-F238E27FC236}">
                  <a16:creationId xmlns:a16="http://schemas.microsoft.com/office/drawing/2014/main" id="{F58C2529-759A-339E-D861-EDBFF3321BD5}"/>
                </a:ext>
              </a:extLst>
            </p:cNvPr>
            <p:cNvSpPr/>
            <p:nvPr/>
          </p:nvSpPr>
          <p:spPr>
            <a:xfrm>
              <a:off x="10912415" y="6193766"/>
              <a:ext cx="1046672" cy="491706"/>
            </a:xfrm>
            <a:prstGeom prst="roundRect">
              <a:avLst>
                <a:gd name="adj" fmla="val 26667"/>
              </a:avLst>
            </a:prstGeom>
            <a:grp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sk-SK" sz="1800" b="0" i="0" u="none" strike="noStrike" kern="1200" cap="none" spc="0" normalizeH="0" baseline="0" noProof="0">
                <a:ln>
                  <a:noFill/>
                </a:ln>
                <a:solidFill>
                  <a:prstClr val="white"/>
                </a:solidFill>
                <a:effectLst/>
                <a:uLnTx/>
                <a:uFillTx/>
                <a:latin typeface="Calibri"/>
                <a:ea typeface="+mn-ea"/>
                <a:cs typeface="+mn-cs"/>
              </a:endParaRPr>
            </a:p>
          </p:txBody>
        </p:sp>
        <p:sp>
          <p:nvSpPr>
            <p:cNvPr id="7" name="Obdĺžnik: zaoblené rohy 12">
              <a:extLst>
                <a:ext uri="{FF2B5EF4-FFF2-40B4-BE49-F238E27FC236}">
                  <a16:creationId xmlns:a16="http://schemas.microsoft.com/office/drawing/2014/main" id="{EF40A1EC-18FD-F313-7CA5-C1EF6D3D4D9F}"/>
                </a:ext>
              </a:extLst>
            </p:cNvPr>
            <p:cNvSpPr/>
            <p:nvPr/>
          </p:nvSpPr>
          <p:spPr>
            <a:xfrm>
              <a:off x="9756475" y="6193766"/>
              <a:ext cx="1046672" cy="491706"/>
            </a:xfrm>
            <a:prstGeom prst="roundRect">
              <a:avLst>
                <a:gd name="adj" fmla="val 26667"/>
              </a:avLst>
            </a:prstGeom>
            <a:grp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sk-SK" sz="1800" b="0" i="0" u="none" strike="noStrike" kern="1200" cap="none" spc="0" normalizeH="0" baseline="0" noProof="0">
                <a:ln>
                  <a:noFill/>
                </a:ln>
                <a:solidFill>
                  <a:prstClr val="white"/>
                </a:solidFill>
                <a:effectLst/>
                <a:uLnTx/>
                <a:uFillTx/>
                <a:latin typeface="Calibri"/>
                <a:ea typeface="+mn-ea"/>
                <a:cs typeface="+mn-cs"/>
              </a:endParaRPr>
            </a:p>
          </p:txBody>
        </p:sp>
        <p:sp>
          <p:nvSpPr>
            <p:cNvPr id="12" name="Obdĺžnik: zaoblené rohy 13">
              <a:extLst>
                <a:ext uri="{FF2B5EF4-FFF2-40B4-BE49-F238E27FC236}">
                  <a16:creationId xmlns:a16="http://schemas.microsoft.com/office/drawing/2014/main" id="{26D66303-14BF-AD8A-FA42-1FF91E6A5C6A}"/>
                </a:ext>
              </a:extLst>
            </p:cNvPr>
            <p:cNvSpPr/>
            <p:nvPr/>
          </p:nvSpPr>
          <p:spPr>
            <a:xfrm>
              <a:off x="4646761" y="133706"/>
              <a:ext cx="2898476" cy="491706"/>
            </a:xfrm>
            <a:prstGeom prst="roundRect">
              <a:avLst>
                <a:gd name="adj" fmla="val 50000"/>
              </a:avLst>
            </a:prstGeom>
            <a:grp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sk-SK" sz="18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15" name="Skupina 8">
            <a:extLst>
              <a:ext uri="{FF2B5EF4-FFF2-40B4-BE49-F238E27FC236}">
                <a16:creationId xmlns:a16="http://schemas.microsoft.com/office/drawing/2014/main" id="{122D3B13-E169-DE7F-D04A-7DD670F943CE}"/>
              </a:ext>
            </a:extLst>
          </p:cNvPr>
          <p:cNvGrpSpPr/>
          <p:nvPr/>
        </p:nvGrpSpPr>
        <p:grpSpPr>
          <a:xfrm>
            <a:off x="4646761" y="133706"/>
            <a:ext cx="7312326" cy="6551766"/>
            <a:chOff x="4646761" y="133706"/>
            <a:chExt cx="7312326" cy="6551766"/>
          </a:xfrm>
          <a:blipFill dpi="0" rotWithShape="0">
            <a:blip r:embed="rId4">
              <a:alphaModFix amt="60000"/>
              <a:extLst>
                <a:ext uri="{28A0092B-C50C-407E-A947-70E740481C1C}">
                  <a14:useLocalDpi xmlns:a14="http://schemas.microsoft.com/office/drawing/2010/main" val="0"/>
                </a:ext>
              </a:extLst>
            </a:blip>
            <a:srcRect/>
            <a:stretch>
              <a:fillRect/>
            </a:stretch>
          </a:blipFill>
        </p:grpSpPr>
        <p:sp>
          <p:nvSpPr>
            <p:cNvPr id="19" name="Obdĺžnik: zaoblené rohy 4">
              <a:extLst>
                <a:ext uri="{FF2B5EF4-FFF2-40B4-BE49-F238E27FC236}">
                  <a16:creationId xmlns:a16="http://schemas.microsoft.com/office/drawing/2014/main" id="{7EBB5F17-0324-6221-9DB8-4B83DEA885C7}"/>
                </a:ext>
              </a:extLst>
            </p:cNvPr>
            <p:cNvSpPr/>
            <p:nvPr/>
          </p:nvSpPr>
          <p:spPr>
            <a:xfrm>
              <a:off x="10912415" y="6193766"/>
              <a:ext cx="1046672" cy="491706"/>
            </a:xfrm>
            <a:prstGeom prst="roundRect">
              <a:avLst>
                <a:gd name="adj" fmla="val 26667"/>
              </a:avLst>
            </a:prstGeom>
            <a:grp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sk-SK" sz="1800" b="0" i="0" u="none" strike="noStrike" kern="1200" cap="none" spc="0" normalizeH="0" baseline="0" noProof="0">
                <a:ln>
                  <a:noFill/>
                </a:ln>
                <a:solidFill>
                  <a:prstClr val="white"/>
                </a:solidFill>
                <a:effectLst/>
                <a:uLnTx/>
                <a:uFillTx/>
                <a:latin typeface="Calibri"/>
                <a:ea typeface="+mn-ea"/>
                <a:cs typeface="+mn-cs"/>
              </a:endParaRPr>
            </a:p>
          </p:txBody>
        </p:sp>
        <p:sp>
          <p:nvSpPr>
            <p:cNvPr id="20" name="Obdĺžnik: zaoblené rohy 5">
              <a:extLst>
                <a:ext uri="{FF2B5EF4-FFF2-40B4-BE49-F238E27FC236}">
                  <a16:creationId xmlns:a16="http://schemas.microsoft.com/office/drawing/2014/main" id="{B137EC43-3A14-CD4B-ABE7-9DEE874972E3}"/>
                </a:ext>
              </a:extLst>
            </p:cNvPr>
            <p:cNvSpPr/>
            <p:nvPr/>
          </p:nvSpPr>
          <p:spPr>
            <a:xfrm>
              <a:off x="9756475" y="6193766"/>
              <a:ext cx="1046672" cy="491706"/>
            </a:xfrm>
            <a:prstGeom prst="roundRect">
              <a:avLst>
                <a:gd name="adj" fmla="val 26667"/>
              </a:avLst>
            </a:prstGeom>
            <a:grp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sk-SK" sz="1800" b="0" i="0" u="none" strike="noStrike" kern="1200" cap="none" spc="0" normalizeH="0" baseline="0" noProof="0">
                <a:ln>
                  <a:noFill/>
                </a:ln>
                <a:solidFill>
                  <a:prstClr val="white"/>
                </a:solidFill>
                <a:effectLst/>
                <a:uLnTx/>
                <a:uFillTx/>
                <a:latin typeface="Calibri"/>
                <a:ea typeface="+mn-ea"/>
                <a:cs typeface="+mn-cs"/>
              </a:endParaRPr>
            </a:p>
          </p:txBody>
        </p:sp>
        <p:sp>
          <p:nvSpPr>
            <p:cNvPr id="21" name="Obdĺžnik: zaoblené rohy 7">
              <a:extLst>
                <a:ext uri="{FF2B5EF4-FFF2-40B4-BE49-F238E27FC236}">
                  <a16:creationId xmlns:a16="http://schemas.microsoft.com/office/drawing/2014/main" id="{13EA5E72-202D-41BB-44C4-B6057FE5D67E}"/>
                </a:ext>
              </a:extLst>
            </p:cNvPr>
            <p:cNvSpPr/>
            <p:nvPr/>
          </p:nvSpPr>
          <p:spPr>
            <a:xfrm>
              <a:off x="4646761" y="133706"/>
              <a:ext cx="2898476" cy="491706"/>
            </a:xfrm>
            <a:prstGeom prst="roundRect">
              <a:avLst>
                <a:gd name="adj" fmla="val 50000"/>
              </a:avLst>
            </a:prstGeom>
            <a:grp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sk-SK" sz="1800" b="0" i="0" u="none" strike="noStrike" kern="1200" cap="none" spc="0" normalizeH="0" baseline="0" noProof="0">
                <a:ln>
                  <a:noFill/>
                </a:ln>
                <a:solidFill>
                  <a:prstClr val="white"/>
                </a:solidFill>
                <a:effectLst/>
                <a:uLnTx/>
                <a:uFillTx/>
                <a:latin typeface="Calibri"/>
                <a:ea typeface="+mn-ea"/>
                <a:cs typeface="+mn-cs"/>
              </a:endParaRPr>
            </a:p>
          </p:txBody>
        </p:sp>
      </p:grpSp>
      <p:pic>
        <p:nvPicPr>
          <p:cNvPr id="47" name="Obrázok 28">
            <a:extLst>
              <a:ext uri="{FF2B5EF4-FFF2-40B4-BE49-F238E27FC236}">
                <a16:creationId xmlns:a16="http://schemas.microsoft.com/office/drawing/2014/main" id="{2F1EB54F-E033-02AB-0B5D-938111A56162}"/>
              </a:ext>
            </a:extLst>
          </p:cNvPr>
          <p:cNvPicPr>
            <a:picLocks noChangeAspect="1"/>
          </p:cNvPicPr>
          <p:nvPr/>
        </p:nvPicPr>
        <p:blipFill>
          <a:blip r:embed="rId5"/>
          <a:stretch>
            <a:fillRect/>
          </a:stretch>
        </p:blipFill>
        <p:spPr>
          <a:xfrm>
            <a:off x="9855878" y="6310495"/>
            <a:ext cx="258245" cy="258245"/>
          </a:xfrm>
          <a:prstGeom prst="rect">
            <a:avLst/>
          </a:prstGeom>
        </p:spPr>
      </p:pic>
      <p:pic>
        <p:nvPicPr>
          <p:cNvPr id="48" name="Obrázok 30">
            <a:extLst>
              <a:ext uri="{FF2B5EF4-FFF2-40B4-BE49-F238E27FC236}">
                <a16:creationId xmlns:a16="http://schemas.microsoft.com/office/drawing/2014/main" id="{C1503CE0-22FB-8A2D-EDF6-24D120DAD5B7}"/>
              </a:ext>
            </a:extLst>
          </p:cNvPr>
          <p:cNvPicPr>
            <a:picLocks noChangeAspect="1"/>
          </p:cNvPicPr>
          <p:nvPr/>
        </p:nvPicPr>
        <p:blipFill>
          <a:blip r:embed="rId6"/>
          <a:stretch>
            <a:fillRect/>
          </a:stretch>
        </p:blipFill>
        <p:spPr>
          <a:xfrm>
            <a:off x="10150687" y="6310494"/>
            <a:ext cx="258246" cy="258246"/>
          </a:xfrm>
          <a:prstGeom prst="rect">
            <a:avLst/>
          </a:prstGeom>
        </p:spPr>
      </p:pic>
      <p:pic>
        <p:nvPicPr>
          <p:cNvPr id="49" name="Obrázok 32">
            <a:extLst>
              <a:ext uri="{FF2B5EF4-FFF2-40B4-BE49-F238E27FC236}">
                <a16:creationId xmlns:a16="http://schemas.microsoft.com/office/drawing/2014/main" id="{537E2ABD-C07F-2572-3A21-9D626A18C551}"/>
              </a:ext>
            </a:extLst>
          </p:cNvPr>
          <p:cNvPicPr>
            <a:picLocks noChangeAspect="1"/>
          </p:cNvPicPr>
          <p:nvPr/>
        </p:nvPicPr>
        <p:blipFill>
          <a:blip r:embed="rId7"/>
          <a:stretch>
            <a:fillRect/>
          </a:stretch>
        </p:blipFill>
        <p:spPr>
          <a:xfrm>
            <a:off x="10444616" y="6310493"/>
            <a:ext cx="258247" cy="258247"/>
          </a:xfrm>
          <a:prstGeom prst="rect">
            <a:avLst/>
          </a:prstGeom>
        </p:spPr>
      </p:pic>
      <p:sp>
        <p:nvSpPr>
          <p:cNvPr id="50" name="BlokTextu 33">
            <a:extLst>
              <a:ext uri="{FF2B5EF4-FFF2-40B4-BE49-F238E27FC236}">
                <a16:creationId xmlns:a16="http://schemas.microsoft.com/office/drawing/2014/main" id="{FBE6E726-357D-C073-733D-8EB0A68B9A23}"/>
              </a:ext>
            </a:extLst>
          </p:cNvPr>
          <p:cNvSpPr txBox="1"/>
          <p:nvPr/>
        </p:nvSpPr>
        <p:spPr>
          <a:xfrm>
            <a:off x="11084422" y="6285727"/>
            <a:ext cx="702655"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egoe UI Variable Display" pitchFamily="2" charset="0"/>
                <a:ea typeface="+mn-ea"/>
                <a:cs typeface="+mn-cs"/>
              </a:rPr>
              <a:t>13:31</a:t>
            </a:r>
            <a:endParaRPr kumimoji="0" lang="sk-SK" sz="1400" b="0" i="0" u="none" strike="noStrike" kern="1200" cap="none" spc="0" normalizeH="0" baseline="0" noProof="0" dirty="0">
              <a:ln>
                <a:noFill/>
              </a:ln>
              <a:solidFill>
                <a:prstClr val="black"/>
              </a:solidFill>
              <a:effectLst/>
              <a:uLnTx/>
              <a:uFillTx/>
              <a:latin typeface="Segoe UI Variable Display" pitchFamily="2" charset="0"/>
              <a:ea typeface="+mn-ea"/>
              <a:cs typeface="+mn-cs"/>
            </a:endParaRPr>
          </a:p>
        </p:txBody>
      </p:sp>
      <p:pic>
        <p:nvPicPr>
          <p:cNvPr id="51" name="Obrázok 35">
            <a:extLst>
              <a:ext uri="{FF2B5EF4-FFF2-40B4-BE49-F238E27FC236}">
                <a16:creationId xmlns:a16="http://schemas.microsoft.com/office/drawing/2014/main" id="{8430BAC3-D289-B403-D0EF-20B584418381}"/>
              </a:ext>
            </a:extLst>
          </p:cNvPr>
          <p:cNvPicPr>
            <a:picLocks noChangeAspect="1"/>
          </p:cNvPicPr>
          <p:nvPr/>
        </p:nvPicPr>
        <p:blipFill>
          <a:blip r:embed="rId8"/>
          <a:stretch>
            <a:fillRect/>
          </a:stretch>
        </p:blipFill>
        <p:spPr>
          <a:xfrm>
            <a:off x="4753154" y="230035"/>
            <a:ext cx="299047" cy="299047"/>
          </a:xfrm>
          <a:prstGeom prst="rect">
            <a:avLst/>
          </a:prstGeom>
        </p:spPr>
      </p:pic>
      <p:sp>
        <p:nvSpPr>
          <p:cNvPr id="52" name="BlokTextu 36">
            <a:extLst>
              <a:ext uri="{FF2B5EF4-FFF2-40B4-BE49-F238E27FC236}">
                <a16:creationId xmlns:a16="http://schemas.microsoft.com/office/drawing/2014/main" id="{15F18831-4C26-8C86-9D23-A7D5085C69B1}"/>
              </a:ext>
            </a:extLst>
          </p:cNvPr>
          <p:cNvSpPr txBox="1"/>
          <p:nvPr/>
        </p:nvSpPr>
        <p:spPr>
          <a:xfrm>
            <a:off x="5052201" y="230035"/>
            <a:ext cx="1923691"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sk-SK" sz="1200" b="0" i="0" u="none" strike="noStrike" kern="1200" cap="none" spc="0" normalizeH="0" baseline="0" noProof="0" dirty="0">
                <a:ln>
                  <a:noFill/>
                </a:ln>
                <a:solidFill>
                  <a:prstClr val="black">
                    <a:lumMod val="50000"/>
                    <a:lumOff val="50000"/>
                  </a:prstClr>
                </a:solidFill>
                <a:effectLst/>
                <a:uLnTx/>
                <a:uFillTx/>
                <a:latin typeface="Segoe UI Variable Display" pitchFamily="2" charset="0"/>
                <a:ea typeface="+mn-ea"/>
                <a:cs typeface="+mn-cs"/>
              </a:rPr>
              <a:t>Search here</a:t>
            </a:r>
          </a:p>
        </p:txBody>
      </p:sp>
      <p:sp>
        <p:nvSpPr>
          <p:cNvPr id="2" name="Obdĺžnik: zaoblené rohy 37">
            <a:extLst>
              <a:ext uri="{FF2B5EF4-FFF2-40B4-BE49-F238E27FC236}">
                <a16:creationId xmlns:a16="http://schemas.microsoft.com/office/drawing/2014/main" id="{6B252E2E-56A4-6693-BAF2-293F697EC3C1}"/>
              </a:ext>
            </a:extLst>
          </p:cNvPr>
          <p:cNvSpPr/>
          <p:nvPr/>
        </p:nvSpPr>
        <p:spPr>
          <a:xfrm>
            <a:off x="1798154" y="1477503"/>
            <a:ext cx="8595687" cy="4770408"/>
          </a:xfrm>
          <a:prstGeom prst="roundRect">
            <a:avLst>
              <a:gd name="adj" fmla="val 4008"/>
            </a:avLst>
          </a:prstGeom>
          <a:blipFill dpi="0" rotWithShape="1">
            <a:blip r:embed="rId4">
              <a:alphaModFix amt="0"/>
              <a:extLst>
                <a:ext uri="{28A0092B-C50C-407E-A947-70E740481C1C}">
                  <a14:useLocalDpi xmlns:a14="http://schemas.microsoft.com/office/drawing/2010/main" val="0"/>
                </a:ext>
              </a:extLst>
            </a:blip>
            <a:srcRect/>
            <a:stretch>
              <a:fillRect l="-20927" t="-22112" r="-20912" b="-21649"/>
            </a:stretch>
          </a:blipFill>
          <a:ln w="28575">
            <a:solidFill>
              <a:srgbClr val="0070C0">
                <a:alpha val="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k-SK"/>
          </a:p>
        </p:txBody>
      </p:sp>
      <p:pic>
        <p:nvPicPr>
          <p:cNvPr id="3" name="Obrázok 38">
            <a:extLst>
              <a:ext uri="{FF2B5EF4-FFF2-40B4-BE49-F238E27FC236}">
                <a16:creationId xmlns:a16="http://schemas.microsoft.com/office/drawing/2014/main" id="{54E80BC5-AC50-9B1A-58AF-4079699DF33C}"/>
              </a:ext>
            </a:extLst>
          </p:cNvPr>
          <p:cNvPicPr>
            <a:picLocks noChangeAspect="1"/>
          </p:cNvPicPr>
          <p:nvPr/>
        </p:nvPicPr>
        <p:blipFill>
          <a:blip r:embed="rId9">
            <a:alphaModFix amt="0"/>
          </a:blip>
          <a:stretch>
            <a:fillRect/>
          </a:stretch>
        </p:blipFill>
        <p:spPr>
          <a:xfrm>
            <a:off x="5484060" y="3239752"/>
            <a:ext cx="1223873" cy="1223873"/>
          </a:xfrm>
          <a:prstGeom prst="rect">
            <a:avLst/>
          </a:prstGeom>
        </p:spPr>
      </p:pic>
      <p:pic>
        <p:nvPicPr>
          <p:cNvPr id="8" name="Obrázok 39">
            <a:extLst>
              <a:ext uri="{FF2B5EF4-FFF2-40B4-BE49-F238E27FC236}">
                <a16:creationId xmlns:a16="http://schemas.microsoft.com/office/drawing/2014/main" id="{E44DD695-C4F4-A6E3-47FF-596C09C9D02D}"/>
              </a:ext>
            </a:extLst>
          </p:cNvPr>
          <p:cNvPicPr>
            <a:picLocks noChangeAspect="1"/>
          </p:cNvPicPr>
          <p:nvPr/>
        </p:nvPicPr>
        <p:blipFill>
          <a:blip r:embed="rId9">
            <a:alphaModFix amt="0"/>
          </a:blip>
          <a:stretch>
            <a:fillRect/>
          </a:stretch>
        </p:blipFill>
        <p:spPr>
          <a:xfrm>
            <a:off x="1936939" y="1588873"/>
            <a:ext cx="332315" cy="332315"/>
          </a:xfrm>
          <a:prstGeom prst="rect">
            <a:avLst/>
          </a:prstGeom>
        </p:spPr>
      </p:pic>
      <p:sp>
        <p:nvSpPr>
          <p:cNvPr id="9" name="BlokTextu 40">
            <a:extLst>
              <a:ext uri="{FF2B5EF4-FFF2-40B4-BE49-F238E27FC236}">
                <a16:creationId xmlns:a16="http://schemas.microsoft.com/office/drawing/2014/main" id="{8EA88959-ED1C-EECE-515C-95ED409D5732}"/>
              </a:ext>
            </a:extLst>
          </p:cNvPr>
          <p:cNvSpPr txBox="1"/>
          <p:nvPr/>
        </p:nvSpPr>
        <p:spPr>
          <a:xfrm>
            <a:off x="2269254" y="1613549"/>
            <a:ext cx="1192620" cy="276999"/>
          </a:xfrm>
          <a:prstGeom prst="rect">
            <a:avLst/>
          </a:prstGeom>
          <a:noFill/>
        </p:spPr>
        <p:txBody>
          <a:bodyPr wrap="square" rtlCol="0">
            <a:spAutoFit/>
          </a:bodyPr>
          <a:lstStyle/>
          <a:p>
            <a:r>
              <a:rPr lang="sk-SK" sz="1200" dirty="0">
                <a:solidFill>
                  <a:schemeClr val="tx1">
                    <a:alpha val="0"/>
                  </a:schemeClr>
                </a:solidFill>
                <a:latin typeface="Segoe UI Variable Display" pitchFamily="2" charset="0"/>
              </a:rPr>
              <a:t>Get started</a:t>
            </a:r>
          </a:p>
        </p:txBody>
      </p:sp>
      <p:pic>
        <p:nvPicPr>
          <p:cNvPr id="10" name="Obrázok 41">
            <a:extLst>
              <a:ext uri="{FF2B5EF4-FFF2-40B4-BE49-F238E27FC236}">
                <a16:creationId xmlns:a16="http://schemas.microsoft.com/office/drawing/2014/main" id="{DBCB46DD-DAA0-0620-13A4-466974FB0E4D}"/>
              </a:ext>
            </a:extLst>
          </p:cNvPr>
          <p:cNvPicPr>
            <a:picLocks noChangeAspect="1"/>
          </p:cNvPicPr>
          <p:nvPr/>
        </p:nvPicPr>
        <p:blipFill>
          <a:blip r:embed="rId10">
            <a:alphaModFix amt="0"/>
          </a:blip>
          <a:stretch>
            <a:fillRect/>
          </a:stretch>
        </p:blipFill>
        <p:spPr>
          <a:xfrm>
            <a:off x="9883268" y="1618338"/>
            <a:ext cx="267419" cy="267419"/>
          </a:xfrm>
          <a:prstGeom prst="rect">
            <a:avLst/>
          </a:prstGeom>
        </p:spPr>
      </p:pic>
      <p:pic>
        <p:nvPicPr>
          <p:cNvPr id="11" name="Obrázok 42">
            <a:extLst>
              <a:ext uri="{FF2B5EF4-FFF2-40B4-BE49-F238E27FC236}">
                <a16:creationId xmlns:a16="http://schemas.microsoft.com/office/drawing/2014/main" id="{5AA127F6-0068-8232-53FA-0BD65F2F712D}"/>
              </a:ext>
            </a:extLst>
          </p:cNvPr>
          <p:cNvPicPr>
            <a:picLocks noChangeAspect="1"/>
          </p:cNvPicPr>
          <p:nvPr/>
        </p:nvPicPr>
        <p:blipFill>
          <a:blip r:embed="rId11">
            <a:alphaModFix amt="0"/>
          </a:blip>
          <a:stretch>
            <a:fillRect/>
          </a:stretch>
        </p:blipFill>
        <p:spPr>
          <a:xfrm>
            <a:off x="9493891" y="1623174"/>
            <a:ext cx="262583" cy="262583"/>
          </a:xfrm>
          <a:prstGeom prst="rect">
            <a:avLst/>
          </a:prstGeom>
        </p:spPr>
      </p:pic>
      <p:sp>
        <p:nvSpPr>
          <p:cNvPr id="25" name="Obdĺžnik: zaoblené rohy 3">
            <a:extLst>
              <a:ext uri="{FF2B5EF4-FFF2-40B4-BE49-F238E27FC236}">
                <a16:creationId xmlns:a16="http://schemas.microsoft.com/office/drawing/2014/main" id="{501A59E7-DC02-96BA-8299-C25D26BC7B9B}"/>
              </a:ext>
            </a:extLst>
          </p:cNvPr>
          <p:cNvSpPr/>
          <p:nvPr/>
        </p:nvSpPr>
        <p:spPr>
          <a:xfrm>
            <a:off x="232913" y="6193766"/>
            <a:ext cx="2691442" cy="491706"/>
          </a:xfrm>
          <a:prstGeom prst="roundRect">
            <a:avLst>
              <a:gd name="adj" fmla="val 26667"/>
            </a:avLst>
          </a:prstGeom>
          <a:blipFill>
            <a:blip r:embed="rId3">
              <a:alphaModFix amt="60000"/>
            </a:blip>
            <a:stretch>
              <a:fillRect/>
            </a:stretch>
          </a:blipFill>
          <a:ln w="28575" cap="flat" cmpd="sng" algn="ctr">
            <a:solidFill>
              <a:srgbClr val="0070C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k-SK" sz="1800" b="0" i="0" u="none" strike="noStrike" kern="0" cap="none" spc="0" normalizeH="0" baseline="0" noProof="0" dirty="0">
              <a:ln>
                <a:noFill/>
              </a:ln>
              <a:solidFill>
                <a:prstClr val="white"/>
              </a:solidFill>
              <a:effectLst/>
              <a:uLnTx/>
              <a:uFillTx/>
              <a:latin typeface="Aptos" panose="02110004020202020204"/>
              <a:ea typeface="+mn-ea"/>
              <a:cs typeface="+mn-cs"/>
            </a:endParaRPr>
          </a:p>
        </p:txBody>
      </p:sp>
      <p:pic>
        <p:nvPicPr>
          <p:cNvPr id="27" name="Obrázok 17">
            <a:extLst>
              <a:ext uri="{FF2B5EF4-FFF2-40B4-BE49-F238E27FC236}">
                <a16:creationId xmlns:a16="http://schemas.microsoft.com/office/drawing/2014/main" id="{5E8DDCC4-2370-7B0F-D604-3769E1646111}"/>
              </a:ext>
            </a:extLst>
          </p:cNvPr>
          <p:cNvPicPr>
            <a:picLocks noChangeAspect="1"/>
          </p:cNvPicPr>
          <p:nvPr/>
        </p:nvPicPr>
        <p:blipFill>
          <a:blip r:embed="rId12"/>
          <a:stretch>
            <a:fillRect/>
          </a:stretch>
        </p:blipFill>
        <p:spPr>
          <a:xfrm>
            <a:off x="739146" y="6271942"/>
            <a:ext cx="335352" cy="335352"/>
          </a:xfrm>
          <a:prstGeom prst="rect">
            <a:avLst/>
          </a:prstGeom>
        </p:spPr>
      </p:pic>
      <p:pic>
        <p:nvPicPr>
          <p:cNvPr id="28" name="Obrázok 18">
            <a:extLst>
              <a:ext uri="{FF2B5EF4-FFF2-40B4-BE49-F238E27FC236}">
                <a16:creationId xmlns:a16="http://schemas.microsoft.com/office/drawing/2014/main" id="{0C163B69-A94E-B625-230F-FD49A2C2B5FC}"/>
              </a:ext>
            </a:extLst>
          </p:cNvPr>
          <p:cNvPicPr>
            <a:picLocks noChangeAspect="1"/>
          </p:cNvPicPr>
          <p:nvPr/>
        </p:nvPicPr>
        <p:blipFill>
          <a:blip r:embed="rId13"/>
          <a:stretch>
            <a:fillRect/>
          </a:stretch>
        </p:blipFill>
        <p:spPr>
          <a:xfrm>
            <a:off x="1142902" y="6271942"/>
            <a:ext cx="335352" cy="335352"/>
          </a:xfrm>
          <a:prstGeom prst="rect">
            <a:avLst/>
          </a:prstGeom>
        </p:spPr>
      </p:pic>
      <p:cxnSp>
        <p:nvCxnSpPr>
          <p:cNvPr id="29" name="Rovná spojnica 20">
            <a:extLst>
              <a:ext uri="{FF2B5EF4-FFF2-40B4-BE49-F238E27FC236}">
                <a16:creationId xmlns:a16="http://schemas.microsoft.com/office/drawing/2014/main" id="{B7B0A2F5-A557-D9B8-1655-6ABBD9F4D6F8}"/>
              </a:ext>
            </a:extLst>
          </p:cNvPr>
          <p:cNvCxnSpPr>
            <a:cxnSpLocks/>
          </p:cNvCxnSpPr>
          <p:nvPr/>
        </p:nvCxnSpPr>
        <p:spPr>
          <a:xfrm>
            <a:off x="1578634" y="6193766"/>
            <a:ext cx="0" cy="491706"/>
          </a:xfrm>
          <a:prstGeom prst="line">
            <a:avLst/>
          </a:prstGeom>
          <a:ln>
            <a:solidFill>
              <a:srgbClr val="0070C0"/>
            </a:solidFill>
          </a:ln>
        </p:spPr>
        <p:style>
          <a:lnRef idx="2">
            <a:schemeClr val="accent1"/>
          </a:lnRef>
          <a:fillRef idx="0">
            <a:schemeClr val="accent1"/>
          </a:fillRef>
          <a:effectRef idx="1">
            <a:schemeClr val="accent1"/>
          </a:effectRef>
          <a:fontRef idx="minor">
            <a:schemeClr val="tx1"/>
          </a:fontRef>
        </p:style>
      </p:cxnSp>
      <p:pic>
        <p:nvPicPr>
          <p:cNvPr id="30" name="Obrázok 22">
            <a:extLst>
              <a:ext uri="{FF2B5EF4-FFF2-40B4-BE49-F238E27FC236}">
                <a16:creationId xmlns:a16="http://schemas.microsoft.com/office/drawing/2014/main" id="{F222F63C-0BA9-886C-740D-7FCF649273A2}"/>
              </a:ext>
            </a:extLst>
          </p:cNvPr>
          <p:cNvPicPr>
            <a:picLocks noChangeAspect="1"/>
          </p:cNvPicPr>
          <p:nvPr/>
        </p:nvPicPr>
        <p:blipFill>
          <a:blip r:embed="rId14"/>
          <a:stretch>
            <a:fillRect/>
          </a:stretch>
        </p:blipFill>
        <p:spPr>
          <a:xfrm>
            <a:off x="1704252" y="6271942"/>
            <a:ext cx="335352" cy="335352"/>
          </a:xfrm>
          <a:prstGeom prst="rect">
            <a:avLst/>
          </a:prstGeom>
        </p:spPr>
      </p:pic>
      <p:pic>
        <p:nvPicPr>
          <p:cNvPr id="31" name="Obrázok 24">
            <a:extLst>
              <a:ext uri="{FF2B5EF4-FFF2-40B4-BE49-F238E27FC236}">
                <a16:creationId xmlns:a16="http://schemas.microsoft.com/office/drawing/2014/main" id="{DA466409-BBF3-4F2B-9691-5E2EAFD8F19E}"/>
              </a:ext>
            </a:extLst>
          </p:cNvPr>
          <p:cNvPicPr>
            <a:picLocks noChangeAspect="1"/>
          </p:cNvPicPr>
          <p:nvPr/>
        </p:nvPicPr>
        <p:blipFill>
          <a:blip r:embed="rId15"/>
          <a:stretch>
            <a:fillRect/>
          </a:stretch>
        </p:blipFill>
        <p:spPr>
          <a:xfrm>
            <a:off x="2077877" y="6271949"/>
            <a:ext cx="335345" cy="335345"/>
          </a:xfrm>
          <a:prstGeom prst="rect">
            <a:avLst/>
          </a:prstGeom>
        </p:spPr>
      </p:pic>
      <p:pic>
        <p:nvPicPr>
          <p:cNvPr id="32" name="Obrázok 26">
            <a:extLst>
              <a:ext uri="{FF2B5EF4-FFF2-40B4-BE49-F238E27FC236}">
                <a16:creationId xmlns:a16="http://schemas.microsoft.com/office/drawing/2014/main" id="{A883D225-1344-EDD3-9260-41E0DF0EE9BE}"/>
              </a:ext>
            </a:extLst>
          </p:cNvPr>
          <p:cNvPicPr>
            <a:picLocks noChangeAspect="1"/>
          </p:cNvPicPr>
          <p:nvPr/>
        </p:nvPicPr>
        <p:blipFill>
          <a:blip r:embed="rId16"/>
          <a:stretch>
            <a:fillRect/>
          </a:stretch>
        </p:blipFill>
        <p:spPr>
          <a:xfrm>
            <a:off x="2447203" y="6271942"/>
            <a:ext cx="335352" cy="335352"/>
          </a:xfrm>
          <a:prstGeom prst="rect">
            <a:avLst/>
          </a:prstGeom>
        </p:spPr>
      </p:pic>
      <p:pic>
        <p:nvPicPr>
          <p:cNvPr id="33" name="Picture 32">
            <a:extLst>
              <a:ext uri="{FF2B5EF4-FFF2-40B4-BE49-F238E27FC236}">
                <a16:creationId xmlns:a16="http://schemas.microsoft.com/office/drawing/2014/main" id="{B7288087-FD30-B031-6F6E-8D61E595A702}"/>
              </a:ext>
            </a:extLst>
          </p:cNvPr>
          <p:cNvPicPr>
            <a:picLocks noChangeAspect="1"/>
          </p:cNvPicPr>
          <p:nvPr/>
        </p:nvPicPr>
        <p:blipFill>
          <a:blip r:embed="rId17">
            <a:duotone>
              <a:srgbClr val="A02B93">
                <a:shade val="45000"/>
                <a:satMod val="135000"/>
              </a:srgbClr>
              <a:prstClr val="white"/>
            </a:duotone>
            <a:extLst>
              <a:ext uri="{28A0092B-C50C-407E-A947-70E740481C1C}">
                <a14:useLocalDpi xmlns:a14="http://schemas.microsoft.com/office/drawing/2010/main" val="0"/>
              </a:ext>
            </a:extLst>
          </a:blip>
          <a:stretch>
            <a:fillRect/>
          </a:stretch>
        </p:blipFill>
        <p:spPr>
          <a:xfrm>
            <a:off x="302396" y="6221861"/>
            <a:ext cx="434462" cy="435508"/>
          </a:xfrm>
          <a:prstGeom prst="rect">
            <a:avLst/>
          </a:prstGeom>
        </p:spPr>
      </p:pic>
    </p:spTree>
    <p:extLst>
      <p:ext uri="{BB962C8B-B14F-4D97-AF65-F5344CB8AC3E}">
        <p14:creationId xmlns:p14="http://schemas.microsoft.com/office/powerpoint/2010/main" val="510891778"/>
      </p:ext>
    </p:extLst>
  </p:cSld>
  <p:clrMapOvr>
    <a:masterClrMapping/>
  </p:clrMapOvr>
  <mc:AlternateContent xmlns:mc="http://schemas.openxmlformats.org/markup-compatibility/2006" xmlns:p159="http://schemas.microsoft.com/office/powerpoint/2015/09/main">
    <mc:Choice Requires="p159">
      <p:transition>
        <p159:morph option="byChar"/>
      </p:transition>
    </mc:Choice>
    <mc:Fallback xmlns="">
      <p:transition>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grpSp>
        <p:nvGrpSpPr>
          <p:cNvPr id="4" name="Skupina 9">
            <a:extLst>
              <a:ext uri="{FF2B5EF4-FFF2-40B4-BE49-F238E27FC236}">
                <a16:creationId xmlns:a16="http://schemas.microsoft.com/office/drawing/2014/main" id="{D9AF6F94-CA8E-152D-180A-67044A2D8570}"/>
              </a:ext>
            </a:extLst>
          </p:cNvPr>
          <p:cNvGrpSpPr/>
          <p:nvPr/>
        </p:nvGrpSpPr>
        <p:grpSpPr>
          <a:xfrm>
            <a:off x="4646760" y="133706"/>
            <a:ext cx="7312326" cy="6551766"/>
            <a:chOff x="4646761" y="133706"/>
            <a:chExt cx="7312326" cy="6551766"/>
          </a:xfrm>
          <a:solidFill>
            <a:schemeClr val="bg1"/>
          </a:solidFill>
        </p:grpSpPr>
        <p:sp>
          <p:nvSpPr>
            <p:cNvPr id="6" name="Obdĺžnik: zaoblené rohy 11">
              <a:extLst>
                <a:ext uri="{FF2B5EF4-FFF2-40B4-BE49-F238E27FC236}">
                  <a16:creationId xmlns:a16="http://schemas.microsoft.com/office/drawing/2014/main" id="{F58C2529-759A-339E-D861-EDBFF3321BD5}"/>
                </a:ext>
              </a:extLst>
            </p:cNvPr>
            <p:cNvSpPr/>
            <p:nvPr/>
          </p:nvSpPr>
          <p:spPr>
            <a:xfrm>
              <a:off x="10912415" y="6193766"/>
              <a:ext cx="1046672" cy="491706"/>
            </a:xfrm>
            <a:prstGeom prst="roundRect">
              <a:avLst>
                <a:gd name="adj" fmla="val 26667"/>
              </a:avLst>
            </a:prstGeom>
            <a:grp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sk-SK" sz="1800" b="0" i="0" u="none" strike="noStrike" kern="1200" cap="none" spc="0" normalizeH="0" baseline="0" noProof="0">
                <a:ln>
                  <a:noFill/>
                </a:ln>
                <a:solidFill>
                  <a:prstClr val="white"/>
                </a:solidFill>
                <a:effectLst/>
                <a:uLnTx/>
                <a:uFillTx/>
                <a:latin typeface="Calibri"/>
                <a:ea typeface="+mn-ea"/>
                <a:cs typeface="+mn-cs"/>
              </a:endParaRPr>
            </a:p>
          </p:txBody>
        </p:sp>
        <p:sp>
          <p:nvSpPr>
            <p:cNvPr id="7" name="Obdĺžnik: zaoblené rohy 12">
              <a:extLst>
                <a:ext uri="{FF2B5EF4-FFF2-40B4-BE49-F238E27FC236}">
                  <a16:creationId xmlns:a16="http://schemas.microsoft.com/office/drawing/2014/main" id="{EF40A1EC-18FD-F313-7CA5-C1EF6D3D4D9F}"/>
                </a:ext>
              </a:extLst>
            </p:cNvPr>
            <p:cNvSpPr/>
            <p:nvPr/>
          </p:nvSpPr>
          <p:spPr>
            <a:xfrm>
              <a:off x="9756475" y="6193766"/>
              <a:ext cx="1046672" cy="491706"/>
            </a:xfrm>
            <a:prstGeom prst="roundRect">
              <a:avLst>
                <a:gd name="adj" fmla="val 26667"/>
              </a:avLst>
            </a:prstGeom>
            <a:grp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sk-SK" sz="1800" b="0" i="0" u="none" strike="noStrike" kern="1200" cap="none" spc="0" normalizeH="0" baseline="0" noProof="0">
                <a:ln>
                  <a:noFill/>
                </a:ln>
                <a:solidFill>
                  <a:prstClr val="white"/>
                </a:solidFill>
                <a:effectLst/>
                <a:uLnTx/>
                <a:uFillTx/>
                <a:latin typeface="Calibri"/>
                <a:ea typeface="+mn-ea"/>
                <a:cs typeface="+mn-cs"/>
              </a:endParaRPr>
            </a:p>
          </p:txBody>
        </p:sp>
        <p:sp>
          <p:nvSpPr>
            <p:cNvPr id="12" name="Obdĺžnik: zaoblené rohy 13">
              <a:extLst>
                <a:ext uri="{FF2B5EF4-FFF2-40B4-BE49-F238E27FC236}">
                  <a16:creationId xmlns:a16="http://schemas.microsoft.com/office/drawing/2014/main" id="{26D66303-14BF-AD8A-FA42-1FF91E6A5C6A}"/>
                </a:ext>
              </a:extLst>
            </p:cNvPr>
            <p:cNvSpPr/>
            <p:nvPr/>
          </p:nvSpPr>
          <p:spPr>
            <a:xfrm>
              <a:off x="4646761" y="133706"/>
              <a:ext cx="2898476" cy="491706"/>
            </a:xfrm>
            <a:prstGeom prst="roundRect">
              <a:avLst>
                <a:gd name="adj" fmla="val 50000"/>
              </a:avLst>
            </a:prstGeom>
            <a:grp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sk-SK" sz="18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15" name="Skupina 8">
            <a:extLst>
              <a:ext uri="{FF2B5EF4-FFF2-40B4-BE49-F238E27FC236}">
                <a16:creationId xmlns:a16="http://schemas.microsoft.com/office/drawing/2014/main" id="{122D3B13-E169-DE7F-D04A-7DD670F943CE}"/>
              </a:ext>
            </a:extLst>
          </p:cNvPr>
          <p:cNvGrpSpPr/>
          <p:nvPr/>
        </p:nvGrpSpPr>
        <p:grpSpPr>
          <a:xfrm>
            <a:off x="4646761" y="133706"/>
            <a:ext cx="7312326" cy="6551766"/>
            <a:chOff x="4646761" y="133706"/>
            <a:chExt cx="7312326" cy="6551766"/>
          </a:xfrm>
          <a:blipFill dpi="0" rotWithShape="0">
            <a:blip r:embed="rId4">
              <a:alphaModFix amt="60000"/>
              <a:extLst>
                <a:ext uri="{28A0092B-C50C-407E-A947-70E740481C1C}">
                  <a14:useLocalDpi xmlns:a14="http://schemas.microsoft.com/office/drawing/2010/main" val="0"/>
                </a:ext>
              </a:extLst>
            </a:blip>
            <a:srcRect/>
            <a:stretch>
              <a:fillRect/>
            </a:stretch>
          </a:blipFill>
        </p:grpSpPr>
        <p:sp>
          <p:nvSpPr>
            <p:cNvPr id="19" name="Obdĺžnik: zaoblené rohy 4">
              <a:extLst>
                <a:ext uri="{FF2B5EF4-FFF2-40B4-BE49-F238E27FC236}">
                  <a16:creationId xmlns:a16="http://schemas.microsoft.com/office/drawing/2014/main" id="{7EBB5F17-0324-6221-9DB8-4B83DEA885C7}"/>
                </a:ext>
              </a:extLst>
            </p:cNvPr>
            <p:cNvSpPr/>
            <p:nvPr/>
          </p:nvSpPr>
          <p:spPr>
            <a:xfrm>
              <a:off x="10912415" y="6193766"/>
              <a:ext cx="1046672" cy="491706"/>
            </a:xfrm>
            <a:prstGeom prst="roundRect">
              <a:avLst>
                <a:gd name="adj" fmla="val 26667"/>
              </a:avLst>
            </a:prstGeom>
            <a:grp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sk-SK" sz="1800" b="0" i="0" u="none" strike="noStrike" kern="1200" cap="none" spc="0" normalizeH="0" baseline="0" noProof="0">
                <a:ln>
                  <a:noFill/>
                </a:ln>
                <a:solidFill>
                  <a:prstClr val="white"/>
                </a:solidFill>
                <a:effectLst/>
                <a:uLnTx/>
                <a:uFillTx/>
                <a:latin typeface="Calibri"/>
                <a:ea typeface="+mn-ea"/>
                <a:cs typeface="+mn-cs"/>
              </a:endParaRPr>
            </a:p>
          </p:txBody>
        </p:sp>
        <p:sp>
          <p:nvSpPr>
            <p:cNvPr id="20" name="Obdĺžnik: zaoblené rohy 5">
              <a:extLst>
                <a:ext uri="{FF2B5EF4-FFF2-40B4-BE49-F238E27FC236}">
                  <a16:creationId xmlns:a16="http://schemas.microsoft.com/office/drawing/2014/main" id="{B137EC43-3A14-CD4B-ABE7-9DEE874972E3}"/>
                </a:ext>
              </a:extLst>
            </p:cNvPr>
            <p:cNvSpPr/>
            <p:nvPr/>
          </p:nvSpPr>
          <p:spPr>
            <a:xfrm>
              <a:off x="9756475" y="6193766"/>
              <a:ext cx="1046672" cy="491706"/>
            </a:xfrm>
            <a:prstGeom prst="roundRect">
              <a:avLst>
                <a:gd name="adj" fmla="val 26667"/>
              </a:avLst>
            </a:prstGeom>
            <a:grp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sk-SK" sz="1800" b="0" i="0" u="none" strike="noStrike" kern="1200" cap="none" spc="0" normalizeH="0" baseline="0" noProof="0">
                <a:ln>
                  <a:noFill/>
                </a:ln>
                <a:solidFill>
                  <a:prstClr val="white"/>
                </a:solidFill>
                <a:effectLst/>
                <a:uLnTx/>
                <a:uFillTx/>
                <a:latin typeface="Calibri"/>
                <a:ea typeface="+mn-ea"/>
                <a:cs typeface="+mn-cs"/>
              </a:endParaRPr>
            </a:p>
          </p:txBody>
        </p:sp>
        <p:sp>
          <p:nvSpPr>
            <p:cNvPr id="21" name="Obdĺžnik: zaoblené rohy 7">
              <a:extLst>
                <a:ext uri="{FF2B5EF4-FFF2-40B4-BE49-F238E27FC236}">
                  <a16:creationId xmlns:a16="http://schemas.microsoft.com/office/drawing/2014/main" id="{13EA5E72-202D-41BB-44C4-B6057FE5D67E}"/>
                </a:ext>
              </a:extLst>
            </p:cNvPr>
            <p:cNvSpPr/>
            <p:nvPr/>
          </p:nvSpPr>
          <p:spPr>
            <a:xfrm>
              <a:off x="4646761" y="133706"/>
              <a:ext cx="2898476" cy="491706"/>
            </a:xfrm>
            <a:prstGeom prst="roundRect">
              <a:avLst>
                <a:gd name="adj" fmla="val 50000"/>
              </a:avLst>
            </a:prstGeom>
            <a:grp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sk-SK" sz="1800" b="0" i="0" u="none" strike="noStrike" kern="1200" cap="none" spc="0" normalizeH="0" baseline="0" noProof="0">
                <a:ln>
                  <a:noFill/>
                </a:ln>
                <a:solidFill>
                  <a:prstClr val="white"/>
                </a:solidFill>
                <a:effectLst/>
                <a:uLnTx/>
                <a:uFillTx/>
                <a:latin typeface="Calibri"/>
                <a:ea typeface="+mn-ea"/>
                <a:cs typeface="+mn-cs"/>
              </a:endParaRPr>
            </a:p>
          </p:txBody>
        </p:sp>
      </p:grpSp>
      <p:pic>
        <p:nvPicPr>
          <p:cNvPr id="47" name="Obrázok 28">
            <a:extLst>
              <a:ext uri="{FF2B5EF4-FFF2-40B4-BE49-F238E27FC236}">
                <a16:creationId xmlns:a16="http://schemas.microsoft.com/office/drawing/2014/main" id="{2F1EB54F-E033-02AB-0B5D-938111A56162}"/>
              </a:ext>
            </a:extLst>
          </p:cNvPr>
          <p:cNvPicPr>
            <a:picLocks noChangeAspect="1"/>
          </p:cNvPicPr>
          <p:nvPr/>
        </p:nvPicPr>
        <p:blipFill>
          <a:blip r:embed="rId5"/>
          <a:stretch>
            <a:fillRect/>
          </a:stretch>
        </p:blipFill>
        <p:spPr>
          <a:xfrm>
            <a:off x="9855878" y="6310495"/>
            <a:ext cx="258245" cy="258245"/>
          </a:xfrm>
          <a:prstGeom prst="rect">
            <a:avLst/>
          </a:prstGeom>
        </p:spPr>
      </p:pic>
      <p:pic>
        <p:nvPicPr>
          <p:cNvPr id="48" name="Obrázok 30">
            <a:extLst>
              <a:ext uri="{FF2B5EF4-FFF2-40B4-BE49-F238E27FC236}">
                <a16:creationId xmlns:a16="http://schemas.microsoft.com/office/drawing/2014/main" id="{C1503CE0-22FB-8A2D-EDF6-24D120DAD5B7}"/>
              </a:ext>
            </a:extLst>
          </p:cNvPr>
          <p:cNvPicPr>
            <a:picLocks noChangeAspect="1"/>
          </p:cNvPicPr>
          <p:nvPr/>
        </p:nvPicPr>
        <p:blipFill>
          <a:blip r:embed="rId6"/>
          <a:stretch>
            <a:fillRect/>
          </a:stretch>
        </p:blipFill>
        <p:spPr>
          <a:xfrm>
            <a:off x="10150687" y="6310494"/>
            <a:ext cx="258246" cy="258246"/>
          </a:xfrm>
          <a:prstGeom prst="rect">
            <a:avLst/>
          </a:prstGeom>
        </p:spPr>
      </p:pic>
      <p:pic>
        <p:nvPicPr>
          <p:cNvPr id="49" name="Obrázok 32">
            <a:extLst>
              <a:ext uri="{FF2B5EF4-FFF2-40B4-BE49-F238E27FC236}">
                <a16:creationId xmlns:a16="http://schemas.microsoft.com/office/drawing/2014/main" id="{537E2ABD-C07F-2572-3A21-9D626A18C551}"/>
              </a:ext>
            </a:extLst>
          </p:cNvPr>
          <p:cNvPicPr>
            <a:picLocks noChangeAspect="1"/>
          </p:cNvPicPr>
          <p:nvPr/>
        </p:nvPicPr>
        <p:blipFill>
          <a:blip r:embed="rId7"/>
          <a:stretch>
            <a:fillRect/>
          </a:stretch>
        </p:blipFill>
        <p:spPr>
          <a:xfrm>
            <a:off x="10444616" y="6310493"/>
            <a:ext cx="258247" cy="258247"/>
          </a:xfrm>
          <a:prstGeom prst="rect">
            <a:avLst/>
          </a:prstGeom>
        </p:spPr>
      </p:pic>
      <p:sp>
        <p:nvSpPr>
          <p:cNvPr id="50" name="BlokTextu 33">
            <a:extLst>
              <a:ext uri="{FF2B5EF4-FFF2-40B4-BE49-F238E27FC236}">
                <a16:creationId xmlns:a16="http://schemas.microsoft.com/office/drawing/2014/main" id="{FBE6E726-357D-C073-733D-8EB0A68B9A23}"/>
              </a:ext>
            </a:extLst>
          </p:cNvPr>
          <p:cNvSpPr txBox="1"/>
          <p:nvPr/>
        </p:nvSpPr>
        <p:spPr>
          <a:xfrm>
            <a:off x="11084422" y="6285727"/>
            <a:ext cx="702655"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egoe UI Variable Display" pitchFamily="2" charset="0"/>
                <a:ea typeface="+mn-ea"/>
                <a:cs typeface="+mn-cs"/>
              </a:rPr>
              <a:t>13:31</a:t>
            </a:r>
            <a:endParaRPr kumimoji="0" lang="sk-SK" sz="1400" b="0" i="0" u="none" strike="noStrike" kern="1200" cap="none" spc="0" normalizeH="0" baseline="0" noProof="0" dirty="0">
              <a:ln>
                <a:noFill/>
              </a:ln>
              <a:solidFill>
                <a:prstClr val="black"/>
              </a:solidFill>
              <a:effectLst/>
              <a:uLnTx/>
              <a:uFillTx/>
              <a:latin typeface="Segoe UI Variable Display" pitchFamily="2" charset="0"/>
              <a:ea typeface="+mn-ea"/>
              <a:cs typeface="+mn-cs"/>
            </a:endParaRPr>
          </a:p>
        </p:txBody>
      </p:sp>
      <p:pic>
        <p:nvPicPr>
          <p:cNvPr id="51" name="Obrázok 35">
            <a:extLst>
              <a:ext uri="{FF2B5EF4-FFF2-40B4-BE49-F238E27FC236}">
                <a16:creationId xmlns:a16="http://schemas.microsoft.com/office/drawing/2014/main" id="{8430BAC3-D289-B403-D0EF-20B584418381}"/>
              </a:ext>
            </a:extLst>
          </p:cNvPr>
          <p:cNvPicPr>
            <a:picLocks noChangeAspect="1"/>
          </p:cNvPicPr>
          <p:nvPr/>
        </p:nvPicPr>
        <p:blipFill>
          <a:blip r:embed="rId8"/>
          <a:stretch>
            <a:fillRect/>
          </a:stretch>
        </p:blipFill>
        <p:spPr>
          <a:xfrm>
            <a:off x="4753154" y="230035"/>
            <a:ext cx="299047" cy="299047"/>
          </a:xfrm>
          <a:prstGeom prst="rect">
            <a:avLst/>
          </a:prstGeom>
        </p:spPr>
      </p:pic>
      <p:sp>
        <p:nvSpPr>
          <p:cNvPr id="52" name="BlokTextu 36">
            <a:extLst>
              <a:ext uri="{FF2B5EF4-FFF2-40B4-BE49-F238E27FC236}">
                <a16:creationId xmlns:a16="http://schemas.microsoft.com/office/drawing/2014/main" id="{15F18831-4C26-8C86-9D23-A7D5085C69B1}"/>
              </a:ext>
            </a:extLst>
          </p:cNvPr>
          <p:cNvSpPr txBox="1"/>
          <p:nvPr/>
        </p:nvSpPr>
        <p:spPr>
          <a:xfrm>
            <a:off x="5052201" y="230035"/>
            <a:ext cx="1923691"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sk-SK" sz="1200" b="0" i="0" u="none" strike="noStrike" kern="1200" cap="none" spc="0" normalizeH="0" baseline="0" noProof="0" dirty="0">
                <a:ln>
                  <a:noFill/>
                </a:ln>
                <a:solidFill>
                  <a:prstClr val="black">
                    <a:lumMod val="50000"/>
                    <a:lumOff val="50000"/>
                  </a:prstClr>
                </a:solidFill>
                <a:effectLst/>
                <a:uLnTx/>
                <a:uFillTx/>
                <a:latin typeface="Segoe UI Variable Display" pitchFamily="2" charset="0"/>
                <a:ea typeface="+mn-ea"/>
                <a:cs typeface="+mn-cs"/>
              </a:rPr>
              <a:t>Search here</a:t>
            </a:r>
          </a:p>
        </p:txBody>
      </p:sp>
      <p:sp>
        <p:nvSpPr>
          <p:cNvPr id="2" name="Obdĺžnik: zaoblené rohy 37">
            <a:extLst>
              <a:ext uri="{FF2B5EF4-FFF2-40B4-BE49-F238E27FC236}">
                <a16:creationId xmlns:a16="http://schemas.microsoft.com/office/drawing/2014/main" id="{6B252E2E-56A4-6693-BAF2-293F697EC3C1}"/>
              </a:ext>
            </a:extLst>
          </p:cNvPr>
          <p:cNvSpPr/>
          <p:nvPr/>
        </p:nvSpPr>
        <p:spPr>
          <a:xfrm>
            <a:off x="1798154" y="1477503"/>
            <a:ext cx="8595687" cy="4770408"/>
          </a:xfrm>
          <a:prstGeom prst="roundRect">
            <a:avLst>
              <a:gd name="adj" fmla="val 4008"/>
            </a:avLst>
          </a:prstGeom>
          <a:blipFill dpi="0" rotWithShape="1">
            <a:blip r:embed="rId4">
              <a:alphaModFix amt="0"/>
              <a:extLst>
                <a:ext uri="{28A0092B-C50C-407E-A947-70E740481C1C}">
                  <a14:useLocalDpi xmlns:a14="http://schemas.microsoft.com/office/drawing/2010/main" val="0"/>
                </a:ext>
              </a:extLst>
            </a:blip>
            <a:srcRect/>
            <a:stretch>
              <a:fillRect l="-20927" t="-22112" r="-20912" b="-21649"/>
            </a:stretch>
          </a:blipFill>
          <a:ln w="28575">
            <a:solidFill>
              <a:srgbClr val="0070C0">
                <a:alpha val="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sk-SK" sz="1800" b="0" i="0" u="none" strike="noStrike" kern="1200" cap="none" spc="0" normalizeH="0" baseline="0" noProof="0">
              <a:ln>
                <a:noFill/>
              </a:ln>
              <a:solidFill>
                <a:prstClr val="white"/>
              </a:solidFill>
              <a:effectLst/>
              <a:uLnTx/>
              <a:uFillTx/>
              <a:latin typeface="Calibri"/>
              <a:ea typeface="+mn-ea"/>
              <a:cs typeface="+mn-cs"/>
            </a:endParaRPr>
          </a:p>
        </p:txBody>
      </p:sp>
      <p:pic>
        <p:nvPicPr>
          <p:cNvPr id="3" name="Obrázok 38">
            <a:extLst>
              <a:ext uri="{FF2B5EF4-FFF2-40B4-BE49-F238E27FC236}">
                <a16:creationId xmlns:a16="http://schemas.microsoft.com/office/drawing/2014/main" id="{54E80BC5-AC50-9B1A-58AF-4079699DF33C}"/>
              </a:ext>
            </a:extLst>
          </p:cNvPr>
          <p:cNvPicPr>
            <a:picLocks noChangeAspect="1"/>
          </p:cNvPicPr>
          <p:nvPr/>
        </p:nvPicPr>
        <p:blipFill>
          <a:blip r:embed="rId9">
            <a:alphaModFix amt="0"/>
          </a:blip>
          <a:stretch>
            <a:fillRect/>
          </a:stretch>
        </p:blipFill>
        <p:spPr>
          <a:xfrm>
            <a:off x="5484060" y="3239752"/>
            <a:ext cx="1223873" cy="1223873"/>
          </a:xfrm>
          <a:prstGeom prst="rect">
            <a:avLst/>
          </a:prstGeom>
        </p:spPr>
      </p:pic>
      <p:pic>
        <p:nvPicPr>
          <p:cNvPr id="8" name="Obrázok 39">
            <a:extLst>
              <a:ext uri="{FF2B5EF4-FFF2-40B4-BE49-F238E27FC236}">
                <a16:creationId xmlns:a16="http://schemas.microsoft.com/office/drawing/2014/main" id="{E44DD695-C4F4-A6E3-47FF-596C09C9D02D}"/>
              </a:ext>
            </a:extLst>
          </p:cNvPr>
          <p:cNvPicPr>
            <a:picLocks noChangeAspect="1"/>
          </p:cNvPicPr>
          <p:nvPr/>
        </p:nvPicPr>
        <p:blipFill>
          <a:blip r:embed="rId9">
            <a:alphaModFix amt="0"/>
          </a:blip>
          <a:stretch>
            <a:fillRect/>
          </a:stretch>
        </p:blipFill>
        <p:spPr>
          <a:xfrm>
            <a:off x="1936939" y="1588873"/>
            <a:ext cx="332315" cy="332315"/>
          </a:xfrm>
          <a:prstGeom prst="rect">
            <a:avLst/>
          </a:prstGeom>
        </p:spPr>
      </p:pic>
      <p:sp>
        <p:nvSpPr>
          <p:cNvPr id="9" name="BlokTextu 40">
            <a:extLst>
              <a:ext uri="{FF2B5EF4-FFF2-40B4-BE49-F238E27FC236}">
                <a16:creationId xmlns:a16="http://schemas.microsoft.com/office/drawing/2014/main" id="{8EA88959-ED1C-EECE-515C-95ED409D5732}"/>
              </a:ext>
            </a:extLst>
          </p:cNvPr>
          <p:cNvSpPr txBox="1"/>
          <p:nvPr/>
        </p:nvSpPr>
        <p:spPr>
          <a:xfrm>
            <a:off x="2269254" y="1613549"/>
            <a:ext cx="1192620"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sk-SK" sz="1200" b="0" i="0" u="none" strike="noStrike" kern="1200" cap="none" spc="0" normalizeH="0" baseline="0" noProof="0" dirty="0">
                <a:ln>
                  <a:noFill/>
                </a:ln>
                <a:solidFill>
                  <a:prstClr val="black">
                    <a:alpha val="0"/>
                  </a:prstClr>
                </a:solidFill>
                <a:effectLst/>
                <a:uLnTx/>
                <a:uFillTx/>
                <a:latin typeface="Segoe UI Variable Display" pitchFamily="2" charset="0"/>
                <a:ea typeface="+mn-ea"/>
                <a:cs typeface="+mn-cs"/>
              </a:rPr>
              <a:t>Get started</a:t>
            </a:r>
          </a:p>
        </p:txBody>
      </p:sp>
      <p:pic>
        <p:nvPicPr>
          <p:cNvPr id="10" name="Obrázok 41">
            <a:extLst>
              <a:ext uri="{FF2B5EF4-FFF2-40B4-BE49-F238E27FC236}">
                <a16:creationId xmlns:a16="http://schemas.microsoft.com/office/drawing/2014/main" id="{DBCB46DD-DAA0-0620-13A4-466974FB0E4D}"/>
              </a:ext>
            </a:extLst>
          </p:cNvPr>
          <p:cNvPicPr>
            <a:picLocks noChangeAspect="1"/>
          </p:cNvPicPr>
          <p:nvPr/>
        </p:nvPicPr>
        <p:blipFill>
          <a:blip r:embed="rId10">
            <a:alphaModFix amt="0"/>
          </a:blip>
          <a:stretch>
            <a:fillRect/>
          </a:stretch>
        </p:blipFill>
        <p:spPr>
          <a:xfrm>
            <a:off x="9883268" y="1618338"/>
            <a:ext cx="267419" cy="267419"/>
          </a:xfrm>
          <a:prstGeom prst="rect">
            <a:avLst/>
          </a:prstGeom>
        </p:spPr>
      </p:pic>
      <p:pic>
        <p:nvPicPr>
          <p:cNvPr id="11" name="Obrázok 42">
            <a:extLst>
              <a:ext uri="{FF2B5EF4-FFF2-40B4-BE49-F238E27FC236}">
                <a16:creationId xmlns:a16="http://schemas.microsoft.com/office/drawing/2014/main" id="{5AA127F6-0068-8232-53FA-0BD65F2F712D}"/>
              </a:ext>
            </a:extLst>
          </p:cNvPr>
          <p:cNvPicPr>
            <a:picLocks noChangeAspect="1"/>
          </p:cNvPicPr>
          <p:nvPr/>
        </p:nvPicPr>
        <p:blipFill>
          <a:blip r:embed="rId11">
            <a:alphaModFix amt="0"/>
          </a:blip>
          <a:stretch>
            <a:fillRect/>
          </a:stretch>
        </p:blipFill>
        <p:spPr>
          <a:xfrm>
            <a:off x="9493891" y="1623174"/>
            <a:ext cx="262583" cy="262583"/>
          </a:xfrm>
          <a:prstGeom prst="rect">
            <a:avLst/>
          </a:prstGeom>
        </p:spPr>
      </p:pic>
      <p:sp>
        <p:nvSpPr>
          <p:cNvPr id="25" name="Obdĺžnik: zaoblené rohy 3">
            <a:extLst>
              <a:ext uri="{FF2B5EF4-FFF2-40B4-BE49-F238E27FC236}">
                <a16:creationId xmlns:a16="http://schemas.microsoft.com/office/drawing/2014/main" id="{501A59E7-DC02-96BA-8299-C25D26BC7B9B}"/>
              </a:ext>
            </a:extLst>
          </p:cNvPr>
          <p:cNvSpPr/>
          <p:nvPr/>
        </p:nvSpPr>
        <p:spPr>
          <a:xfrm>
            <a:off x="232913" y="6193766"/>
            <a:ext cx="2691442" cy="491706"/>
          </a:xfrm>
          <a:prstGeom prst="roundRect">
            <a:avLst>
              <a:gd name="adj" fmla="val 26667"/>
            </a:avLst>
          </a:prstGeom>
          <a:blipFill>
            <a:blip r:embed="rId3">
              <a:alphaModFix amt="60000"/>
            </a:blip>
            <a:stretch>
              <a:fillRect/>
            </a:stretch>
          </a:blipFill>
          <a:ln w="28575" cap="flat" cmpd="sng" algn="ctr">
            <a:solidFill>
              <a:srgbClr val="0070C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sk-SK" sz="1800" b="0" i="0" u="none" strike="noStrike" kern="0" cap="none" spc="0" normalizeH="0" baseline="0" noProof="0" dirty="0">
              <a:ln>
                <a:noFill/>
              </a:ln>
              <a:solidFill>
                <a:prstClr val="white"/>
              </a:solidFill>
              <a:effectLst/>
              <a:uLnTx/>
              <a:uFillTx/>
              <a:latin typeface="Aptos" panose="02110004020202020204"/>
              <a:ea typeface="+mn-ea"/>
              <a:cs typeface="+mn-cs"/>
            </a:endParaRPr>
          </a:p>
        </p:txBody>
      </p:sp>
      <p:pic>
        <p:nvPicPr>
          <p:cNvPr id="27" name="Obrázok 17">
            <a:extLst>
              <a:ext uri="{FF2B5EF4-FFF2-40B4-BE49-F238E27FC236}">
                <a16:creationId xmlns:a16="http://schemas.microsoft.com/office/drawing/2014/main" id="{5E8DDCC4-2370-7B0F-D604-3769E1646111}"/>
              </a:ext>
            </a:extLst>
          </p:cNvPr>
          <p:cNvPicPr>
            <a:picLocks noChangeAspect="1"/>
          </p:cNvPicPr>
          <p:nvPr/>
        </p:nvPicPr>
        <p:blipFill>
          <a:blip r:embed="rId12"/>
          <a:stretch>
            <a:fillRect/>
          </a:stretch>
        </p:blipFill>
        <p:spPr>
          <a:xfrm>
            <a:off x="739146" y="6271942"/>
            <a:ext cx="335352" cy="335352"/>
          </a:xfrm>
          <a:prstGeom prst="rect">
            <a:avLst/>
          </a:prstGeom>
        </p:spPr>
      </p:pic>
      <p:pic>
        <p:nvPicPr>
          <p:cNvPr id="28" name="Obrázok 18">
            <a:extLst>
              <a:ext uri="{FF2B5EF4-FFF2-40B4-BE49-F238E27FC236}">
                <a16:creationId xmlns:a16="http://schemas.microsoft.com/office/drawing/2014/main" id="{0C163B69-A94E-B625-230F-FD49A2C2B5FC}"/>
              </a:ext>
            </a:extLst>
          </p:cNvPr>
          <p:cNvPicPr>
            <a:picLocks noChangeAspect="1"/>
          </p:cNvPicPr>
          <p:nvPr/>
        </p:nvPicPr>
        <p:blipFill>
          <a:blip r:embed="rId13"/>
          <a:stretch>
            <a:fillRect/>
          </a:stretch>
        </p:blipFill>
        <p:spPr>
          <a:xfrm>
            <a:off x="1142902" y="6271942"/>
            <a:ext cx="335352" cy="335352"/>
          </a:xfrm>
          <a:prstGeom prst="rect">
            <a:avLst/>
          </a:prstGeom>
        </p:spPr>
      </p:pic>
      <p:cxnSp>
        <p:nvCxnSpPr>
          <p:cNvPr id="29" name="Rovná spojnica 20">
            <a:extLst>
              <a:ext uri="{FF2B5EF4-FFF2-40B4-BE49-F238E27FC236}">
                <a16:creationId xmlns:a16="http://schemas.microsoft.com/office/drawing/2014/main" id="{B7B0A2F5-A557-D9B8-1655-6ABBD9F4D6F8}"/>
              </a:ext>
            </a:extLst>
          </p:cNvPr>
          <p:cNvCxnSpPr>
            <a:cxnSpLocks/>
          </p:cNvCxnSpPr>
          <p:nvPr/>
        </p:nvCxnSpPr>
        <p:spPr>
          <a:xfrm>
            <a:off x="1578634" y="6193766"/>
            <a:ext cx="0" cy="491706"/>
          </a:xfrm>
          <a:prstGeom prst="line">
            <a:avLst/>
          </a:prstGeom>
          <a:ln>
            <a:solidFill>
              <a:srgbClr val="0070C0"/>
            </a:solidFill>
          </a:ln>
        </p:spPr>
        <p:style>
          <a:lnRef idx="2">
            <a:schemeClr val="accent1"/>
          </a:lnRef>
          <a:fillRef idx="0">
            <a:schemeClr val="accent1"/>
          </a:fillRef>
          <a:effectRef idx="1">
            <a:schemeClr val="accent1"/>
          </a:effectRef>
          <a:fontRef idx="minor">
            <a:schemeClr val="tx1"/>
          </a:fontRef>
        </p:style>
      </p:cxnSp>
      <p:pic>
        <p:nvPicPr>
          <p:cNvPr id="30" name="Obrázok 22">
            <a:extLst>
              <a:ext uri="{FF2B5EF4-FFF2-40B4-BE49-F238E27FC236}">
                <a16:creationId xmlns:a16="http://schemas.microsoft.com/office/drawing/2014/main" id="{F222F63C-0BA9-886C-740D-7FCF649273A2}"/>
              </a:ext>
            </a:extLst>
          </p:cNvPr>
          <p:cNvPicPr>
            <a:picLocks noChangeAspect="1"/>
          </p:cNvPicPr>
          <p:nvPr/>
        </p:nvPicPr>
        <p:blipFill>
          <a:blip r:embed="rId14"/>
          <a:stretch>
            <a:fillRect/>
          </a:stretch>
        </p:blipFill>
        <p:spPr>
          <a:xfrm>
            <a:off x="1704252" y="6271942"/>
            <a:ext cx="335352" cy="335352"/>
          </a:xfrm>
          <a:prstGeom prst="rect">
            <a:avLst/>
          </a:prstGeom>
        </p:spPr>
      </p:pic>
      <p:pic>
        <p:nvPicPr>
          <p:cNvPr id="31" name="Obrázok 24">
            <a:extLst>
              <a:ext uri="{FF2B5EF4-FFF2-40B4-BE49-F238E27FC236}">
                <a16:creationId xmlns:a16="http://schemas.microsoft.com/office/drawing/2014/main" id="{DA466409-BBF3-4F2B-9691-5E2EAFD8F19E}"/>
              </a:ext>
            </a:extLst>
          </p:cNvPr>
          <p:cNvPicPr>
            <a:picLocks noChangeAspect="1"/>
          </p:cNvPicPr>
          <p:nvPr/>
        </p:nvPicPr>
        <p:blipFill>
          <a:blip r:embed="rId15"/>
          <a:stretch>
            <a:fillRect/>
          </a:stretch>
        </p:blipFill>
        <p:spPr>
          <a:xfrm>
            <a:off x="2077877" y="6271949"/>
            <a:ext cx="335345" cy="335345"/>
          </a:xfrm>
          <a:prstGeom prst="rect">
            <a:avLst/>
          </a:prstGeom>
        </p:spPr>
      </p:pic>
      <p:pic>
        <p:nvPicPr>
          <p:cNvPr id="32" name="Obrázok 26">
            <a:extLst>
              <a:ext uri="{FF2B5EF4-FFF2-40B4-BE49-F238E27FC236}">
                <a16:creationId xmlns:a16="http://schemas.microsoft.com/office/drawing/2014/main" id="{A883D225-1344-EDD3-9260-41E0DF0EE9BE}"/>
              </a:ext>
            </a:extLst>
          </p:cNvPr>
          <p:cNvPicPr>
            <a:picLocks noChangeAspect="1"/>
          </p:cNvPicPr>
          <p:nvPr/>
        </p:nvPicPr>
        <p:blipFill>
          <a:blip r:embed="rId16"/>
          <a:stretch>
            <a:fillRect/>
          </a:stretch>
        </p:blipFill>
        <p:spPr>
          <a:xfrm>
            <a:off x="2447203" y="6271942"/>
            <a:ext cx="335352" cy="335352"/>
          </a:xfrm>
          <a:prstGeom prst="rect">
            <a:avLst/>
          </a:prstGeom>
        </p:spPr>
      </p:pic>
      <p:pic>
        <p:nvPicPr>
          <p:cNvPr id="5" name="Picture 4">
            <a:extLst>
              <a:ext uri="{FF2B5EF4-FFF2-40B4-BE49-F238E27FC236}">
                <a16:creationId xmlns:a16="http://schemas.microsoft.com/office/drawing/2014/main" id="{6796B48D-2B2B-CA91-4BEE-4EFC69CCF8FC}"/>
              </a:ext>
            </a:extLst>
          </p:cNvPr>
          <p:cNvPicPr>
            <a:picLocks noChangeAspect="1"/>
          </p:cNvPicPr>
          <p:nvPr/>
        </p:nvPicPr>
        <p:blipFill>
          <a:blip r:embed="rId17">
            <a:duotone>
              <a:srgbClr val="A02B93">
                <a:shade val="45000"/>
                <a:satMod val="135000"/>
              </a:srgbClr>
              <a:prstClr val="white"/>
            </a:duotone>
            <a:extLst>
              <a:ext uri="{28A0092B-C50C-407E-A947-70E740481C1C}">
                <a14:useLocalDpi xmlns:a14="http://schemas.microsoft.com/office/drawing/2010/main" val="0"/>
              </a:ext>
            </a:extLst>
          </a:blip>
          <a:stretch>
            <a:fillRect/>
          </a:stretch>
        </p:blipFill>
        <p:spPr>
          <a:xfrm>
            <a:off x="336194" y="6271942"/>
            <a:ext cx="334548" cy="335353"/>
          </a:xfrm>
          <a:prstGeom prst="rect">
            <a:avLst/>
          </a:prstGeom>
        </p:spPr>
      </p:pic>
      <p:sp>
        <p:nvSpPr>
          <p:cNvPr id="13" name="Obdĺžnik: zaoblené rohy 6">
            <a:extLst>
              <a:ext uri="{FF2B5EF4-FFF2-40B4-BE49-F238E27FC236}">
                <a16:creationId xmlns:a16="http://schemas.microsoft.com/office/drawing/2014/main" id="{7C38C312-81F1-4846-C33D-F8E3E6BCA625}"/>
              </a:ext>
            </a:extLst>
          </p:cNvPr>
          <p:cNvSpPr/>
          <p:nvPr/>
        </p:nvSpPr>
        <p:spPr>
          <a:xfrm>
            <a:off x="232911" y="16901164"/>
            <a:ext cx="3925017" cy="4135481"/>
          </a:xfrm>
          <a:prstGeom prst="roundRect">
            <a:avLst>
              <a:gd name="adj" fmla="val 5458"/>
            </a:avLst>
          </a:prstGeom>
          <a:solidFill>
            <a:schemeClr val="bg1"/>
          </a:soli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k-SK"/>
          </a:p>
        </p:txBody>
      </p:sp>
      <p:sp>
        <p:nvSpPr>
          <p:cNvPr id="14" name="Obdĺžnik: zaoblené rohy 1">
            <a:extLst>
              <a:ext uri="{FF2B5EF4-FFF2-40B4-BE49-F238E27FC236}">
                <a16:creationId xmlns:a16="http://schemas.microsoft.com/office/drawing/2014/main" id="{CED884F6-3077-02E5-B038-C4D225DF63C3}"/>
              </a:ext>
            </a:extLst>
          </p:cNvPr>
          <p:cNvSpPr/>
          <p:nvPr/>
        </p:nvSpPr>
        <p:spPr>
          <a:xfrm>
            <a:off x="232911" y="16901164"/>
            <a:ext cx="3925017" cy="4135481"/>
          </a:xfrm>
          <a:prstGeom prst="roundRect">
            <a:avLst>
              <a:gd name="adj" fmla="val 5458"/>
            </a:avLst>
          </a:prstGeom>
          <a:blipFill dpi="0" rotWithShape="1">
            <a:blip r:embed="rId4">
              <a:alphaModFix amt="60000"/>
              <a:extLst>
                <a:ext uri="{28A0092B-C50C-407E-A947-70E740481C1C}">
                  <a14:useLocalDpi xmlns:a14="http://schemas.microsoft.com/office/drawing/2010/main" val="0"/>
                </a:ext>
              </a:extLst>
            </a:blip>
            <a:srcRect/>
            <a:stretch>
              <a:fillRect l="-5935" t="-45599" r="-204689" b="-20234"/>
            </a:stretch>
          </a:blip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k-SK"/>
          </a:p>
        </p:txBody>
      </p:sp>
      <p:pic>
        <p:nvPicPr>
          <p:cNvPr id="16" name="Obrázok 16">
            <a:extLst>
              <a:ext uri="{FF2B5EF4-FFF2-40B4-BE49-F238E27FC236}">
                <a16:creationId xmlns:a16="http://schemas.microsoft.com/office/drawing/2014/main" id="{416ED3E6-722B-F6A2-4EE2-4F7E2ED94FDD}"/>
              </a:ext>
            </a:extLst>
          </p:cNvPr>
          <p:cNvPicPr>
            <a:picLocks noChangeAspect="1"/>
          </p:cNvPicPr>
          <p:nvPr/>
        </p:nvPicPr>
        <p:blipFill>
          <a:blip r:embed="rId18"/>
          <a:stretch>
            <a:fillRect/>
          </a:stretch>
        </p:blipFill>
        <p:spPr>
          <a:xfrm>
            <a:off x="1700790" y="16492910"/>
            <a:ext cx="989258" cy="989258"/>
          </a:xfrm>
          <a:prstGeom prst="rect">
            <a:avLst/>
          </a:prstGeom>
        </p:spPr>
      </p:pic>
      <p:sp>
        <p:nvSpPr>
          <p:cNvPr id="17" name="BlokTextu 19">
            <a:extLst>
              <a:ext uri="{FF2B5EF4-FFF2-40B4-BE49-F238E27FC236}">
                <a16:creationId xmlns:a16="http://schemas.microsoft.com/office/drawing/2014/main" id="{6F6A4307-C928-7E97-C19A-FE341AB3A452}"/>
              </a:ext>
            </a:extLst>
          </p:cNvPr>
          <p:cNvSpPr txBox="1"/>
          <p:nvPr/>
        </p:nvSpPr>
        <p:spPr>
          <a:xfrm>
            <a:off x="524562" y="17578134"/>
            <a:ext cx="3441974" cy="307777"/>
          </a:xfrm>
          <a:prstGeom prst="rect">
            <a:avLst/>
          </a:prstGeom>
          <a:noFill/>
        </p:spPr>
        <p:txBody>
          <a:bodyPr wrap="square" rtlCol="0">
            <a:spAutoFit/>
          </a:bodyPr>
          <a:lstStyle/>
          <a:p>
            <a:pPr algn="ctr"/>
            <a:r>
              <a:rPr lang="sk-SK" sz="1400" dirty="0">
                <a:latin typeface="Segoe UI Variable Display" pitchFamily="2" charset="0"/>
              </a:rPr>
              <a:t>Good Afternoon, Windows in PowerPoint!</a:t>
            </a:r>
          </a:p>
        </p:txBody>
      </p:sp>
      <p:sp>
        <p:nvSpPr>
          <p:cNvPr id="18" name="Obdĺžnik: zaoblené rohy 23">
            <a:extLst>
              <a:ext uri="{FF2B5EF4-FFF2-40B4-BE49-F238E27FC236}">
                <a16:creationId xmlns:a16="http://schemas.microsoft.com/office/drawing/2014/main" id="{DDED7CC4-C11C-A2AB-63C5-4424E245C791}"/>
              </a:ext>
            </a:extLst>
          </p:cNvPr>
          <p:cNvSpPr/>
          <p:nvPr/>
        </p:nvSpPr>
        <p:spPr>
          <a:xfrm>
            <a:off x="1624130" y="18068025"/>
            <a:ext cx="524128" cy="518416"/>
          </a:xfrm>
          <a:prstGeom prst="roundRect">
            <a:avLst/>
          </a:prstGeom>
          <a:solidFill>
            <a:srgbClr val="C6A15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k-SK"/>
          </a:p>
        </p:txBody>
      </p:sp>
      <p:pic>
        <p:nvPicPr>
          <p:cNvPr id="22" name="Obrázok 14">
            <a:extLst>
              <a:ext uri="{FF2B5EF4-FFF2-40B4-BE49-F238E27FC236}">
                <a16:creationId xmlns:a16="http://schemas.microsoft.com/office/drawing/2014/main" id="{E755CA30-F230-E1AE-AB94-194616146929}"/>
              </a:ext>
            </a:extLst>
          </p:cNvPr>
          <p:cNvPicPr>
            <a:picLocks noChangeAspect="1"/>
          </p:cNvPicPr>
          <p:nvPr/>
        </p:nvPicPr>
        <p:blipFill>
          <a:blip r:embed="rId14"/>
          <a:stretch>
            <a:fillRect/>
          </a:stretch>
        </p:blipFill>
        <p:spPr>
          <a:xfrm>
            <a:off x="449944" y="18091594"/>
            <a:ext cx="471287" cy="471287"/>
          </a:xfrm>
          <a:prstGeom prst="rect">
            <a:avLst/>
          </a:prstGeom>
        </p:spPr>
      </p:pic>
      <p:pic>
        <p:nvPicPr>
          <p:cNvPr id="23" name="Obrázok 21">
            <a:extLst>
              <a:ext uri="{FF2B5EF4-FFF2-40B4-BE49-F238E27FC236}">
                <a16:creationId xmlns:a16="http://schemas.microsoft.com/office/drawing/2014/main" id="{33953A4F-3C49-4CE9-DFAE-322F70E14405}"/>
              </a:ext>
            </a:extLst>
          </p:cNvPr>
          <p:cNvPicPr>
            <a:picLocks noChangeAspect="1"/>
          </p:cNvPicPr>
          <p:nvPr/>
        </p:nvPicPr>
        <p:blipFill>
          <a:blip r:embed="rId15"/>
          <a:stretch>
            <a:fillRect/>
          </a:stretch>
        </p:blipFill>
        <p:spPr>
          <a:xfrm>
            <a:off x="1053388" y="18091592"/>
            <a:ext cx="471287" cy="471287"/>
          </a:xfrm>
          <a:prstGeom prst="rect">
            <a:avLst/>
          </a:prstGeom>
        </p:spPr>
      </p:pic>
      <p:pic>
        <p:nvPicPr>
          <p:cNvPr id="24" name="Obrázok 25">
            <a:extLst>
              <a:ext uri="{FF2B5EF4-FFF2-40B4-BE49-F238E27FC236}">
                <a16:creationId xmlns:a16="http://schemas.microsoft.com/office/drawing/2014/main" id="{E94F9258-131E-A243-C4B5-755B2B176DFA}"/>
              </a:ext>
            </a:extLst>
          </p:cNvPr>
          <p:cNvPicPr>
            <a:picLocks noChangeAspect="1"/>
          </p:cNvPicPr>
          <p:nvPr/>
        </p:nvPicPr>
        <p:blipFill>
          <a:blip r:embed="rId19"/>
          <a:stretch>
            <a:fillRect/>
          </a:stretch>
        </p:blipFill>
        <p:spPr>
          <a:xfrm>
            <a:off x="1656919" y="18091592"/>
            <a:ext cx="471287" cy="471287"/>
          </a:xfrm>
          <a:prstGeom prst="rect">
            <a:avLst/>
          </a:prstGeom>
        </p:spPr>
      </p:pic>
      <p:pic>
        <p:nvPicPr>
          <p:cNvPr id="26" name="Obrázok 31">
            <a:extLst>
              <a:ext uri="{FF2B5EF4-FFF2-40B4-BE49-F238E27FC236}">
                <a16:creationId xmlns:a16="http://schemas.microsoft.com/office/drawing/2014/main" id="{619C4BED-5DA1-7E5D-8828-AEAE98874770}"/>
              </a:ext>
            </a:extLst>
          </p:cNvPr>
          <p:cNvPicPr>
            <a:picLocks noChangeAspect="1"/>
          </p:cNvPicPr>
          <p:nvPr/>
        </p:nvPicPr>
        <p:blipFill>
          <a:blip r:embed="rId9"/>
          <a:stretch>
            <a:fillRect/>
          </a:stretch>
        </p:blipFill>
        <p:spPr>
          <a:xfrm>
            <a:off x="2260450" y="18091591"/>
            <a:ext cx="471288" cy="471288"/>
          </a:xfrm>
          <a:prstGeom prst="rect">
            <a:avLst/>
          </a:prstGeom>
        </p:spPr>
      </p:pic>
      <p:pic>
        <p:nvPicPr>
          <p:cNvPr id="34" name="Obrázok 43">
            <a:extLst>
              <a:ext uri="{FF2B5EF4-FFF2-40B4-BE49-F238E27FC236}">
                <a16:creationId xmlns:a16="http://schemas.microsoft.com/office/drawing/2014/main" id="{DEDB3C6D-2677-C4BB-291B-EEA7F6C6EB58}"/>
              </a:ext>
            </a:extLst>
          </p:cNvPr>
          <p:cNvPicPr>
            <a:picLocks noChangeAspect="1"/>
          </p:cNvPicPr>
          <p:nvPr/>
        </p:nvPicPr>
        <p:blipFill>
          <a:blip r:embed="rId20"/>
          <a:stretch>
            <a:fillRect/>
          </a:stretch>
        </p:blipFill>
        <p:spPr>
          <a:xfrm>
            <a:off x="2863982" y="18091591"/>
            <a:ext cx="471287" cy="471287"/>
          </a:xfrm>
          <a:prstGeom prst="rect">
            <a:avLst/>
          </a:prstGeom>
        </p:spPr>
      </p:pic>
      <p:pic>
        <p:nvPicPr>
          <p:cNvPr id="35" name="Obrázok 45">
            <a:extLst>
              <a:ext uri="{FF2B5EF4-FFF2-40B4-BE49-F238E27FC236}">
                <a16:creationId xmlns:a16="http://schemas.microsoft.com/office/drawing/2014/main" id="{D0BCB4E1-1FCD-538A-4B7C-291657FDEC11}"/>
              </a:ext>
            </a:extLst>
          </p:cNvPr>
          <p:cNvPicPr>
            <a:picLocks noChangeAspect="1"/>
          </p:cNvPicPr>
          <p:nvPr/>
        </p:nvPicPr>
        <p:blipFill>
          <a:blip r:embed="rId21"/>
          <a:stretch>
            <a:fillRect/>
          </a:stretch>
        </p:blipFill>
        <p:spPr>
          <a:xfrm>
            <a:off x="3469607" y="18091590"/>
            <a:ext cx="471287" cy="471287"/>
          </a:xfrm>
          <a:prstGeom prst="rect">
            <a:avLst/>
          </a:prstGeom>
        </p:spPr>
      </p:pic>
      <p:pic>
        <p:nvPicPr>
          <p:cNvPr id="36" name="Obrázok 54">
            <a:extLst>
              <a:ext uri="{FF2B5EF4-FFF2-40B4-BE49-F238E27FC236}">
                <a16:creationId xmlns:a16="http://schemas.microsoft.com/office/drawing/2014/main" id="{A883D13A-B710-5C4A-27A1-A6618BAE6301}"/>
              </a:ext>
            </a:extLst>
          </p:cNvPr>
          <p:cNvPicPr>
            <a:picLocks noChangeAspect="1"/>
          </p:cNvPicPr>
          <p:nvPr/>
        </p:nvPicPr>
        <p:blipFill>
          <a:blip r:embed="rId22"/>
          <a:stretch>
            <a:fillRect/>
          </a:stretch>
        </p:blipFill>
        <p:spPr>
          <a:xfrm>
            <a:off x="449944" y="18740253"/>
            <a:ext cx="471287" cy="471287"/>
          </a:xfrm>
          <a:prstGeom prst="rect">
            <a:avLst/>
          </a:prstGeom>
        </p:spPr>
      </p:pic>
      <p:pic>
        <p:nvPicPr>
          <p:cNvPr id="37" name="Obrázok 56">
            <a:extLst>
              <a:ext uri="{FF2B5EF4-FFF2-40B4-BE49-F238E27FC236}">
                <a16:creationId xmlns:a16="http://schemas.microsoft.com/office/drawing/2014/main" id="{93A8B033-14FE-6A38-F23E-715148E53B6D}"/>
              </a:ext>
            </a:extLst>
          </p:cNvPr>
          <p:cNvPicPr>
            <a:picLocks noChangeAspect="1"/>
          </p:cNvPicPr>
          <p:nvPr/>
        </p:nvPicPr>
        <p:blipFill>
          <a:blip r:embed="rId23"/>
          <a:stretch>
            <a:fillRect/>
          </a:stretch>
        </p:blipFill>
        <p:spPr>
          <a:xfrm>
            <a:off x="1057031" y="18740254"/>
            <a:ext cx="471287" cy="471287"/>
          </a:xfrm>
          <a:prstGeom prst="rect">
            <a:avLst/>
          </a:prstGeom>
        </p:spPr>
      </p:pic>
      <p:pic>
        <p:nvPicPr>
          <p:cNvPr id="38" name="Obrázok 58">
            <a:extLst>
              <a:ext uri="{FF2B5EF4-FFF2-40B4-BE49-F238E27FC236}">
                <a16:creationId xmlns:a16="http://schemas.microsoft.com/office/drawing/2014/main" id="{FBE45465-626D-7241-3E3A-21FCA4E12290}"/>
              </a:ext>
            </a:extLst>
          </p:cNvPr>
          <p:cNvPicPr>
            <a:picLocks noChangeAspect="1"/>
          </p:cNvPicPr>
          <p:nvPr/>
        </p:nvPicPr>
        <p:blipFill>
          <a:blip r:embed="rId24"/>
          <a:stretch>
            <a:fillRect/>
          </a:stretch>
        </p:blipFill>
        <p:spPr>
          <a:xfrm>
            <a:off x="1662112" y="18735407"/>
            <a:ext cx="471287" cy="471287"/>
          </a:xfrm>
          <a:prstGeom prst="rect">
            <a:avLst/>
          </a:prstGeom>
        </p:spPr>
      </p:pic>
      <p:pic>
        <p:nvPicPr>
          <p:cNvPr id="39" name="Obrázok 60">
            <a:extLst>
              <a:ext uri="{FF2B5EF4-FFF2-40B4-BE49-F238E27FC236}">
                <a16:creationId xmlns:a16="http://schemas.microsoft.com/office/drawing/2014/main" id="{0DDE74E4-30E0-8499-B9F9-3B8C8A075581}"/>
              </a:ext>
            </a:extLst>
          </p:cNvPr>
          <p:cNvPicPr>
            <a:picLocks noChangeAspect="1"/>
          </p:cNvPicPr>
          <p:nvPr/>
        </p:nvPicPr>
        <p:blipFill>
          <a:blip r:embed="rId25"/>
          <a:stretch>
            <a:fillRect/>
          </a:stretch>
        </p:blipFill>
        <p:spPr>
          <a:xfrm>
            <a:off x="2261684" y="18740252"/>
            <a:ext cx="471287" cy="471287"/>
          </a:xfrm>
          <a:prstGeom prst="rect">
            <a:avLst/>
          </a:prstGeom>
        </p:spPr>
      </p:pic>
      <p:pic>
        <p:nvPicPr>
          <p:cNvPr id="40" name="Obrázok 62">
            <a:extLst>
              <a:ext uri="{FF2B5EF4-FFF2-40B4-BE49-F238E27FC236}">
                <a16:creationId xmlns:a16="http://schemas.microsoft.com/office/drawing/2014/main" id="{E8CCD2C2-D8A4-AC91-7C8A-F0B8A2E611E7}"/>
              </a:ext>
            </a:extLst>
          </p:cNvPr>
          <p:cNvPicPr>
            <a:picLocks noChangeAspect="1"/>
          </p:cNvPicPr>
          <p:nvPr/>
        </p:nvPicPr>
        <p:blipFill>
          <a:blip r:embed="rId26"/>
          <a:stretch>
            <a:fillRect/>
          </a:stretch>
        </p:blipFill>
        <p:spPr>
          <a:xfrm>
            <a:off x="2857915" y="18740251"/>
            <a:ext cx="471287" cy="471287"/>
          </a:xfrm>
          <a:prstGeom prst="rect">
            <a:avLst/>
          </a:prstGeom>
        </p:spPr>
      </p:pic>
      <p:pic>
        <p:nvPicPr>
          <p:cNvPr id="41" name="Obrázok 64">
            <a:extLst>
              <a:ext uri="{FF2B5EF4-FFF2-40B4-BE49-F238E27FC236}">
                <a16:creationId xmlns:a16="http://schemas.microsoft.com/office/drawing/2014/main" id="{B8A60DDD-CDAA-CCAD-768C-07B7F5B51DB7}"/>
              </a:ext>
            </a:extLst>
          </p:cNvPr>
          <p:cNvPicPr>
            <a:picLocks noChangeAspect="1"/>
          </p:cNvPicPr>
          <p:nvPr/>
        </p:nvPicPr>
        <p:blipFill>
          <a:blip r:embed="rId27"/>
          <a:stretch>
            <a:fillRect/>
          </a:stretch>
        </p:blipFill>
        <p:spPr>
          <a:xfrm>
            <a:off x="3469150" y="18733260"/>
            <a:ext cx="471287" cy="471287"/>
          </a:xfrm>
          <a:prstGeom prst="rect">
            <a:avLst/>
          </a:prstGeom>
        </p:spPr>
      </p:pic>
      <p:pic>
        <p:nvPicPr>
          <p:cNvPr id="42" name="Obrázok 72">
            <a:extLst>
              <a:ext uri="{FF2B5EF4-FFF2-40B4-BE49-F238E27FC236}">
                <a16:creationId xmlns:a16="http://schemas.microsoft.com/office/drawing/2014/main" id="{A779A07A-7D05-F31C-6C47-0BD6653732DE}"/>
              </a:ext>
            </a:extLst>
          </p:cNvPr>
          <p:cNvPicPr>
            <a:picLocks noChangeAspect="1"/>
          </p:cNvPicPr>
          <p:nvPr/>
        </p:nvPicPr>
        <p:blipFill>
          <a:blip r:embed="rId28"/>
          <a:stretch>
            <a:fillRect/>
          </a:stretch>
        </p:blipFill>
        <p:spPr>
          <a:xfrm>
            <a:off x="486029" y="19536024"/>
            <a:ext cx="471287" cy="471287"/>
          </a:xfrm>
          <a:prstGeom prst="rect">
            <a:avLst/>
          </a:prstGeom>
        </p:spPr>
      </p:pic>
      <p:pic>
        <p:nvPicPr>
          <p:cNvPr id="43" name="Obrázok 74">
            <a:extLst>
              <a:ext uri="{FF2B5EF4-FFF2-40B4-BE49-F238E27FC236}">
                <a16:creationId xmlns:a16="http://schemas.microsoft.com/office/drawing/2014/main" id="{D7F69730-FC00-D958-7E9B-5A6CDF1D7E9D}"/>
              </a:ext>
            </a:extLst>
          </p:cNvPr>
          <p:cNvPicPr>
            <a:picLocks noChangeAspect="1"/>
          </p:cNvPicPr>
          <p:nvPr/>
        </p:nvPicPr>
        <p:blipFill>
          <a:blip r:embed="rId29"/>
          <a:stretch>
            <a:fillRect/>
          </a:stretch>
        </p:blipFill>
        <p:spPr>
          <a:xfrm>
            <a:off x="486029" y="20168790"/>
            <a:ext cx="471287" cy="471287"/>
          </a:xfrm>
          <a:prstGeom prst="rect">
            <a:avLst/>
          </a:prstGeom>
        </p:spPr>
      </p:pic>
      <p:sp>
        <p:nvSpPr>
          <p:cNvPr id="44" name="BlokTextu 75">
            <a:extLst>
              <a:ext uri="{FF2B5EF4-FFF2-40B4-BE49-F238E27FC236}">
                <a16:creationId xmlns:a16="http://schemas.microsoft.com/office/drawing/2014/main" id="{34C5BA13-A410-1240-B7A0-A789866461C5}"/>
              </a:ext>
            </a:extLst>
          </p:cNvPr>
          <p:cNvSpPr txBox="1"/>
          <p:nvPr/>
        </p:nvSpPr>
        <p:spPr>
          <a:xfrm>
            <a:off x="921230" y="19581271"/>
            <a:ext cx="3142670" cy="400110"/>
          </a:xfrm>
          <a:prstGeom prst="rect">
            <a:avLst/>
          </a:prstGeom>
          <a:noFill/>
        </p:spPr>
        <p:txBody>
          <a:bodyPr wrap="square" rtlCol="0">
            <a:spAutoFit/>
          </a:bodyPr>
          <a:lstStyle/>
          <a:p>
            <a:r>
              <a:rPr lang="sk-SK" sz="1200" dirty="0">
                <a:latin typeface="Segoe UI Variable Display" pitchFamily="2" charset="0"/>
              </a:rPr>
              <a:t>How to download Phyton.pdf	1 h</a:t>
            </a:r>
          </a:p>
          <a:p>
            <a:r>
              <a:rPr lang="sk-SK" sz="800" dirty="0">
                <a:latin typeface="Segoe UI Variable Display" pitchFamily="2" charset="0"/>
              </a:rPr>
              <a:t>C:\Users\wppt\OneDrive\Tips</a:t>
            </a:r>
          </a:p>
        </p:txBody>
      </p:sp>
      <p:sp>
        <p:nvSpPr>
          <p:cNvPr id="45" name="BlokTextu 76">
            <a:extLst>
              <a:ext uri="{FF2B5EF4-FFF2-40B4-BE49-F238E27FC236}">
                <a16:creationId xmlns:a16="http://schemas.microsoft.com/office/drawing/2014/main" id="{EDA8E474-6A64-9BA7-9991-DCA5B9519A26}"/>
              </a:ext>
            </a:extLst>
          </p:cNvPr>
          <p:cNvSpPr txBox="1"/>
          <p:nvPr/>
        </p:nvSpPr>
        <p:spPr>
          <a:xfrm>
            <a:off x="921230" y="20204378"/>
            <a:ext cx="3142670" cy="400110"/>
          </a:xfrm>
          <a:prstGeom prst="rect">
            <a:avLst/>
          </a:prstGeom>
          <a:noFill/>
        </p:spPr>
        <p:txBody>
          <a:bodyPr wrap="square" rtlCol="0">
            <a:spAutoFit/>
          </a:bodyPr>
          <a:lstStyle/>
          <a:p>
            <a:r>
              <a:rPr lang="sk-SK" sz="1200" dirty="0">
                <a:latin typeface="Segoe UI Variable Display" pitchFamily="2" charset="0"/>
              </a:rPr>
              <a:t>Wallpaper.psd		1 d</a:t>
            </a:r>
          </a:p>
          <a:p>
            <a:r>
              <a:rPr lang="sk-SK" sz="800" dirty="0">
                <a:latin typeface="Segoe UI Variable Display" pitchFamily="2" charset="0"/>
              </a:rPr>
              <a:t>C:\Users\wppt\OneDrive\Photoshop</a:t>
            </a:r>
          </a:p>
        </p:txBody>
      </p:sp>
      <p:sp>
        <p:nvSpPr>
          <p:cNvPr id="46" name="Obdĺžnik: zaoblené rohy 78">
            <a:extLst>
              <a:ext uri="{FF2B5EF4-FFF2-40B4-BE49-F238E27FC236}">
                <a16:creationId xmlns:a16="http://schemas.microsoft.com/office/drawing/2014/main" id="{4FE11C68-8016-5DB5-D58D-BA56E101BBE6}"/>
              </a:ext>
            </a:extLst>
          </p:cNvPr>
          <p:cNvSpPr/>
          <p:nvPr/>
        </p:nvSpPr>
        <p:spPr>
          <a:xfrm>
            <a:off x="3116062" y="20640077"/>
            <a:ext cx="850474" cy="259830"/>
          </a:xfrm>
          <a:prstGeom prst="roundRect">
            <a:avLst/>
          </a:prstGeom>
          <a:solidFill>
            <a:schemeClr val="bg1">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sk-SK" sz="1050" dirty="0">
                <a:solidFill>
                  <a:schemeClr val="tx1"/>
                </a:solidFill>
                <a:latin typeface="Segoe UI Variable Display" pitchFamily="2" charset="0"/>
              </a:rPr>
              <a:t>More</a:t>
            </a:r>
          </a:p>
        </p:txBody>
      </p:sp>
    </p:spTree>
    <p:extLst>
      <p:ext uri="{BB962C8B-B14F-4D97-AF65-F5344CB8AC3E}">
        <p14:creationId xmlns:p14="http://schemas.microsoft.com/office/powerpoint/2010/main" val="1257892045"/>
      </p:ext>
    </p:extLst>
  </p:cSld>
  <p:clrMapOvr>
    <a:masterClrMapping/>
  </p:clrMapOvr>
  <mc:AlternateContent xmlns:mc="http://schemas.openxmlformats.org/markup-compatibility/2006" xmlns:p159="http://schemas.microsoft.com/office/powerpoint/2015/09/main">
    <mc:Choice Requires="p159">
      <p:transition>
        <p159:morph option="byChar"/>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9" presetClass="emph" presetSubtype="0" fill="hold" grpId="1" nodeType="clickEffect">
                                  <p:stCondLst>
                                    <p:cond delay="0"/>
                                  </p:stCondLst>
                                  <p:childTnLst>
                                    <p:animClr clrSpc="rgb" dir="cw">
                                      <p:cBhvr override="childStyle">
                                        <p:cTn id="10" dur="10" fill="hold"/>
                                        <p:tgtEl>
                                          <p:spTgt spid="18"/>
                                        </p:tgtEl>
                                        <p:attrNameLst>
                                          <p:attrName>style.color</p:attrName>
                                        </p:attrNameLst>
                                      </p:cBhvr>
                                      <p:to>
                                        <a:srgbClr val="B39D99"/>
                                      </p:to>
                                    </p:animClr>
                                    <p:animClr clrSpc="rgb" dir="cw">
                                      <p:cBhvr>
                                        <p:cTn id="11" dur="10" fill="hold"/>
                                        <p:tgtEl>
                                          <p:spTgt spid="18"/>
                                        </p:tgtEl>
                                        <p:attrNameLst>
                                          <p:attrName>fillcolor</p:attrName>
                                        </p:attrNameLst>
                                      </p:cBhvr>
                                      <p:to>
                                        <a:srgbClr val="B39D99"/>
                                      </p:to>
                                    </p:animClr>
                                    <p:set>
                                      <p:cBhvr>
                                        <p:cTn id="12" dur="10" fill="hold"/>
                                        <p:tgtEl>
                                          <p:spTgt spid="18"/>
                                        </p:tgtEl>
                                        <p:attrNameLst>
                                          <p:attrName>fill.type</p:attrName>
                                        </p:attrNameLst>
                                      </p:cBhvr>
                                      <p:to>
                                        <p:strVal val="solid"/>
                                      </p:to>
                                    </p:set>
                                    <p:set>
                                      <p:cBhvr>
                                        <p:cTn id="13" dur="10" fill="hold"/>
                                        <p:tgtEl>
                                          <p:spTgt spid="18"/>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8" grpId="1" animBg="1"/>
    </p:bldLst>
  </p:timing>
</p:sld>
</file>

<file path=ppt/slides/slide10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grpSp>
        <p:nvGrpSpPr>
          <p:cNvPr id="4" name="Skupina 9">
            <a:extLst>
              <a:ext uri="{FF2B5EF4-FFF2-40B4-BE49-F238E27FC236}">
                <a16:creationId xmlns:a16="http://schemas.microsoft.com/office/drawing/2014/main" id="{D9AF6F94-CA8E-152D-180A-67044A2D8570}"/>
              </a:ext>
            </a:extLst>
          </p:cNvPr>
          <p:cNvGrpSpPr/>
          <p:nvPr/>
        </p:nvGrpSpPr>
        <p:grpSpPr>
          <a:xfrm>
            <a:off x="4646760" y="133706"/>
            <a:ext cx="7312326" cy="6551766"/>
            <a:chOff x="4646761" y="133706"/>
            <a:chExt cx="7312326" cy="6551766"/>
          </a:xfrm>
          <a:solidFill>
            <a:schemeClr val="bg1"/>
          </a:solidFill>
        </p:grpSpPr>
        <p:sp>
          <p:nvSpPr>
            <p:cNvPr id="6" name="Obdĺžnik: zaoblené rohy 11">
              <a:extLst>
                <a:ext uri="{FF2B5EF4-FFF2-40B4-BE49-F238E27FC236}">
                  <a16:creationId xmlns:a16="http://schemas.microsoft.com/office/drawing/2014/main" id="{F58C2529-759A-339E-D861-EDBFF3321BD5}"/>
                </a:ext>
              </a:extLst>
            </p:cNvPr>
            <p:cNvSpPr/>
            <p:nvPr/>
          </p:nvSpPr>
          <p:spPr>
            <a:xfrm>
              <a:off x="10912415" y="6193766"/>
              <a:ext cx="1046672" cy="491706"/>
            </a:xfrm>
            <a:prstGeom prst="roundRect">
              <a:avLst>
                <a:gd name="adj" fmla="val 26667"/>
              </a:avLst>
            </a:prstGeom>
            <a:grp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sk-SK" sz="1800" b="0" i="0" u="none" strike="noStrike" kern="1200" cap="none" spc="0" normalizeH="0" baseline="0" noProof="0">
                <a:ln>
                  <a:noFill/>
                </a:ln>
                <a:solidFill>
                  <a:prstClr val="white"/>
                </a:solidFill>
                <a:effectLst/>
                <a:uLnTx/>
                <a:uFillTx/>
                <a:latin typeface="Calibri"/>
                <a:ea typeface="+mn-ea"/>
                <a:cs typeface="+mn-cs"/>
              </a:endParaRPr>
            </a:p>
          </p:txBody>
        </p:sp>
        <p:sp>
          <p:nvSpPr>
            <p:cNvPr id="7" name="Obdĺžnik: zaoblené rohy 12">
              <a:extLst>
                <a:ext uri="{FF2B5EF4-FFF2-40B4-BE49-F238E27FC236}">
                  <a16:creationId xmlns:a16="http://schemas.microsoft.com/office/drawing/2014/main" id="{EF40A1EC-18FD-F313-7CA5-C1EF6D3D4D9F}"/>
                </a:ext>
              </a:extLst>
            </p:cNvPr>
            <p:cNvSpPr/>
            <p:nvPr/>
          </p:nvSpPr>
          <p:spPr>
            <a:xfrm>
              <a:off x="9756475" y="6193766"/>
              <a:ext cx="1046672" cy="491706"/>
            </a:xfrm>
            <a:prstGeom prst="roundRect">
              <a:avLst>
                <a:gd name="adj" fmla="val 26667"/>
              </a:avLst>
            </a:prstGeom>
            <a:grp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sk-SK" sz="1800" b="0" i="0" u="none" strike="noStrike" kern="1200" cap="none" spc="0" normalizeH="0" baseline="0" noProof="0">
                <a:ln>
                  <a:noFill/>
                </a:ln>
                <a:solidFill>
                  <a:prstClr val="white"/>
                </a:solidFill>
                <a:effectLst/>
                <a:uLnTx/>
                <a:uFillTx/>
                <a:latin typeface="Calibri"/>
                <a:ea typeface="+mn-ea"/>
                <a:cs typeface="+mn-cs"/>
              </a:endParaRPr>
            </a:p>
          </p:txBody>
        </p:sp>
        <p:sp>
          <p:nvSpPr>
            <p:cNvPr id="12" name="Obdĺžnik: zaoblené rohy 13">
              <a:extLst>
                <a:ext uri="{FF2B5EF4-FFF2-40B4-BE49-F238E27FC236}">
                  <a16:creationId xmlns:a16="http://schemas.microsoft.com/office/drawing/2014/main" id="{26D66303-14BF-AD8A-FA42-1FF91E6A5C6A}"/>
                </a:ext>
              </a:extLst>
            </p:cNvPr>
            <p:cNvSpPr/>
            <p:nvPr/>
          </p:nvSpPr>
          <p:spPr>
            <a:xfrm>
              <a:off x="4646761" y="133706"/>
              <a:ext cx="2898476" cy="491706"/>
            </a:xfrm>
            <a:prstGeom prst="roundRect">
              <a:avLst>
                <a:gd name="adj" fmla="val 50000"/>
              </a:avLst>
            </a:prstGeom>
            <a:grp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sk-SK" sz="18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15" name="Skupina 8">
            <a:extLst>
              <a:ext uri="{FF2B5EF4-FFF2-40B4-BE49-F238E27FC236}">
                <a16:creationId xmlns:a16="http://schemas.microsoft.com/office/drawing/2014/main" id="{122D3B13-E169-DE7F-D04A-7DD670F943CE}"/>
              </a:ext>
            </a:extLst>
          </p:cNvPr>
          <p:cNvGrpSpPr/>
          <p:nvPr/>
        </p:nvGrpSpPr>
        <p:grpSpPr>
          <a:xfrm>
            <a:off x="4646761" y="133706"/>
            <a:ext cx="7312326" cy="6551766"/>
            <a:chOff x="4646761" y="133706"/>
            <a:chExt cx="7312326" cy="6551766"/>
          </a:xfrm>
          <a:blipFill dpi="0" rotWithShape="0">
            <a:blip r:embed="rId4">
              <a:alphaModFix amt="60000"/>
              <a:extLst>
                <a:ext uri="{28A0092B-C50C-407E-A947-70E740481C1C}">
                  <a14:useLocalDpi xmlns:a14="http://schemas.microsoft.com/office/drawing/2010/main" val="0"/>
                </a:ext>
              </a:extLst>
            </a:blip>
            <a:srcRect/>
            <a:stretch>
              <a:fillRect/>
            </a:stretch>
          </a:blipFill>
        </p:grpSpPr>
        <p:sp>
          <p:nvSpPr>
            <p:cNvPr id="19" name="Obdĺžnik: zaoblené rohy 4">
              <a:extLst>
                <a:ext uri="{FF2B5EF4-FFF2-40B4-BE49-F238E27FC236}">
                  <a16:creationId xmlns:a16="http://schemas.microsoft.com/office/drawing/2014/main" id="{7EBB5F17-0324-6221-9DB8-4B83DEA885C7}"/>
                </a:ext>
              </a:extLst>
            </p:cNvPr>
            <p:cNvSpPr/>
            <p:nvPr/>
          </p:nvSpPr>
          <p:spPr>
            <a:xfrm>
              <a:off x="10912415" y="6193766"/>
              <a:ext cx="1046672" cy="491706"/>
            </a:xfrm>
            <a:prstGeom prst="roundRect">
              <a:avLst>
                <a:gd name="adj" fmla="val 26667"/>
              </a:avLst>
            </a:prstGeom>
            <a:grp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sk-SK" sz="1800" b="0" i="0" u="none" strike="noStrike" kern="1200" cap="none" spc="0" normalizeH="0" baseline="0" noProof="0">
                <a:ln>
                  <a:noFill/>
                </a:ln>
                <a:solidFill>
                  <a:prstClr val="white"/>
                </a:solidFill>
                <a:effectLst/>
                <a:uLnTx/>
                <a:uFillTx/>
                <a:latin typeface="Calibri"/>
                <a:ea typeface="+mn-ea"/>
                <a:cs typeface="+mn-cs"/>
              </a:endParaRPr>
            </a:p>
          </p:txBody>
        </p:sp>
        <p:sp>
          <p:nvSpPr>
            <p:cNvPr id="20" name="Obdĺžnik: zaoblené rohy 5">
              <a:extLst>
                <a:ext uri="{FF2B5EF4-FFF2-40B4-BE49-F238E27FC236}">
                  <a16:creationId xmlns:a16="http://schemas.microsoft.com/office/drawing/2014/main" id="{B137EC43-3A14-CD4B-ABE7-9DEE874972E3}"/>
                </a:ext>
              </a:extLst>
            </p:cNvPr>
            <p:cNvSpPr/>
            <p:nvPr/>
          </p:nvSpPr>
          <p:spPr>
            <a:xfrm>
              <a:off x="9756475" y="6193766"/>
              <a:ext cx="1046672" cy="491706"/>
            </a:xfrm>
            <a:prstGeom prst="roundRect">
              <a:avLst>
                <a:gd name="adj" fmla="val 26667"/>
              </a:avLst>
            </a:prstGeom>
            <a:grp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sk-SK" sz="1800" b="0" i="0" u="none" strike="noStrike" kern="1200" cap="none" spc="0" normalizeH="0" baseline="0" noProof="0">
                <a:ln>
                  <a:noFill/>
                </a:ln>
                <a:solidFill>
                  <a:prstClr val="white"/>
                </a:solidFill>
                <a:effectLst/>
                <a:uLnTx/>
                <a:uFillTx/>
                <a:latin typeface="Calibri"/>
                <a:ea typeface="+mn-ea"/>
                <a:cs typeface="+mn-cs"/>
              </a:endParaRPr>
            </a:p>
          </p:txBody>
        </p:sp>
        <p:sp>
          <p:nvSpPr>
            <p:cNvPr id="21" name="Obdĺžnik: zaoblené rohy 7">
              <a:extLst>
                <a:ext uri="{FF2B5EF4-FFF2-40B4-BE49-F238E27FC236}">
                  <a16:creationId xmlns:a16="http://schemas.microsoft.com/office/drawing/2014/main" id="{13EA5E72-202D-41BB-44C4-B6057FE5D67E}"/>
                </a:ext>
              </a:extLst>
            </p:cNvPr>
            <p:cNvSpPr/>
            <p:nvPr/>
          </p:nvSpPr>
          <p:spPr>
            <a:xfrm>
              <a:off x="4646761" y="133706"/>
              <a:ext cx="2898476" cy="491706"/>
            </a:xfrm>
            <a:prstGeom prst="roundRect">
              <a:avLst>
                <a:gd name="adj" fmla="val 50000"/>
              </a:avLst>
            </a:prstGeom>
            <a:grp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sk-SK" sz="1800" b="0" i="0" u="none" strike="noStrike" kern="1200" cap="none" spc="0" normalizeH="0" baseline="0" noProof="0">
                <a:ln>
                  <a:noFill/>
                </a:ln>
                <a:solidFill>
                  <a:prstClr val="white"/>
                </a:solidFill>
                <a:effectLst/>
                <a:uLnTx/>
                <a:uFillTx/>
                <a:latin typeface="Calibri"/>
                <a:ea typeface="+mn-ea"/>
                <a:cs typeface="+mn-cs"/>
              </a:endParaRPr>
            </a:p>
          </p:txBody>
        </p:sp>
      </p:grpSp>
      <p:pic>
        <p:nvPicPr>
          <p:cNvPr id="47" name="Obrázok 28">
            <a:extLst>
              <a:ext uri="{FF2B5EF4-FFF2-40B4-BE49-F238E27FC236}">
                <a16:creationId xmlns:a16="http://schemas.microsoft.com/office/drawing/2014/main" id="{2F1EB54F-E033-02AB-0B5D-938111A56162}"/>
              </a:ext>
            </a:extLst>
          </p:cNvPr>
          <p:cNvPicPr>
            <a:picLocks noChangeAspect="1"/>
          </p:cNvPicPr>
          <p:nvPr/>
        </p:nvPicPr>
        <p:blipFill>
          <a:blip r:embed="rId5"/>
          <a:stretch>
            <a:fillRect/>
          </a:stretch>
        </p:blipFill>
        <p:spPr>
          <a:xfrm>
            <a:off x="9855878" y="6310495"/>
            <a:ext cx="258245" cy="258245"/>
          </a:xfrm>
          <a:prstGeom prst="rect">
            <a:avLst/>
          </a:prstGeom>
        </p:spPr>
      </p:pic>
      <p:pic>
        <p:nvPicPr>
          <p:cNvPr id="48" name="Obrázok 30">
            <a:extLst>
              <a:ext uri="{FF2B5EF4-FFF2-40B4-BE49-F238E27FC236}">
                <a16:creationId xmlns:a16="http://schemas.microsoft.com/office/drawing/2014/main" id="{C1503CE0-22FB-8A2D-EDF6-24D120DAD5B7}"/>
              </a:ext>
            </a:extLst>
          </p:cNvPr>
          <p:cNvPicPr>
            <a:picLocks noChangeAspect="1"/>
          </p:cNvPicPr>
          <p:nvPr/>
        </p:nvPicPr>
        <p:blipFill>
          <a:blip r:embed="rId6"/>
          <a:stretch>
            <a:fillRect/>
          </a:stretch>
        </p:blipFill>
        <p:spPr>
          <a:xfrm>
            <a:off x="10150687" y="6310494"/>
            <a:ext cx="258246" cy="258246"/>
          </a:xfrm>
          <a:prstGeom prst="rect">
            <a:avLst/>
          </a:prstGeom>
        </p:spPr>
      </p:pic>
      <p:pic>
        <p:nvPicPr>
          <p:cNvPr id="49" name="Obrázok 32">
            <a:extLst>
              <a:ext uri="{FF2B5EF4-FFF2-40B4-BE49-F238E27FC236}">
                <a16:creationId xmlns:a16="http://schemas.microsoft.com/office/drawing/2014/main" id="{537E2ABD-C07F-2572-3A21-9D626A18C551}"/>
              </a:ext>
            </a:extLst>
          </p:cNvPr>
          <p:cNvPicPr>
            <a:picLocks noChangeAspect="1"/>
          </p:cNvPicPr>
          <p:nvPr/>
        </p:nvPicPr>
        <p:blipFill>
          <a:blip r:embed="rId7"/>
          <a:stretch>
            <a:fillRect/>
          </a:stretch>
        </p:blipFill>
        <p:spPr>
          <a:xfrm>
            <a:off x="10444616" y="6310493"/>
            <a:ext cx="258247" cy="258247"/>
          </a:xfrm>
          <a:prstGeom prst="rect">
            <a:avLst/>
          </a:prstGeom>
        </p:spPr>
      </p:pic>
      <p:sp>
        <p:nvSpPr>
          <p:cNvPr id="50" name="BlokTextu 33">
            <a:extLst>
              <a:ext uri="{FF2B5EF4-FFF2-40B4-BE49-F238E27FC236}">
                <a16:creationId xmlns:a16="http://schemas.microsoft.com/office/drawing/2014/main" id="{FBE6E726-357D-C073-733D-8EB0A68B9A23}"/>
              </a:ext>
            </a:extLst>
          </p:cNvPr>
          <p:cNvSpPr txBox="1"/>
          <p:nvPr/>
        </p:nvSpPr>
        <p:spPr>
          <a:xfrm>
            <a:off x="11084422" y="6285727"/>
            <a:ext cx="702655"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egoe UI Variable Display" pitchFamily="2" charset="0"/>
                <a:ea typeface="+mn-ea"/>
                <a:cs typeface="+mn-cs"/>
              </a:rPr>
              <a:t>13:31</a:t>
            </a:r>
            <a:endParaRPr kumimoji="0" lang="sk-SK" sz="1400" b="0" i="0" u="none" strike="noStrike" kern="1200" cap="none" spc="0" normalizeH="0" baseline="0" noProof="0" dirty="0">
              <a:ln>
                <a:noFill/>
              </a:ln>
              <a:solidFill>
                <a:prstClr val="black"/>
              </a:solidFill>
              <a:effectLst/>
              <a:uLnTx/>
              <a:uFillTx/>
              <a:latin typeface="Segoe UI Variable Display" pitchFamily="2" charset="0"/>
              <a:ea typeface="+mn-ea"/>
              <a:cs typeface="+mn-cs"/>
            </a:endParaRPr>
          </a:p>
        </p:txBody>
      </p:sp>
      <p:pic>
        <p:nvPicPr>
          <p:cNvPr id="51" name="Obrázok 35">
            <a:extLst>
              <a:ext uri="{FF2B5EF4-FFF2-40B4-BE49-F238E27FC236}">
                <a16:creationId xmlns:a16="http://schemas.microsoft.com/office/drawing/2014/main" id="{8430BAC3-D289-B403-D0EF-20B584418381}"/>
              </a:ext>
            </a:extLst>
          </p:cNvPr>
          <p:cNvPicPr>
            <a:picLocks noChangeAspect="1"/>
          </p:cNvPicPr>
          <p:nvPr/>
        </p:nvPicPr>
        <p:blipFill>
          <a:blip r:embed="rId8"/>
          <a:stretch>
            <a:fillRect/>
          </a:stretch>
        </p:blipFill>
        <p:spPr>
          <a:xfrm>
            <a:off x="4753154" y="230035"/>
            <a:ext cx="299047" cy="299047"/>
          </a:xfrm>
          <a:prstGeom prst="rect">
            <a:avLst/>
          </a:prstGeom>
        </p:spPr>
      </p:pic>
      <p:sp>
        <p:nvSpPr>
          <p:cNvPr id="52" name="BlokTextu 36">
            <a:extLst>
              <a:ext uri="{FF2B5EF4-FFF2-40B4-BE49-F238E27FC236}">
                <a16:creationId xmlns:a16="http://schemas.microsoft.com/office/drawing/2014/main" id="{15F18831-4C26-8C86-9D23-A7D5085C69B1}"/>
              </a:ext>
            </a:extLst>
          </p:cNvPr>
          <p:cNvSpPr txBox="1"/>
          <p:nvPr/>
        </p:nvSpPr>
        <p:spPr>
          <a:xfrm>
            <a:off x="5052201" y="230035"/>
            <a:ext cx="1923691"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sk-SK" sz="1200" b="0" i="0" u="none" strike="noStrike" kern="1200" cap="none" spc="0" normalizeH="0" baseline="0" noProof="0" dirty="0">
                <a:ln>
                  <a:noFill/>
                </a:ln>
                <a:solidFill>
                  <a:prstClr val="black">
                    <a:lumMod val="50000"/>
                    <a:lumOff val="50000"/>
                  </a:prstClr>
                </a:solidFill>
                <a:effectLst/>
                <a:uLnTx/>
                <a:uFillTx/>
                <a:latin typeface="Segoe UI Variable Display" pitchFamily="2" charset="0"/>
                <a:ea typeface="+mn-ea"/>
                <a:cs typeface="+mn-cs"/>
              </a:rPr>
              <a:t>Search here</a:t>
            </a:r>
          </a:p>
        </p:txBody>
      </p:sp>
      <p:sp>
        <p:nvSpPr>
          <p:cNvPr id="2" name="Obdĺžnik: zaoblené rohy 37">
            <a:extLst>
              <a:ext uri="{FF2B5EF4-FFF2-40B4-BE49-F238E27FC236}">
                <a16:creationId xmlns:a16="http://schemas.microsoft.com/office/drawing/2014/main" id="{6B252E2E-56A4-6693-BAF2-293F697EC3C1}"/>
              </a:ext>
            </a:extLst>
          </p:cNvPr>
          <p:cNvSpPr/>
          <p:nvPr/>
        </p:nvSpPr>
        <p:spPr>
          <a:xfrm>
            <a:off x="1798154" y="1477503"/>
            <a:ext cx="8595687" cy="4770408"/>
          </a:xfrm>
          <a:prstGeom prst="roundRect">
            <a:avLst>
              <a:gd name="adj" fmla="val 4008"/>
            </a:avLst>
          </a:prstGeom>
          <a:blipFill dpi="0" rotWithShape="1">
            <a:blip r:embed="rId4">
              <a:alphaModFix amt="0"/>
              <a:extLst>
                <a:ext uri="{28A0092B-C50C-407E-A947-70E740481C1C}">
                  <a14:useLocalDpi xmlns:a14="http://schemas.microsoft.com/office/drawing/2010/main" val="0"/>
                </a:ext>
              </a:extLst>
            </a:blip>
            <a:srcRect/>
            <a:stretch>
              <a:fillRect l="-20927" t="-22112" r="-20912" b="-21649"/>
            </a:stretch>
          </a:blipFill>
          <a:ln w="28575">
            <a:solidFill>
              <a:srgbClr val="0070C0">
                <a:alpha val="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sk-SK" sz="1800" b="0" i="0" u="none" strike="noStrike" kern="1200" cap="none" spc="0" normalizeH="0" baseline="0" noProof="0">
              <a:ln>
                <a:noFill/>
              </a:ln>
              <a:solidFill>
                <a:prstClr val="white"/>
              </a:solidFill>
              <a:effectLst/>
              <a:uLnTx/>
              <a:uFillTx/>
              <a:latin typeface="Calibri"/>
              <a:ea typeface="+mn-ea"/>
              <a:cs typeface="+mn-cs"/>
            </a:endParaRPr>
          </a:p>
        </p:txBody>
      </p:sp>
      <p:pic>
        <p:nvPicPr>
          <p:cNvPr id="3" name="Obrázok 38">
            <a:extLst>
              <a:ext uri="{FF2B5EF4-FFF2-40B4-BE49-F238E27FC236}">
                <a16:creationId xmlns:a16="http://schemas.microsoft.com/office/drawing/2014/main" id="{54E80BC5-AC50-9B1A-58AF-4079699DF33C}"/>
              </a:ext>
            </a:extLst>
          </p:cNvPr>
          <p:cNvPicPr>
            <a:picLocks noChangeAspect="1"/>
          </p:cNvPicPr>
          <p:nvPr/>
        </p:nvPicPr>
        <p:blipFill>
          <a:blip r:embed="rId9">
            <a:alphaModFix amt="0"/>
          </a:blip>
          <a:stretch>
            <a:fillRect/>
          </a:stretch>
        </p:blipFill>
        <p:spPr>
          <a:xfrm>
            <a:off x="5484060" y="3239752"/>
            <a:ext cx="1223873" cy="1223873"/>
          </a:xfrm>
          <a:prstGeom prst="rect">
            <a:avLst/>
          </a:prstGeom>
        </p:spPr>
      </p:pic>
      <p:pic>
        <p:nvPicPr>
          <p:cNvPr id="8" name="Obrázok 39">
            <a:extLst>
              <a:ext uri="{FF2B5EF4-FFF2-40B4-BE49-F238E27FC236}">
                <a16:creationId xmlns:a16="http://schemas.microsoft.com/office/drawing/2014/main" id="{E44DD695-C4F4-A6E3-47FF-596C09C9D02D}"/>
              </a:ext>
            </a:extLst>
          </p:cNvPr>
          <p:cNvPicPr>
            <a:picLocks noChangeAspect="1"/>
          </p:cNvPicPr>
          <p:nvPr/>
        </p:nvPicPr>
        <p:blipFill>
          <a:blip r:embed="rId9">
            <a:alphaModFix amt="0"/>
          </a:blip>
          <a:stretch>
            <a:fillRect/>
          </a:stretch>
        </p:blipFill>
        <p:spPr>
          <a:xfrm>
            <a:off x="1936939" y="1588873"/>
            <a:ext cx="332315" cy="332315"/>
          </a:xfrm>
          <a:prstGeom prst="rect">
            <a:avLst/>
          </a:prstGeom>
        </p:spPr>
      </p:pic>
      <p:sp>
        <p:nvSpPr>
          <p:cNvPr id="9" name="BlokTextu 40">
            <a:extLst>
              <a:ext uri="{FF2B5EF4-FFF2-40B4-BE49-F238E27FC236}">
                <a16:creationId xmlns:a16="http://schemas.microsoft.com/office/drawing/2014/main" id="{8EA88959-ED1C-EECE-515C-95ED409D5732}"/>
              </a:ext>
            </a:extLst>
          </p:cNvPr>
          <p:cNvSpPr txBox="1"/>
          <p:nvPr/>
        </p:nvSpPr>
        <p:spPr>
          <a:xfrm>
            <a:off x="2269254" y="1613549"/>
            <a:ext cx="1192620"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sk-SK" sz="1200" b="0" i="0" u="none" strike="noStrike" kern="1200" cap="none" spc="0" normalizeH="0" baseline="0" noProof="0" dirty="0">
                <a:ln>
                  <a:noFill/>
                </a:ln>
                <a:solidFill>
                  <a:prstClr val="black">
                    <a:alpha val="0"/>
                  </a:prstClr>
                </a:solidFill>
                <a:effectLst/>
                <a:uLnTx/>
                <a:uFillTx/>
                <a:latin typeface="Segoe UI Variable Display" pitchFamily="2" charset="0"/>
                <a:ea typeface="+mn-ea"/>
                <a:cs typeface="+mn-cs"/>
              </a:rPr>
              <a:t>Get started</a:t>
            </a:r>
          </a:p>
        </p:txBody>
      </p:sp>
      <p:pic>
        <p:nvPicPr>
          <p:cNvPr id="10" name="Obrázok 41">
            <a:extLst>
              <a:ext uri="{FF2B5EF4-FFF2-40B4-BE49-F238E27FC236}">
                <a16:creationId xmlns:a16="http://schemas.microsoft.com/office/drawing/2014/main" id="{DBCB46DD-DAA0-0620-13A4-466974FB0E4D}"/>
              </a:ext>
            </a:extLst>
          </p:cNvPr>
          <p:cNvPicPr>
            <a:picLocks noChangeAspect="1"/>
          </p:cNvPicPr>
          <p:nvPr/>
        </p:nvPicPr>
        <p:blipFill>
          <a:blip r:embed="rId10">
            <a:alphaModFix amt="0"/>
          </a:blip>
          <a:stretch>
            <a:fillRect/>
          </a:stretch>
        </p:blipFill>
        <p:spPr>
          <a:xfrm>
            <a:off x="9883268" y="1618338"/>
            <a:ext cx="267419" cy="267419"/>
          </a:xfrm>
          <a:prstGeom prst="rect">
            <a:avLst/>
          </a:prstGeom>
        </p:spPr>
      </p:pic>
      <p:pic>
        <p:nvPicPr>
          <p:cNvPr id="11" name="Obrázok 42">
            <a:extLst>
              <a:ext uri="{FF2B5EF4-FFF2-40B4-BE49-F238E27FC236}">
                <a16:creationId xmlns:a16="http://schemas.microsoft.com/office/drawing/2014/main" id="{5AA127F6-0068-8232-53FA-0BD65F2F712D}"/>
              </a:ext>
            </a:extLst>
          </p:cNvPr>
          <p:cNvPicPr>
            <a:picLocks noChangeAspect="1"/>
          </p:cNvPicPr>
          <p:nvPr/>
        </p:nvPicPr>
        <p:blipFill>
          <a:blip r:embed="rId11">
            <a:alphaModFix amt="0"/>
          </a:blip>
          <a:stretch>
            <a:fillRect/>
          </a:stretch>
        </p:blipFill>
        <p:spPr>
          <a:xfrm>
            <a:off x="9493891" y="1623174"/>
            <a:ext cx="262583" cy="262583"/>
          </a:xfrm>
          <a:prstGeom prst="rect">
            <a:avLst/>
          </a:prstGeom>
        </p:spPr>
      </p:pic>
      <p:sp>
        <p:nvSpPr>
          <p:cNvPr id="25" name="Obdĺžnik: zaoblené rohy 3">
            <a:extLst>
              <a:ext uri="{FF2B5EF4-FFF2-40B4-BE49-F238E27FC236}">
                <a16:creationId xmlns:a16="http://schemas.microsoft.com/office/drawing/2014/main" id="{501A59E7-DC02-96BA-8299-C25D26BC7B9B}"/>
              </a:ext>
            </a:extLst>
          </p:cNvPr>
          <p:cNvSpPr/>
          <p:nvPr/>
        </p:nvSpPr>
        <p:spPr>
          <a:xfrm>
            <a:off x="232913" y="6193766"/>
            <a:ext cx="2691442" cy="491706"/>
          </a:xfrm>
          <a:prstGeom prst="roundRect">
            <a:avLst>
              <a:gd name="adj" fmla="val 26667"/>
            </a:avLst>
          </a:prstGeom>
          <a:blipFill>
            <a:blip r:embed="rId3">
              <a:alphaModFix amt="60000"/>
            </a:blip>
            <a:stretch>
              <a:fillRect/>
            </a:stretch>
          </a:blipFill>
          <a:ln w="28575" cap="flat" cmpd="sng" algn="ctr">
            <a:solidFill>
              <a:srgbClr val="0070C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sk-SK" sz="1800" b="0" i="0" u="none" strike="noStrike" kern="0" cap="none" spc="0" normalizeH="0" baseline="0" noProof="0" dirty="0">
              <a:ln>
                <a:noFill/>
              </a:ln>
              <a:solidFill>
                <a:prstClr val="white"/>
              </a:solidFill>
              <a:effectLst/>
              <a:uLnTx/>
              <a:uFillTx/>
              <a:latin typeface="Aptos" panose="02110004020202020204"/>
              <a:ea typeface="+mn-ea"/>
              <a:cs typeface="+mn-cs"/>
            </a:endParaRPr>
          </a:p>
        </p:txBody>
      </p:sp>
      <p:pic>
        <p:nvPicPr>
          <p:cNvPr id="27" name="Obrázok 17">
            <a:extLst>
              <a:ext uri="{FF2B5EF4-FFF2-40B4-BE49-F238E27FC236}">
                <a16:creationId xmlns:a16="http://schemas.microsoft.com/office/drawing/2014/main" id="{5E8DDCC4-2370-7B0F-D604-3769E1646111}"/>
              </a:ext>
            </a:extLst>
          </p:cNvPr>
          <p:cNvPicPr>
            <a:picLocks noChangeAspect="1"/>
          </p:cNvPicPr>
          <p:nvPr/>
        </p:nvPicPr>
        <p:blipFill>
          <a:blip r:embed="rId12"/>
          <a:stretch>
            <a:fillRect/>
          </a:stretch>
        </p:blipFill>
        <p:spPr>
          <a:xfrm>
            <a:off x="739146" y="6271942"/>
            <a:ext cx="335352" cy="335352"/>
          </a:xfrm>
          <a:prstGeom prst="rect">
            <a:avLst/>
          </a:prstGeom>
        </p:spPr>
      </p:pic>
      <p:pic>
        <p:nvPicPr>
          <p:cNvPr id="28" name="Obrázok 18">
            <a:extLst>
              <a:ext uri="{FF2B5EF4-FFF2-40B4-BE49-F238E27FC236}">
                <a16:creationId xmlns:a16="http://schemas.microsoft.com/office/drawing/2014/main" id="{0C163B69-A94E-B625-230F-FD49A2C2B5FC}"/>
              </a:ext>
            </a:extLst>
          </p:cNvPr>
          <p:cNvPicPr>
            <a:picLocks noChangeAspect="1"/>
          </p:cNvPicPr>
          <p:nvPr/>
        </p:nvPicPr>
        <p:blipFill>
          <a:blip r:embed="rId13"/>
          <a:stretch>
            <a:fillRect/>
          </a:stretch>
        </p:blipFill>
        <p:spPr>
          <a:xfrm>
            <a:off x="1142902" y="6271942"/>
            <a:ext cx="335352" cy="335352"/>
          </a:xfrm>
          <a:prstGeom prst="rect">
            <a:avLst/>
          </a:prstGeom>
        </p:spPr>
      </p:pic>
      <p:cxnSp>
        <p:nvCxnSpPr>
          <p:cNvPr id="29" name="Rovná spojnica 20">
            <a:extLst>
              <a:ext uri="{FF2B5EF4-FFF2-40B4-BE49-F238E27FC236}">
                <a16:creationId xmlns:a16="http://schemas.microsoft.com/office/drawing/2014/main" id="{B7B0A2F5-A557-D9B8-1655-6ABBD9F4D6F8}"/>
              </a:ext>
            </a:extLst>
          </p:cNvPr>
          <p:cNvCxnSpPr>
            <a:cxnSpLocks/>
          </p:cNvCxnSpPr>
          <p:nvPr/>
        </p:nvCxnSpPr>
        <p:spPr>
          <a:xfrm>
            <a:off x="1578634" y="6193766"/>
            <a:ext cx="0" cy="491706"/>
          </a:xfrm>
          <a:prstGeom prst="line">
            <a:avLst/>
          </a:prstGeom>
          <a:ln>
            <a:solidFill>
              <a:srgbClr val="0070C0"/>
            </a:solidFill>
          </a:ln>
        </p:spPr>
        <p:style>
          <a:lnRef idx="2">
            <a:schemeClr val="accent1"/>
          </a:lnRef>
          <a:fillRef idx="0">
            <a:schemeClr val="accent1"/>
          </a:fillRef>
          <a:effectRef idx="1">
            <a:schemeClr val="accent1"/>
          </a:effectRef>
          <a:fontRef idx="minor">
            <a:schemeClr val="tx1"/>
          </a:fontRef>
        </p:style>
      </p:cxnSp>
      <p:pic>
        <p:nvPicPr>
          <p:cNvPr id="30" name="Obrázok 22">
            <a:extLst>
              <a:ext uri="{FF2B5EF4-FFF2-40B4-BE49-F238E27FC236}">
                <a16:creationId xmlns:a16="http://schemas.microsoft.com/office/drawing/2014/main" id="{F222F63C-0BA9-886C-740D-7FCF649273A2}"/>
              </a:ext>
            </a:extLst>
          </p:cNvPr>
          <p:cNvPicPr>
            <a:picLocks noChangeAspect="1"/>
          </p:cNvPicPr>
          <p:nvPr/>
        </p:nvPicPr>
        <p:blipFill>
          <a:blip r:embed="rId14"/>
          <a:stretch>
            <a:fillRect/>
          </a:stretch>
        </p:blipFill>
        <p:spPr>
          <a:xfrm>
            <a:off x="1704252" y="6271942"/>
            <a:ext cx="335352" cy="335352"/>
          </a:xfrm>
          <a:prstGeom prst="rect">
            <a:avLst/>
          </a:prstGeom>
        </p:spPr>
      </p:pic>
      <p:pic>
        <p:nvPicPr>
          <p:cNvPr id="31" name="Obrázok 24">
            <a:extLst>
              <a:ext uri="{FF2B5EF4-FFF2-40B4-BE49-F238E27FC236}">
                <a16:creationId xmlns:a16="http://schemas.microsoft.com/office/drawing/2014/main" id="{DA466409-BBF3-4F2B-9691-5E2EAFD8F19E}"/>
              </a:ext>
            </a:extLst>
          </p:cNvPr>
          <p:cNvPicPr>
            <a:picLocks noChangeAspect="1"/>
          </p:cNvPicPr>
          <p:nvPr/>
        </p:nvPicPr>
        <p:blipFill>
          <a:blip r:embed="rId15"/>
          <a:stretch>
            <a:fillRect/>
          </a:stretch>
        </p:blipFill>
        <p:spPr>
          <a:xfrm>
            <a:off x="2077877" y="6271949"/>
            <a:ext cx="335345" cy="335345"/>
          </a:xfrm>
          <a:prstGeom prst="rect">
            <a:avLst/>
          </a:prstGeom>
        </p:spPr>
      </p:pic>
      <p:pic>
        <p:nvPicPr>
          <p:cNvPr id="32" name="Obrázok 26">
            <a:extLst>
              <a:ext uri="{FF2B5EF4-FFF2-40B4-BE49-F238E27FC236}">
                <a16:creationId xmlns:a16="http://schemas.microsoft.com/office/drawing/2014/main" id="{A883D225-1344-EDD3-9260-41E0DF0EE9BE}"/>
              </a:ext>
            </a:extLst>
          </p:cNvPr>
          <p:cNvPicPr>
            <a:picLocks noChangeAspect="1"/>
          </p:cNvPicPr>
          <p:nvPr/>
        </p:nvPicPr>
        <p:blipFill>
          <a:blip r:embed="rId16"/>
          <a:stretch>
            <a:fillRect/>
          </a:stretch>
        </p:blipFill>
        <p:spPr>
          <a:xfrm>
            <a:off x="2447203" y="6271942"/>
            <a:ext cx="335352" cy="335352"/>
          </a:xfrm>
          <a:prstGeom prst="rect">
            <a:avLst/>
          </a:prstGeom>
        </p:spPr>
      </p:pic>
      <p:pic>
        <p:nvPicPr>
          <p:cNvPr id="33" name="Picture 32">
            <a:extLst>
              <a:ext uri="{FF2B5EF4-FFF2-40B4-BE49-F238E27FC236}">
                <a16:creationId xmlns:a16="http://schemas.microsoft.com/office/drawing/2014/main" id="{B7288087-FD30-B031-6F6E-8D61E595A702}"/>
              </a:ext>
            </a:extLst>
          </p:cNvPr>
          <p:cNvPicPr>
            <a:picLocks noChangeAspect="1"/>
          </p:cNvPicPr>
          <p:nvPr/>
        </p:nvPicPr>
        <p:blipFill>
          <a:blip r:embed="rId17">
            <a:duotone>
              <a:srgbClr val="A02B93">
                <a:shade val="45000"/>
                <a:satMod val="135000"/>
              </a:srgbClr>
              <a:prstClr val="white"/>
            </a:duotone>
            <a:extLst>
              <a:ext uri="{28A0092B-C50C-407E-A947-70E740481C1C}">
                <a14:useLocalDpi xmlns:a14="http://schemas.microsoft.com/office/drawing/2010/main" val="0"/>
              </a:ext>
            </a:extLst>
          </a:blip>
          <a:stretch>
            <a:fillRect/>
          </a:stretch>
        </p:blipFill>
        <p:spPr>
          <a:xfrm>
            <a:off x="336194" y="6271942"/>
            <a:ext cx="334548" cy="335353"/>
          </a:xfrm>
          <a:prstGeom prst="rect">
            <a:avLst/>
          </a:prstGeom>
        </p:spPr>
      </p:pic>
      <p:sp>
        <p:nvSpPr>
          <p:cNvPr id="5" name="Obdĺžnik: zaoblené rohy 6">
            <a:extLst>
              <a:ext uri="{FF2B5EF4-FFF2-40B4-BE49-F238E27FC236}">
                <a16:creationId xmlns:a16="http://schemas.microsoft.com/office/drawing/2014/main" id="{CDCA3BF8-5BFE-752C-D1C9-D701CD202839}"/>
              </a:ext>
            </a:extLst>
          </p:cNvPr>
          <p:cNvSpPr/>
          <p:nvPr/>
        </p:nvSpPr>
        <p:spPr>
          <a:xfrm>
            <a:off x="232911" y="1885757"/>
            <a:ext cx="3925017" cy="4135481"/>
          </a:xfrm>
          <a:prstGeom prst="roundRect">
            <a:avLst>
              <a:gd name="adj" fmla="val 5458"/>
            </a:avLst>
          </a:prstGeom>
          <a:solidFill>
            <a:schemeClr val="bg1"/>
          </a:soli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k-SK"/>
          </a:p>
        </p:txBody>
      </p:sp>
      <p:sp>
        <p:nvSpPr>
          <p:cNvPr id="13" name="Obdĺžnik: zaoblené rohy 1">
            <a:extLst>
              <a:ext uri="{FF2B5EF4-FFF2-40B4-BE49-F238E27FC236}">
                <a16:creationId xmlns:a16="http://schemas.microsoft.com/office/drawing/2014/main" id="{7600D55F-8D03-4D10-7FC7-8639D0BC9DFD}"/>
              </a:ext>
            </a:extLst>
          </p:cNvPr>
          <p:cNvSpPr/>
          <p:nvPr/>
        </p:nvSpPr>
        <p:spPr>
          <a:xfrm>
            <a:off x="232911" y="1885757"/>
            <a:ext cx="3925017" cy="4135481"/>
          </a:xfrm>
          <a:prstGeom prst="roundRect">
            <a:avLst>
              <a:gd name="adj" fmla="val 5458"/>
            </a:avLst>
          </a:prstGeom>
          <a:blipFill dpi="0" rotWithShape="1">
            <a:blip r:embed="rId4">
              <a:alphaModFix amt="60000"/>
              <a:extLst>
                <a:ext uri="{28A0092B-C50C-407E-A947-70E740481C1C}">
                  <a14:useLocalDpi xmlns:a14="http://schemas.microsoft.com/office/drawing/2010/main" val="0"/>
                </a:ext>
              </a:extLst>
            </a:blip>
            <a:srcRect/>
            <a:stretch>
              <a:fillRect l="-5935" t="-45599" r="-204689" b="-20234"/>
            </a:stretch>
          </a:blip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k-SK"/>
          </a:p>
        </p:txBody>
      </p:sp>
      <p:sp>
        <p:nvSpPr>
          <p:cNvPr id="16" name="BlokTextu 19">
            <a:extLst>
              <a:ext uri="{FF2B5EF4-FFF2-40B4-BE49-F238E27FC236}">
                <a16:creationId xmlns:a16="http://schemas.microsoft.com/office/drawing/2014/main" id="{E31960BB-68D8-8DEE-DF2D-6E459EE59BEB}"/>
              </a:ext>
            </a:extLst>
          </p:cNvPr>
          <p:cNvSpPr txBox="1"/>
          <p:nvPr/>
        </p:nvSpPr>
        <p:spPr>
          <a:xfrm>
            <a:off x="524562" y="2562727"/>
            <a:ext cx="3441974" cy="307777"/>
          </a:xfrm>
          <a:prstGeom prst="rect">
            <a:avLst/>
          </a:prstGeom>
          <a:noFill/>
        </p:spPr>
        <p:txBody>
          <a:bodyPr wrap="square" rtlCol="0">
            <a:spAutoFit/>
          </a:bodyPr>
          <a:lstStyle/>
          <a:p>
            <a:pPr algn="ctr"/>
            <a:r>
              <a:rPr lang="sk-SK" sz="1400" dirty="0">
                <a:latin typeface="Segoe UI Variable Display" pitchFamily="2" charset="0"/>
              </a:rPr>
              <a:t>Good Afternoon, </a:t>
            </a:r>
            <a:r>
              <a:rPr lang="en-US" sz="1400" dirty="0">
                <a:latin typeface="Segoe UI Variable Display" pitchFamily="2" charset="0"/>
              </a:rPr>
              <a:t>Marwanmohd Ahamed</a:t>
            </a:r>
            <a:r>
              <a:rPr lang="sk-SK" sz="1400" dirty="0">
                <a:latin typeface="Segoe UI Variable Display" pitchFamily="2" charset="0"/>
              </a:rPr>
              <a:t>!</a:t>
            </a:r>
          </a:p>
        </p:txBody>
      </p:sp>
      <p:sp>
        <p:nvSpPr>
          <p:cNvPr id="17" name="Obdĺžnik: zaoblené rohy 23">
            <a:extLst>
              <a:ext uri="{FF2B5EF4-FFF2-40B4-BE49-F238E27FC236}">
                <a16:creationId xmlns:a16="http://schemas.microsoft.com/office/drawing/2014/main" id="{6D230E32-C059-F159-2F93-81E09B0AC1A6}"/>
              </a:ext>
            </a:extLst>
          </p:cNvPr>
          <p:cNvSpPr/>
          <p:nvPr/>
        </p:nvSpPr>
        <p:spPr>
          <a:xfrm>
            <a:off x="1624130" y="3052618"/>
            <a:ext cx="524128" cy="518416"/>
          </a:xfrm>
          <a:prstGeom prst="roundRect">
            <a:avLst/>
          </a:prstGeom>
          <a:solidFill>
            <a:srgbClr val="C6A15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k-SK"/>
          </a:p>
        </p:txBody>
      </p:sp>
      <p:pic>
        <p:nvPicPr>
          <p:cNvPr id="18" name="Obrázok 14">
            <a:extLst>
              <a:ext uri="{FF2B5EF4-FFF2-40B4-BE49-F238E27FC236}">
                <a16:creationId xmlns:a16="http://schemas.microsoft.com/office/drawing/2014/main" id="{F72B85F5-9E15-0E6A-F793-F2D5FAB0B900}"/>
              </a:ext>
            </a:extLst>
          </p:cNvPr>
          <p:cNvPicPr>
            <a:picLocks noChangeAspect="1"/>
          </p:cNvPicPr>
          <p:nvPr/>
        </p:nvPicPr>
        <p:blipFill>
          <a:blip r:embed="rId14"/>
          <a:stretch>
            <a:fillRect/>
          </a:stretch>
        </p:blipFill>
        <p:spPr>
          <a:xfrm>
            <a:off x="449944" y="3076187"/>
            <a:ext cx="471287" cy="471287"/>
          </a:xfrm>
          <a:prstGeom prst="rect">
            <a:avLst/>
          </a:prstGeom>
        </p:spPr>
      </p:pic>
      <p:pic>
        <p:nvPicPr>
          <p:cNvPr id="22" name="Obrázok 21">
            <a:extLst>
              <a:ext uri="{FF2B5EF4-FFF2-40B4-BE49-F238E27FC236}">
                <a16:creationId xmlns:a16="http://schemas.microsoft.com/office/drawing/2014/main" id="{D9024047-6777-CEDB-4FC8-6E2F92A61A06}"/>
              </a:ext>
            </a:extLst>
          </p:cNvPr>
          <p:cNvPicPr>
            <a:picLocks noChangeAspect="1"/>
          </p:cNvPicPr>
          <p:nvPr/>
        </p:nvPicPr>
        <p:blipFill>
          <a:blip r:embed="rId15"/>
          <a:stretch>
            <a:fillRect/>
          </a:stretch>
        </p:blipFill>
        <p:spPr>
          <a:xfrm>
            <a:off x="1053388" y="3076185"/>
            <a:ext cx="471287" cy="471287"/>
          </a:xfrm>
          <a:prstGeom prst="rect">
            <a:avLst/>
          </a:prstGeom>
        </p:spPr>
      </p:pic>
      <p:pic>
        <p:nvPicPr>
          <p:cNvPr id="23" name="Obrázok 25">
            <a:extLst>
              <a:ext uri="{FF2B5EF4-FFF2-40B4-BE49-F238E27FC236}">
                <a16:creationId xmlns:a16="http://schemas.microsoft.com/office/drawing/2014/main" id="{175B70FF-D08D-4F80-09DE-0ED6ABDD881F}"/>
              </a:ext>
            </a:extLst>
          </p:cNvPr>
          <p:cNvPicPr>
            <a:picLocks noChangeAspect="1"/>
          </p:cNvPicPr>
          <p:nvPr/>
        </p:nvPicPr>
        <p:blipFill>
          <a:blip r:embed="rId18"/>
          <a:stretch>
            <a:fillRect/>
          </a:stretch>
        </p:blipFill>
        <p:spPr>
          <a:xfrm>
            <a:off x="1656919" y="3076185"/>
            <a:ext cx="471287" cy="471287"/>
          </a:xfrm>
          <a:prstGeom prst="rect">
            <a:avLst/>
          </a:prstGeom>
        </p:spPr>
      </p:pic>
      <p:pic>
        <p:nvPicPr>
          <p:cNvPr id="24" name="Obrázok 31">
            <a:extLst>
              <a:ext uri="{FF2B5EF4-FFF2-40B4-BE49-F238E27FC236}">
                <a16:creationId xmlns:a16="http://schemas.microsoft.com/office/drawing/2014/main" id="{30CB3FF9-8AA5-3DF1-29DC-50FDAE4BEFD7}"/>
              </a:ext>
            </a:extLst>
          </p:cNvPr>
          <p:cNvPicPr>
            <a:picLocks noChangeAspect="1"/>
          </p:cNvPicPr>
          <p:nvPr/>
        </p:nvPicPr>
        <p:blipFill>
          <a:blip r:embed="rId9"/>
          <a:stretch>
            <a:fillRect/>
          </a:stretch>
        </p:blipFill>
        <p:spPr>
          <a:xfrm>
            <a:off x="2260450" y="3076184"/>
            <a:ext cx="471288" cy="471288"/>
          </a:xfrm>
          <a:prstGeom prst="rect">
            <a:avLst/>
          </a:prstGeom>
        </p:spPr>
      </p:pic>
      <p:pic>
        <p:nvPicPr>
          <p:cNvPr id="26" name="Obrázok 43">
            <a:extLst>
              <a:ext uri="{FF2B5EF4-FFF2-40B4-BE49-F238E27FC236}">
                <a16:creationId xmlns:a16="http://schemas.microsoft.com/office/drawing/2014/main" id="{745CDB46-9F43-152F-C7BE-4D2402A93621}"/>
              </a:ext>
            </a:extLst>
          </p:cNvPr>
          <p:cNvPicPr>
            <a:picLocks noChangeAspect="1"/>
          </p:cNvPicPr>
          <p:nvPr/>
        </p:nvPicPr>
        <p:blipFill>
          <a:blip r:embed="rId19"/>
          <a:stretch>
            <a:fillRect/>
          </a:stretch>
        </p:blipFill>
        <p:spPr>
          <a:xfrm>
            <a:off x="2863982" y="3076184"/>
            <a:ext cx="471287" cy="471287"/>
          </a:xfrm>
          <a:prstGeom prst="rect">
            <a:avLst/>
          </a:prstGeom>
        </p:spPr>
      </p:pic>
      <p:pic>
        <p:nvPicPr>
          <p:cNvPr id="34" name="Obrázok 45">
            <a:extLst>
              <a:ext uri="{FF2B5EF4-FFF2-40B4-BE49-F238E27FC236}">
                <a16:creationId xmlns:a16="http://schemas.microsoft.com/office/drawing/2014/main" id="{86DD5C76-59BC-D67C-45AA-985F8F7922B1}"/>
              </a:ext>
            </a:extLst>
          </p:cNvPr>
          <p:cNvPicPr>
            <a:picLocks noChangeAspect="1"/>
          </p:cNvPicPr>
          <p:nvPr/>
        </p:nvPicPr>
        <p:blipFill>
          <a:blip r:embed="rId20"/>
          <a:stretch>
            <a:fillRect/>
          </a:stretch>
        </p:blipFill>
        <p:spPr>
          <a:xfrm>
            <a:off x="3469607" y="3076183"/>
            <a:ext cx="471287" cy="471287"/>
          </a:xfrm>
          <a:prstGeom prst="rect">
            <a:avLst/>
          </a:prstGeom>
        </p:spPr>
      </p:pic>
      <p:pic>
        <p:nvPicPr>
          <p:cNvPr id="35" name="Obrázok 54">
            <a:extLst>
              <a:ext uri="{FF2B5EF4-FFF2-40B4-BE49-F238E27FC236}">
                <a16:creationId xmlns:a16="http://schemas.microsoft.com/office/drawing/2014/main" id="{434054BD-4341-AD20-A19E-31429F2A5C21}"/>
              </a:ext>
            </a:extLst>
          </p:cNvPr>
          <p:cNvPicPr>
            <a:picLocks noChangeAspect="1"/>
          </p:cNvPicPr>
          <p:nvPr/>
        </p:nvPicPr>
        <p:blipFill>
          <a:blip r:embed="rId21"/>
          <a:stretch>
            <a:fillRect/>
          </a:stretch>
        </p:blipFill>
        <p:spPr>
          <a:xfrm>
            <a:off x="449944" y="3724846"/>
            <a:ext cx="471287" cy="471287"/>
          </a:xfrm>
          <a:prstGeom prst="rect">
            <a:avLst/>
          </a:prstGeom>
        </p:spPr>
      </p:pic>
      <p:pic>
        <p:nvPicPr>
          <p:cNvPr id="36" name="Obrázok 56">
            <a:extLst>
              <a:ext uri="{FF2B5EF4-FFF2-40B4-BE49-F238E27FC236}">
                <a16:creationId xmlns:a16="http://schemas.microsoft.com/office/drawing/2014/main" id="{4536B857-4695-DC47-6880-3DA0DDE372BC}"/>
              </a:ext>
            </a:extLst>
          </p:cNvPr>
          <p:cNvPicPr>
            <a:picLocks noChangeAspect="1"/>
          </p:cNvPicPr>
          <p:nvPr/>
        </p:nvPicPr>
        <p:blipFill>
          <a:blip r:embed="rId22"/>
          <a:stretch>
            <a:fillRect/>
          </a:stretch>
        </p:blipFill>
        <p:spPr>
          <a:xfrm>
            <a:off x="1057031" y="3724847"/>
            <a:ext cx="471287" cy="471287"/>
          </a:xfrm>
          <a:prstGeom prst="rect">
            <a:avLst/>
          </a:prstGeom>
        </p:spPr>
      </p:pic>
      <p:pic>
        <p:nvPicPr>
          <p:cNvPr id="37" name="Obrázok 58">
            <a:extLst>
              <a:ext uri="{FF2B5EF4-FFF2-40B4-BE49-F238E27FC236}">
                <a16:creationId xmlns:a16="http://schemas.microsoft.com/office/drawing/2014/main" id="{F188386F-EE24-3126-7E05-894FA93AB60D}"/>
              </a:ext>
            </a:extLst>
          </p:cNvPr>
          <p:cNvPicPr>
            <a:picLocks noChangeAspect="1"/>
          </p:cNvPicPr>
          <p:nvPr/>
        </p:nvPicPr>
        <p:blipFill>
          <a:blip r:embed="rId23"/>
          <a:stretch>
            <a:fillRect/>
          </a:stretch>
        </p:blipFill>
        <p:spPr>
          <a:xfrm>
            <a:off x="1662112" y="3720000"/>
            <a:ext cx="471287" cy="471287"/>
          </a:xfrm>
          <a:prstGeom prst="rect">
            <a:avLst/>
          </a:prstGeom>
        </p:spPr>
      </p:pic>
      <p:pic>
        <p:nvPicPr>
          <p:cNvPr id="38" name="Obrázok 60">
            <a:extLst>
              <a:ext uri="{FF2B5EF4-FFF2-40B4-BE49-F238E27FC236}">
                <a16:creationId xmlns:a16="http://schemas.microsoft.com/office/drawing/2014/main" id="{4F5D0059-177F-1F76-6FA4-C9FD56A8D448}"/>
              </a:ext>
            </a:extLst>
          </p:cNvPr>
          <p:cNvPicPr>
            <a:picLocks noChangeAspect="1"/>
          </p:cNvPicPr>
          <p:nvPr/>
        </p:nvPicPr>
        <p:blipFill>
          <a:blip r:embed="rId24"/>
          <a:stretch>
            <a:fillRect/>
          </a:stretch>
        </p:blipFill>
        <p:spPr>
          <a:xfrm>
            <a:off x="2261684" y="3724845"/>
            <a:ext cx="471287" cy="471287"/>
          </a:xfrm>
          <a:prstGeom prst="rect">
            <a:avLst/>
          </a:prstGeom>
        </p:spPr>
      </p:pic>
      <p:pic>
        <p:nvPicPr>
          <p:cNvPr id="39" name="Obrázok 62">
            <a:extLst>
              <a:ext uri="{FF2B5EF4-FFF2-40B4-BE49-F238E27FC236}">
                <a16:creationId xmlns:a16="http://schemas.microsoft.com/office/drawing/2014/main" id="{996274F2-A019-73F5-959B-3525E1764EA9}"/>
              </a:ext>
            </a:extLst>
          </p:cNvPr>
          <p:cNvPicPr>
            <a:picLocks noChangeAspect="1"/>
          </p:cNvPicPr>
          <p:nvPr/>
        </p:nvPicPr>
        <p:blipFill>
          <a:blip r:embed="rId25"/>
          <a:stretch>
            <a:fillRect/>
          </a:stretch>
        </p:blipFill>
        <p:spPr>
          <a:xfrm>
            <a:off x="2857915" y="3724844"/>
            <a:ext cx="471287" cy="471287"/>
          </a:xfrm>
          <a:prstGeom prst="rect">
            <a:avLst/>
          </a:prstGeom>
        </p:spPr>
      </p:pic>
      <p:pic>
        <p:nvPicPr>
          <p:cNvPr id="40" name="Obrázok 64">
            <a:extLst>
              <a:ext uri="{FF2B5EF4-FFF2-40B4-BE49-F238E27FC236}">
                <a16:creationId xmlns:a16="http://schemas.microsoft.com/office/drawing/2014/main" id="{EACFB0BE-66CF-CDDF-3AD1-9FE690DA8727}"/>
              </a:ext>
            </a:extLst>
          </p:cNvPr>
          <p:cNvPicPr>
            <a:picLocks noChangeAspect="1"/>
          </p:cNvPicPr>
          <p:nvPr/>
        </p:nvPicPr>
        <p:blipFill>
          <a:blip r:embed="rId26"/>
          <a:stretch>
            <a:fillRect/>
          </a:stretch>
        </p:blipFill>
        <p:spPr>
          <a:xfrm>
            <a:off x="3469150" y="3717853"/>
            <a:ext cx="471287" cy="471287"/>
          </a:xfrm>
          <a:prstGeom prst="rect">
            <a:avLst/>
          </a:prstGeom>
        </p:spPr>
      </p:pic>
      <p:pic>
        <p:nvPicPr>
          <p:cNvPr id="41" name="Obrázok 72">
            <a:extLst>
              <a:ext uri="{FF2B5EF4-FFF2-40B4-BE49-F238E27FC236}">
                <a16:creationId xmlns:a16="http://schemas.microsoft.com/office/drawing/2014/main" id="{14FE2EFC-5EF8-08F9-56BE-7C68C6D1DFAD}"/>
              </a:ext>
            </a:extLst>
          </p:cNvPr>
          <p:cNvPicPr>
            <a:picLocks noChangeAspect="1"/>
          </p:cNvPicPr>
          <p:nvPr/>
        </p:nvPicPr>
        <p:blipFill>
          <a:blip r:embed="rId27"/>
          <a:stretch>
            <a:fillRect/>
          </a:stretch>
        </p:blipFill>
        <p:spPr>
          <a:xfrm>
            <a:off x="486029" y="4520617"/>
            <a:ext cx="471287" cy="471287"/>
          </a:xfrm>
          <a:prstGeom prst="rect">
            <a:avLst/>
          </a:prstGeom>
        </p:spPr>
      </p:pic>
      <p:pic>
        <p:nvPicPr>
          <p:cNvPr id="42" name="Obrázok 74">
            <a:extLst>
              <a:ext uri="{FF2B5EF4-FFF2-40B4-BE49-F238E27FC236}">
                <a16:creationId xmlns:a16="http://schemas.microsoft.com/office/drawing/2014/main" id="{425CA827-0021-BF4C-1C4B-BAB0B9451BF5}"/>
              </a:ext>
            </a:extLst>
          </p:cNvPr>
          <p:cNvPicPr>
            <a:picLocks noChangeAspect="1"/>
          </p:cNvPicPr>
          <p:nvPr/>
        </p:nvPicPr>
        <p:blipFill>
          <a:blip r:embed="rId28"/>
          <a:stretch>
            <a:fillRect/>
          </a:stretch>
        </p:blipFill>
        <p:spPr>
          <a:xfrm>
            <a:off x="486029" y="5153383"/>
            <a:ext cx="471287" cy="471287"/>
          </a:xfrm>
          <a:prstGeom prst="rect">
            <a:avLst/>
          </a:prstGeom>
        </p:spPr>
      </p:pic>
      <p:sp>
        <p:nvSpPr>
          <p:cNvPr id="43" name="BlokTextu 75">
            <a:extLst>
              <a:ext uri="{FF2B5EF4-FFF2-40B4-BE49-F238E27FC236}">
                <a16:creationId xmlns:a16="http://schemas.microsoft.com/office/drawing/2014/main" id="{0FCFC034-2E46-B908-B387-E1333092173D}"/>
              </a:ext>
            </a:extLst>
          </p:cNvPr>
          <p:cNvSpPr txBox="1"/>
          <p:nvPr/>
        </p:nvSpPr>
        <p:spPr>
          <a:xfrm>
            <a:off x="921230" y="4565864"/>
            <a:ext cx="3142670" cy="400110"/>
          </a:xfrm>
          <a:prstGeom prst="rect">
            <a:avLst/>
          </a:prstGeom>
          <a:noFill/>
        </p:spPr>
        <p:txBody>
          <a:bodyPr wrap="square" rtlCol="0">
            <a:spAutoFit/>
          </a:bodyPr>
          <a:lstStyle/>
          <a:p>
            <a:r>
              <a:rPr lang="sk-SK" sz="1200" dirty="0">
                <a:latin typeface="Segoe UI Variable Display" pitchFamily="2" charset="0"/>
              </a:rPr>
              <a:t>How to download Phyton.pdf	1 h</a:t>
            </a:r>
          </a:p>
          <a:p>
            <a:r>
              <a:rPr lang="sk-SK" sz="800" dirty="0">
                <a:latin typeface="Segoe UI Variable Display" pitchFamily="2" charset="0"/>
              </a:rPr>
              <a:t>C:\Users\wppt\OneDrive\Tips</a:t>
            </a:r>
          </a:p>
        </p:txBody>
      </p:sp>
      <p:sp>
        <p:nvSpPr>
          <p:cNvPr id="44" name="BlokTextu 76">
            <a:extLst>
              <a:ext uri="{FF2B5EF4-FFF2-40B4-BE49-F238E27FC236}">
                <a16:creationId xmlns:a16="http://schemas.microsoft.com/office/drawing/2014/main" id="{DFA06CF5-25B0-7030-21FA-D323F1DABFB6}"/>
              </a:ext>
            </a:extLst>
          </p:cNvPr>
          <p:cNvSpPr txBox="1"/>
          <p:nvPr/>
        </p:nvSpPr>
        <p:spPr>
          <a:xfrm>
            <a:off x="921230" y="5188971"/>
            <a:ext cx="3142670" cy="400110"/>
          </a:xfrm>
          <a:prstGeom prst="rect">
            <a:avLst/>
          </a:prstGeom>
          <a:noFill/>
        </p:spPr>
        <p:txBody>
          <a:bodyPr wrap="square" rtlCol="0">
            <a:spAutoFit/>
          </a:bodyPr>
          <a:lstStyle/>
          <a:p>
            <a:r>
              <a:rPr lang="sk-SK" sz="1200" dirty="0">
                <a:latin typeface="Segoe UI Variable Display" pitchFamily="2" charset="0"/>
              </a:rPr>
              <a:t>Wallpaper.psd		1 d</a:t>
            </a:r>
          </a:p>
          <a:p>
            <a:r>
              <a:rPr lang="sk-SK" sz="800" dirty="0">
                <a:latin typeface="Segoe UI Variable Display" pitchFamily="2" charset="0"/>
              </a:rPr>
              <a:t>C:\Users\wppt\OneDrive\Photoshop</a:t>
            </a:r>
          </a:p>
        </p:txBody>
      </p:sp>
      <p:sp>
        <p:nvSpPr>
          <p:cNvPr id="45" name="Obdĺžnik: zaoblené rohy 78">
            <a:extLst>
              <a:ext uri="{FF2B5EF4-FFF2-40B4-BE49-F238E27FC236}">
                <a16:creationId xmlns:a16="http://schemas.microsoft.com/office/drawing/2014/main" id="{9600BCE0-5F9A-6F39-D787-E9D3544AC054}"/>
              </a:ext>
            </a:extLst>
          </p:cNvPr>
          <p:cNvSpPr/>
          <p:nvPr/>
        </p:nvSpPr>
        <p:spPr>
          <a:xfrm>
            <a:off x="3116062" y="5624670"/>
            <a:ext cx="850474" cy="259830"/>
          </a:xfrm>
          <a:prstGeom prst="roundRect">
            <a:avLst/>
          </a:prstGeom>
          <a:solidFill>
            <a:schemeClr val="bg1">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sk-SK" sz="1050" dirty="0">
                <a:solidFill>
                  <a:schemeClr val="tx1"/>
                </a:solidFill>
                <a:latin typeface="Segoe UI Variable Display" pitchFamily="2" charset="0"/>
              </a:rPr>
              <a:t>More</a:t>
            </a:r>
          </a:p>
        </p:txBody>
      </p:sp>
      <p:sp>
        <p:nvSpPr>
          <p:cNvPr id="46" name="Oval 45">
            <a:extLst>
              <a:ext uri="{FF2B5EF4-FFF2-40B4-BE49-F238E27FC236}">
                <a16:creationId xmlns:a16="http://schemas.microsoft.com/office/drawing/2014/main" id="{33C5C776-4A8E-46C2-9959-331C0F8B43A5}"/>
              </a:ext>
            </a:extLst>
          </p:cNvPr>
          <p:cNvSpPr/>
          <p:nvPr/>
        </p:nvSpPr>
        <p:spPr>
          <a:xfrm>
            <a:off x="1674051" y="1507909"/>
            <a:ext cx="946484" cy="979601"/>
          </a:xfrm>
          <a:prstGeom prst="ellipse">
            <a:avLst/>
          </a:prstGeom>
          <a:blipFill>
            <a:blip r:embed="rId29"/>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7613564"/>
      </p:ext>
    </p:extLst>
  </p:cSld>
  <p:clrMapOvr>
    <a:masterClrMapping/>
  </p:clrMapOvr>
  <mc:AlternateContent xmlns:mc="http://schemas.openxmlformats.org/markup-compatibility/2006" xmlns:p159="http://schemas.microsoft.com/office/powerpoint/2015/09/main">
    <mc:Choice Requires="p159">
      <p:transition>
        <p159:morph option="byChar"/>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9" presetClass="emph" presetSubtype="0" fill="hold" grpId="1" nodeType="clickEffect">
                                  <p:stCondLst>
                                    <p:cond delay="0"/>
                                  </p:stCondLst>
                                  <p:childTnLst>
                                    <p:animClr clrSpc="rgb" dir="cw">
                                      <p:cBhvr override="childStyle">
                                        <p:cTn id="10" dur="10" fill="hold"/>
                                        <p:tgtEl>
                                          <p:spTgt spid="17"/>
                                        </p:tgtEl>
                                        <p:attrNameLst>
                                          <p:attrName>style.color</p:attrName>
                                        </p:attrNameLst>
                                      </p:cBhvr>
                                      <p:to>
                                        <a:srgbClr val="B39D99"/>
                                      </p:to>
                                    </p:animClr>
                                    <p:animClr clrSpc="rgb" dir="cw">
                                      <p:cBhvr>
                                        <p:cTn id="11" dur="10" fill="hold"/>
                                        <p:tgtEl>
                                          <p:spTgt spid="17"/>
                                        </p:tgtEl>
                                        <p:attrNameLst>
                                          <p:attrName>fillcolor</p:attrName>
                                        </p:attrNameLst>
                                      </p:cBhvr>
                                      <p:to>
                                        <a:srgbClr val="B39D99"/>
                                      </p:to>
                                    </p:animClr>
                                    <p:set>
                                      <p:cBhvr>
                                        <p:cTn id="12" dur="10" fill="hold"/>
                                        <p:tgtEl>
                                          <p:spTgt spid="17"/>
                                        </p:tgtEl>
                                        <p:attrNameLst>
                                          <p:attrName>fill.type</p:attrName>
                                        </p:attrNameLst>
                                      </p:cBhvr>
                                      <p:to>
                                        <p:strVal val="solid"/>
                                      </p:to>
                                    </p:set>
                                    <p:set>
                                      <p:cBhvr>
                                        <p:cTn id="13" dur="10" fill="hold"/>
                                        <p:tgtEl>
                                          <p:spTgt spid="17"/>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7" grpId="1" animBg="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pic>
        <p:nvPicPr>
          <p:cNvPr id="26" name="Google Shape;111;p18">
            <a:extLst>
              <a:ext uri="{FF2B5EF4-FFF2-40B4-BE49-F238E27FC236}">
                <a16:creationId xmlns:a16="http://schemas.microsoft.com/office/drawing/2014/main" id="{FAE2D84F-5E45-E9A1-0816-8A2CD50422F0}"/>
              </a:ext>
            </a:extLst>
          </p:cNvPr>
          <p:cNvPicPr preferRelativeResize="0"/>
          <p:nvPr/>
        </p:nvPicPr>
        <p:blipFill>
          <a:blip r:embed="rId3">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rcRect t="33709" b="33709"/>
          <a:stretch/>
        </p:blipFill>
        <p:spPr>
          <a:xfrm>
            <a:off x="1558977" y="916120"/>
            <a:ext cx="9529319" cy="4845880"/>
          </a:xfrm>
          <a:prstGeom prst="roundRect">
            <a:avLst>
              <a:gd name="adj" fmla="val 8458"/>
            </a:avLst>
          </a:prstGeom>
          <a:noFill/>
          <a:ln>
            <a:noFill/>
          </a:ln>
        </p:spPr>
      </p:pic>
      <p:sp>
        <p:nvSpPr>
          <p:cNvPr id="2" name="TextBox 1">
            <a:extLst>
              <a:ext uri="{FF2B5EF4-FFF2-40B4-BE49-F238E27FC236}">
                <a16:creationId xmlns:a16="http://schemas.microsoft.com/office/drawing/2014/main" id="{CB0CF068-59DD-6566-44BA-3D25378F938D}"/>
              </a:ext>
            </a:extLst>
          </p:cNvPr>
          <p:cNvSpPr txBox="1"/>
          <p:nvPr/>
        </p:nvSpPr>
        <p:spPr>
          <a:xfrm>
            <a:off x="4655973" y="1418026"/>
            <a:ext cx="2756512"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Segoe UI Variable Display" pitchFamily="2" charset="0"/>
                <a:ea typeface="Segoe UI Historic" panose="020B0502040204020203" pitchFamily="34" charset="0"/>
                <a:cs typeface="Segoe UI Semibold" panose="020B0702040204020203" pitchFamily="34" charset="0"/>
              </a:rPr>
              <a:t>Activate Windows</a:t>
            </a:r>
            <a:endParaRPr kumimoji="0" lang="en-CA" sz="2000" b="1" i="0" u="none" strike="noStrike" kern="1200" cap="none" spc="0" normalizeH="0" baseline="0" noProof="0" dirty="0">
              <a:ln>
                <a:noFill/>
              </a:ln>
              <a:solidFill>
                <a:prstClr val="black"/>
              </a:solidFill>
              <a:effectLst/>
              <a:uLnTx/>
              <a:uFillTx/>
              <a:latin typeface="Segoe UI Variable Display" pitchFamily="2" charset="0"/>
              <a:ea typeface="Segoe UI Historic" panose="020B0502040204020203" pitchFamily="34" charset="0"/>
              <a:cs typeface="Segoe UI Semibold" panose="020B0702040204020203" pitchFamily="34" charset="0"/>
            </a:endParaRPr>
          </a:p>
        </p:txBody>
      </p:sp>
      <p:sp>
        <p:nvSpPr>
          <p:cNvPr id="3" name="TextBox 2">
            <a:extLst>
              <a:ext uri="{FF2B5EF4-FFF2-40B4-BE49-F238E27FC236}">
                <a16:creationId xmlns:a16="http://schemas.microsoft.com/office/drawing/2014/main" id="{7BC2DD2F-F7A5-37D8-FAB5-4E70BD6BAB3A}"/>
              </a:ext>
            </a:extLst>
          </p:cNvPr>
          <p:cNvSpPr txBox="1"/>
          <p:nvPr/>
        </p:nvSpPr>
        <p:spPr>
          <a:xfrm>
            <a:off x="4655973" y="2013748"/>
            <a:ext cx="6133968" cy="135421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Segoe UI Variable Small Semibol" pitchFamily="2" charset="0"/>
                <a:ea typeface="Segoe UI Historic" panose="020B0502040204020203" pitchFamily="34" charset="0"/>
                <a:cs typeface="Segoe UI Light" panose="020B0502040204020203" pitchFamily="34" charset="0"/>
              </a:rPr>
              <a:t>If this is the first time, you’re installing Windows on this PC (or you’re installing a different edition)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Segoe UI Variable Small Semibol" pitchFamily="2" charset="0"/>
                <a:ea typeface="Segoe UI Historic" panose="020B0502040204020203" pitchFamily="34" charset="0"/>
                <a:cs typeface="Segoe UI Light" panose="020B0502040204020203" pitchFamily="34" charset="0"/>
              </a:rPr>
              <a:t>You need to enter a valid Windows product key. Your Product key should be in the confirmation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Segoe UI Variable Small Semibol" pitchFamily="2" charset="0"/>
                <a:ea typeface="Segoe UI Historic" panose="020B0502040204020203" pitchFamily="34" charset="0"/>
                <a:cs typeface="Segoe UI Light" panose="020B0502040204020203" pitchFamily="34" charset="0"/>
              </a:rPr>
              <a:t>Email you received after buying a digital copy of windows or on a label inside the box that windows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Segoe UI Variable Small Semibol" pitchFamily="2" charset="0"/>
                <a:ea typeface="Segoe UI Historic" panose="020B0502040204020203" pitchFamily="34" charset="0"/>
                <a:cs typeface="Segoe UI Light" panose="020B0502040204020203" pitchFamily="34" charset="0"/>
              </a:rPr>
              <a:t>Came in.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prstClr val="black"/>
              </a:solidFill>
              <a:effectLst/>
              <a:uLnTx/>
              <a:uFillTx/>
              <a:latin typeface="Segoe UI Variable Small Semibol" pitchFamily="2" charset="0"/>
              <a:ea typeface="Segoe UI Historic" panose="020B0502040204020203" pitchFamily="34" charset="0"/>
              <a:cs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Segoe UI Variable Small Semibol" pitchFamily="2" charset="0"/>
                <a:ea typeface="Segoe UI Historic" panose="020B0502040204020203" pitchFamily="34" charset="0"/>
                <a:cs typeface="Segoe UI Light" panose="020B0502040204020203" pitchFamily="34" charset="0"/>
              </a:rPr>
              <a:t>The product key should look like this:</a:t>
            </a:r>
            <a:br>
              <a:rPr kumimoji="0" lang="en-US" sz="800" b="0" i="0" u="none" strike="noStrike" kern="1200" cap="none" spc="0" normalizeH="0" baseline="0" noProof="0" dirty="0">
                <a:ln>
                  <a:noFill/>
                </a:ln>
                <a:solidFill>
                  <a:prstClr val="black"/>
                </a:solidFill>
                <a:effectLst/>
                <a:uLnTx/>
                <a:uFillTx/>
                <a:latin typeface="Segoe UI Variable Small Semibol" pitchFamily="2" charset="0"/>
                <a:ea typeface="Segoe UI Historic" panose="020B0502040204020203" pitchFamily="34" charset="0"/>
                <a:cs typeface="Segoe UI Light" panose="020B0502040204020203" pitchFamily="34" charset="0"/>
              </a:rPr>
            </a:br>
            <a:r>
              <a:rPr kumimoji="0" lang="en-US" sz="1000" b="0" i="0" u="none" strike="noStrike" kern="1200" cap="none" spc="0" normalizeH="0" baseline="0" noProof="0" dirty="0">
                <a:ln>
                  <a:noFill/>
                </a:ln>
                <a:solidFill>
                  <a:prstClr val="black"/>
                </a:solidFill>
                <a:effectLst/>
                <a:uLnTx/>
                <a:uFillTx/>
                <a:latin typeface="Segoe UI Variable Small Semibol" pitchFamily="2" charset="0"/>
                <a:ea typeface="Segoe UI Historic" panose="020B0502040204020203" pitchFamily="34" charset="0"/>
                <a:cs typeface="Segoe UI Semibold" panose="020B0702040204020203" pitchFamily="34" charset="0"/>
              </a:rPr>
              <a:t>XXXXX-XXXXX-XXXXX-XXXXX-XXXXX</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prstClr val="black"/>
              </a:solidFill>
              <a:effectLst/>
              <a:uLnTx/>
              <a:uFillTx/>
              <a:latin typeface="Segoe UI Variable Small Semibol" pitchFamily="2" charset="0"/>
              <a:ea typeface="Segoe UI Historic" panose="020B0502040204020203" pitchFamily="34" charset="0"/>
              <a:cs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800" b="0" i="0" u="none" strike="noStrike" kern="1200" cap="none" spc="0" normalizeH="0" baseline="0" noProof="0" dirty="0">
                <a:ln>
                  <a:noFill/>
                </a:ln>
                <a:solidFill>
                  <a:prstClr val="black"/>
                </a:solidFill>
                <a:effectLst/>
                <a:uLnTx/>
                <a:uFillTx/>
                <a:latin typeface="Segoe UI Variable Small Semibol" pitchFamily="2" charset="0"/>
                <a:ea typeface="Segoe UI Historic" panose="020B0502040204020203" pitchFamily="34" charset="0"/>
                <a:cs typeface="Segoe UI Light" panose="020B0502040204020203" pitchFamily="34" charset="0"/>
              </a:rPr>
              <a:t>if you don’t have a valid product key, select I don’t have a product key. Then you must have a 30 days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800" b="0" i="0" u="none" strike="noStrike" kern="1200" cap="none" spc="0" normalizeH="0" baseline="0" noProof="0" dirty="0">
                <a:ln>
                  <a:noFill/>
                </a:ln>
                <a:solidFill>
                  <a:prstClr val="black"/>
                </a:solidFill>
                <a:effectLst/>
                <a:uLnTx/>
                <a:uFillTx/>
                <a:latin typeface="Segoe UI Variable Small Semibol" pitchFamily="2" charset="0"/>
                <a:ea typeface="Segoe UI Historic" panose="020B0502040204020203" pitchFamily="34" charset="0"/>
                <a:cs typeface="Segoe UI Light" panose="020B0502040204020203" pitchFamily="34" charset="0"/>
              </a:rPr>
              <a:t>Trial and after trial ends, you must insert a valid product key.</a:t>
            </a:r>
          </a:p>
        </p:txBody>
      </p:sp>
      <p:sp>
        <p:nvSpPr>
          <p:cNvPr id="10" name="TextBox 9">
            <a:hlinkClick r:id="" action="ppaction://hlinkshowjump?jump=nextslide"/>
            <a:extLst>
              <a:ext uri="{FF2B5EF4-FFF2-40B4-BE49-F238E27FC236}">
                <a16:creationId xmlns:a16="http://schemas.microsoft.com/office/drawing/2014/main" id="{6CB9C9E5-AB4C-9F32-6346-6AF7D41D370B}"/>
              </a:ext>
            </a:extLst>
          </p:cNvPr>
          <p:cNvSpPr txBox="1"/>
          <p:nvPr/>
        </p:nvSpPr>
        <p:spPr>
          <a:xfrm>
            <a:off x="8459913" y="5421981"/>
            <a:ext cx="163209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black"/>
                </a:solidFill>
                <a:effectLst/>
                <a:uLnTx/>
                <a:uFillTx/>
                <a:latin typeface="Segoe UI Variable Small Semibol" pitchFamily="2" charset="0"/>
                <a:ea typeface="Segoe UI Historic" panose="020B0502040204020203" pitchFamily="34" charset="0"/>
                <a:cs typeface="Segoe UI Semibold" panose="020B0702040204020203" pitchFamily="34" charset="0"/>
              </a:rPr>
              <a:t>I Don’t have a product key</a:t>
            </a:r>
            <a:endParaRPr kumimoji="0" lang="en-CA" sz="900" b="1" i="0" u="none" strike="noStrike" kern="1200" cap="none" spc="0" normalizeH="0" baseline="0" noProof="0" dirty="0">
              <a:ln>
                <a:noFill/>
              </a:ln>
              <a:solidFill>
                <a:prstClr val="black"/>
              </a:solidFill>
              <a:effectLst/>
              <a:uLnTx/>
              <a:uFillTx/>
              <a:latin typeface="Segoe UI Variable Small Semibol" pitchFamily="2" charset="0"/>
              <a:ea typeface="Segoe UI Historic" panose="020B0502040204020203" pitchFamily="34" charset="0"/>
              <a:cs typeface="Segoe UI Semibold" panose="020B0702040204020203" pitchFamily="34" charset="0"/>
            </a:endParaRPr>
          </a:p>
        </p:txBody>
      </p:sp>
      <p:pic>
        <p:nvPicPr>
          <p:cNvPr id="12" name="Google Shape;227;p17">
            <a:extLst>
              <a:ext uri="{FF2B5EF4-FFF2-40B4-BE49-F238E27FC236}">
                <a16:creationId xmlns:a16="http://schemas.microsoft.com/office/drawing/2014/main" id="{AEAF661A-D198-805D-E7B8-319E494A8897}"/>
              </a:ext>
            </a:extLst>
          </p:cNvPr>
          <p:cNvPicPr preferRelativeResize="0"/>
          <p:nvPr/>
        </p:nvPicPr>
        <p:blipFill rotWithShape="1">
          <a:blip r:embed="rId5">
            <a:alphaModFix/>
          </a:blip>
          <a:srcRect t="297" b="298"/>
          <a:stretch/>
        </p:blipFill>
        <p:spPr>
          <a:xfrm>
            <a:off x="3293310" y="1775146"/>
            <a:ext cx="0" cy="0"/>
          </a:xfrm>
          <a:prstGeom prst="rect">
            <a:avLst/>
          </a:prstGeom>
          <a:noFill/>
          <a:ln>
            <a:noFill/>
          </a:ln>
        </p:spPr>
      </p:pic>
      <p:pic>
        <p:nvPicPr>
          <p:cNvPr id="13" name="Google Shape;163;p13">
            <a:extLst>
              <a:ext uri="{FF2B5EF4-FFF2-40B4-BE49-F238E27FC236}">
                <a16:creationId xmlns:a16="http://schemas.microsoft.com/office/drawing/2014/main" id="{0572695A-914E-2AE6-FF0E-7B1182BD821B}"/>
              </a:ext>
            </a:extLst>
          </p:cNvPr>
          <p:cNvPicPr preferRelativeResize="0"/>
          <p:nvPr/>
        </p:nvPicPr>
        <p:blipFill rotWithShape="1">
          <a:blip r:embed="rId6">
            <a:alphaModFix/>
          </a:blip>
          <a:srcRect t="898" b="897"/>
          <a:stretch/>
        </p:blipFill>
        <p:spPr>
          <a:xfrm>
            <a:off x="2089520" y="1079652"/>
            <a:ext cx="270934" cy="266067"/>
          </a:xfrm>
          <a:prstGeom prst="rect">
            <a:avLst/>
          </a:prstGeom>
          <a:noFill/>
          <a:ln>
            <a:noFill/>
          </a:ln>
        </p:spPr>
      </p:pic>
      <p:sp>
        <p:nvSpPr>
          <p:cNvPr id="14" name="Google Shape;164;p13">
            <a:extLst>
              <a:ext uri="{FF2B5EF4-FFF2-40B4-BE49-F238E27FC236}">
                <a16:creationId xmlns:a16="http://schemas.microsoft.com/office/drawing/2014/main" id="{4069E6D0-E962-B22A-9FCE-B16B1CC571D4}"/>
              </a:ext>
            </a:extLst>
          </p:cNvPr>
          <p:cNvSpPr txBox="1"/>
          <p:nvPr/>
        </p:nvSpPr>
        <p:spPr>
          <a:xfrm>
            <a:off x="2360454" y="1114887"/>
            <a:ext cx="1176336" cy="230832"/>
          </a:xfrm>
          <a:prstGeom prst="rect">
            <a:avLst/>
          </a:prstGeom>
          <a:noFill/>
          <a:ln>
            <a:noFill/>
          </a:ln>
        </p:spPr>
        <p:txBody>
          <a:bodyPr spcFirstLastPara="1" wrap="square" lIns="91425" tIns="45700" rIns="91425" bIns="45700" anchor="t"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lay"/>
                <a:ea typeface="Play"/>
                <a:cs typeface="Play"/>
                <a:sym typeface="Play"/>
              </a:rPr>
              <a:t>Windows Setup</a:t>
            </a:r>
            <a:endParaRPr kumimoji="0" sz="900" b="0" i="0" u="none" strike="noStrike" kern="1200" cap="none" spc="0" normalizeH="0" baseline="0" noProof="0" dirty="0">
              <a:ln>
                <a:noFill/>
              </a:ln>
              <a:solidFill>
                <a:prstClr val="black"/>
              </a:solidFill>
              <a:effectLst/>
              <a:uLnTx/>
              <a:uFillTx/>
              <a:latin typeface="Play"/>
              <a:ea typeface="Play"/>
              <a:cs typeface="Play"/>
              <a:sym typeface="Play"/>
            </a:endParaRPr>
          </a:p>
        </p:txBody>
      </p:sp>
      <p:pic>
        <p:nvPicPr>
          <p:cNvPr id="17" name="Grafický objekt 11" descr="Kruh so šípkou doľava výplň plnou farbou">
            <a:extLst>
              <a:ext uri="{FF2B5EF4-FFF2-40B4-BE49-F238E27FC236}">
                <a16:creationId xmlns:a16="http://schemas.microsoft.com/office/drawing/2014/main" id="{3B009141-5BC9-8DE4-0AE7-B7FF366C76E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748029" y="1090840"/>
            <a:ext cx="283885" cy="283885"/>
          </a:xfrm>
          <a:prstGeom prst="rect">
            <a:avLst/>
          </a:prstGeom>
        </p:spPr>
      </p:pic>
      <p:pic>
        <p:nvPicPr>
          <p:cNvPr id="18" name="Google Shape;161;p13" descr="Close with solid fill">
            <a:extLst>
              <a:ext uri="{FF2B5EF4-FFF2-40B4-BE49-F238E27FC236}">
                <a16:creationId xmlns:a16="http://schemas.microsoft.com/office/drawing/2014/main" id="{E6DC2358-91CF-8E3E-C30B-D0AC77772F9D}"/>
              </a:ext>
            </a:extLst>
          </p:cNvPr>
          <p:cNvPicPr preferRelativeResize="0"/>
          <p:nvPr/>
        </p:nvPicPr>
        <p:blipFill rotWithShape="1">
          <a:blip r:embed="rId9">
            <a:alphaModFix/>
          </a:blip>
          <a:srcRect/>
          <a:stretch/>
        </p:blipFill>
        <p:spPr>
          <a:xfrm>
            <a:off x="10635775" y="1015573"/>
            <a:ext cx="274311" cy="274311"/>
          </a:xfrm>
          <a:prstGeom prst="rect">
            <a:avLst/>
          </a:prstGeom>
          <a:noFill/>
          <a:ln>
            <a:noFill/>
          </a:ln>
        </p:spPr>
      </p:pic>
      <p:pic>
        <p:nvPicPr>
          <p:cNvPr id="22" name="Google Shape;213;p24" descr="A black and blue screen&#10;&#10;Description automatically generated">
            <a:hlinkClick r:id="" action="ppaction://hlinkshowjump?jump=nextslide"/>
            <a:extLst>
              <a:ext uri="{FF2B5EF4-FFF2-40B4-BE49-F238E27FC236}">
                <a16:creationId xmlns:a16="http://schemas.microsoft.com/office/drawing/2014/main" id="{47D6B1F7-EFE4-AEF2-C868-A96D0064A700}"/>
              </a:ext>
            </a:extLst>
          </p:cNvPr>
          <p:cNvPicPr preferRelativeResize="0"/>
          <p:nvPr/>
        </p:nvPicPr>
        <p:blipFill rotWithShape="1">
          <a:blip r:embed="rId10">
            <a:alphaModFix/>
          </a:blip>
          <a:srcRect/>
          <a:stretch/>
        </p:blipFill>
        <p:spPr>
          <a:xfrm>
            <a:off x="4730537" y="3638530"/>
            <a:ext cx="2292786" cy="369161"/>
          </a:xfrm>
          <a:prstGeom prst="rect">
            <a:avLst/>
          </a:prstGeom>
          <a:noFill/>
          <a:ln>
            <a:noFill/>
          </a:ln>
        </p:spPr>
      </p:pic>
      <p:sp>
        <p:nvSpPr>
          <p:cNvPr id="23" name="Google Shape;219;p24">
            <a:extLst>
              <a:ext uri="{FF2B5EF4-FFF2-40B4-BE49-F238E27FC236}">
                <a16:creationId xmlns:a16="http://schemas.microsoft.com/office/drawing/2014/main" id="{180AAA01-BBB9-BDAA-2AE2-C5A4762DF6E1}"/>
              </a:ext>
            </a:extLst>
          </p:cNvPr>
          <p:cNvSpPr txBox="1"/>
          <p:nvPr/>
        </p:nvSpPr>
        <p:spPr>
          <a:xfrm>
            <a:off x="4730537" y="3710275"/>
            <a:ext cx="2056741" cy="21544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800">
                <a:solidFill>
                  <a:srgbClr val="FFFFFF"/>
                </a:solidFill>
                <a:latin typeface="Quattrocento Sans"/>
                <a:ea typeface="Quattrocento Sans"/>
                <a:cs typeface="Quattrocento Sans"/>
                <a:sym typeface="Quattrocento Sans"/>
              </a:rPr>
              <a:t>WC2BQ-8NRM3-FDDYY-2BFGV-KHKQY</a:t>
            </a:r>
            <a:endParaRPr sz="100">
              <a:solidFill>
                <a:schemeClr val="lt1"/>
              </a:solidFill>
              <a:latin typeface="Quattrocento Sans"/>
              <a:ea typeface="Quattrocento Sans"/>
              <a:cs typeface="Quattrocento Sans"/>
              <a:sym typeface="Quattrocento Sans"/>
            </a:endParaRPr>
          </a:p>
        </p:txBody>
      </p:sp>
      <p:pic>
        <p:nvPicPr>
          <p:cNvPr id="24" name="Google Shape;220;p24" descr="Checkmark with solid fill">
            <a:extLst>
              <a:ext uri="{FF2B5EF4-FFF2-40B4-BE49-F238E27FC236}">
                <a16:creationId xmlns:a16="http://schemas.microsoft.com/office/drawing/2014/main" id="{BA50224D-F066-8C81-24FB-22464578A4C8}"/>
              </a:ext>
            </a:extLst>
          </p:cNvPr>
          <p:cNvPicPr preferRelativeResize="0"/>
          <p:nvPr/>
        </p:nvPicPr>
        <p:blipFill rotWithShape="1">
          <a:blip r:embed="rId11">
            <a:alphaModFix/>
          </a:blip>
          <a:srcRect/>
          <a:stretch/>
        </p:blipFill>
        <p:spPr>
          <a:xfrm>
            <a:off x="6787278" y="3758784"/>
            <a:ext cx="123223" cy="123223"/>
          </a:xfrm>
          <a:prstGeom prst="rect">
            <a:avLst/>
          </a:prstGeom>
          <a:noFill/>
          <a:ln>
            <a:noFill/>
          </a:ln>
        </p:spPr>
      </p:pic>
      <p:pic>
        <p:nvPicPr>
          <p:cNvPr id="35" name="Google Shape;214;p24">
            <a:extLst>
              <a:ext uri="{FF2B5EF4-FFF2-40B4-BE49-F238E27FC236}">
                <a16:creationId xmlns:a16="http://schemas.microsoft.com/office/drawing/2014/main" id="{53CACB02-79C2-ECED-626B-9030C5979FAC}"/>
              </a:ext>
            </a:extLst>
          </p:cNvPr>
          <p:cNvPicPr preferRelativeResize="0"/>
          <p:nvPr/>
        </p:nvPicPr>
        <p:blipFill>
          <a:blip r:embed="rId3">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rcRect l="13144" r="13144"/>
          <a:stretch/>
        </p:blipFill>
        <p:spPr>
          <a:xfrm>
            <a:off x="2227188" y="2615684"/>
            <a:ext cx="1219200" cy="1102655"/>
          </a:xfrm>
          <a:prstGeom prst="roundRect">
            <a:avLst>
              <a:gd name="adj" fmla="val 6699"/>
            </a:avLst>
          </a:prstGeom>
          <a:noFill/>
          <a:ln w="12700" cap="flat" cmpd="sng">
            <a:solidFill>
              <a:srgbClr val="B0D7EA"/>
            </a:solidFill>
            <a:prstDash val="solid"/>
            <a:round/>
            <a:headEnd type="none" w="sm" len="sm"/>
            <a:tailEnd type="none" w="sm" len="sm"/>
          </a:ln>
        </p:spPr>
      </p:pic>
      <p:sp>
        <p:nvSpPr>
          <p:cNvPr id="36" name="Google Shape;215;p24">
            <a:extLst>
              <a:ext uri="{FF2B5EF4-FFF2-40B4-BE49-F238E27FC236}">
                <a16:creationId xmlns:a16="http://schemas.microsoft.com/office/drawing/2014/main" id="{43A5F679-5AD1-1703-4C45-B11B221B973D}"/>
              </a:ext>
            </a:extLst>
          </p:cNvPr>
          <p:cNvSpPr/>
          <p:nvPr/>
        </p:nvSpPr>
        <p:spPr>
          <a:xfrm>
            <a:off x="2548394" y="2775656"/>
            <a:ext cx="482172" cy="479288"/>
          </a:xfrm>
          <a:prstGeom prst="roundRect">
            <a:avLst>
              <a:gd name="adj" fmla="val 50000"/>
            </a:avLst>
          </a:prstGeom>
          <a:solidFill>
            <a:srgbClr val="1E8369">
              <a:alpha val="48627"/>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7" name="Google Shape;216;p24">
            <a:extLst>
              <a:ext uri="{FF2B5EF4-FFF2-40B4-BE49-F238E27FC236}">
                <a16:creationId xmlns:a16="http://schemas.microsoft.com/office/drawing/2014/main" id="{96EB123B-F727-2CC6-6BC2-2CC752E55D24}"/>
              </a:ext>
            </a:extLst>
          </p:cNvPr>
          <p:cNvSpPr/>
          <p:nvPr/>
        </p:nvSpPr>
        <p:spPr>
          <a:xfrm>
            <a:off x="2569109" y="2789366"/>
            <a:ext cx="442408" cy="451868"/>
          </a:xfrm>
          <a:prstGeom prst="roundRect">
            <a:avLst>
              <a:gd name="adj" fmla="val 50000"/>
            </a:avLst>
          </a:prstGeom>
          <a:solidFill>
            <a:srgbClr val="92D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38" name="Google Shape;217;p24" descr="Checkmark with solid fill">
            <a:extLst>
              <a:ext uri="{FF2B5EF4-FFF2-40B4-BE49-F238E27FC236}">
                <a16:creationId xmlns:a16="http://schemas.microsoft.com/office/drawing/2014/main" id="{A5268DEC-1E70-D261-1A2B-F0A877727BFA}"/>
              </a:ext>
            </a:extLst>
          </p:cNvPr>
          <p:cNvPicPr preferRelativeResize="0"/>
          <p:nvPr/>
        </p:nvPicPr>
        <p:blipFill rotWithShape="1">
          <a:blip r:embed="rId12">
            <a:alphaModFix/>
          </a:blip>
          <a:srcRect/>
          <a:stretch/>
        </p:blipFill>
        <p:spPr>
          <a:xfrm>
            <a:off x="2687235" y="2909444"/>
            <a:ext cx="212001" cy="212001"/>
          </a:xfrm>
          <a:prstGeom prst="rect">
            <a:avLst/>
          </a:prstGeom>
          <a:noFill/>
          <a:ln>
            <a:noFill/>
          </a:ln>
        </p:spPr>
      </p:pic>
      <p:pic>
        <p:nvPicPr>
          <p:cNvPr id="39" name="Google Shape;218;p24">
            <a:extLst>
              <a:ext uri="{FF2B5EF4-FFF2-40B4-BE49-F238E27FC236}">
                <a16:creationId xmlns:a16="http://schemas.microsoft.com/office/drawing/2014/main" id="{A7A74340-B74F-FCC3-B740-A715E31E582F}"/>
              </a:ext>
            </a:extLst>
          </p:cNvPr>
          <p:cNvPicPr preferRelativeResize="0"/>
          <p:nvPr/>
        </p:nvPicPr>
        <p:blipFill rotWithShape="1">
          <a:blip r:embed="rId13">
            <a:alphaModFix/>
          </a:blip>
          <a:srcRect/>
          <a:stretch/>
        </p:blipFill>
        <p:spPr>
          <a:xfrm>
            <a:off x="2644629" y="3067944"/>
            <a:ext cx="540882" cy="540882"/>
          </a:xfrm>
          <a:prstGeom prst="rect">
            <a:avLst/>
          </a:prstGeom>
          <a:noFill/>
          <a:ln>
            <a:noFill/>
          </a:ln>
        </p:spPr>
      </p:pic>
      <p:sp>
        <p:nvSpPr>
          <p:cNvPr id="40" name="Obdĺžnik: zaoblené rohy 7">
            <a:extLst>
              <a:ext uri="{FF2B5EF4-FFF2-40B4-BE49-F238E27FC236}">
                <a16:creationId xmlns:a16="http://schemas.microsoft.com/office/drawing/2014/main" id="{9184F16F-9B6D-B5C7-F3CB-649BE2B34FDF}"/>
              </a:ext>
            </a:extLst>
          </p:cNvPr>
          <p:cNvSpPr/>
          <p:nvPr/>
        </p:nvSpPr>
        <p:spPr>
          <a:xfrm>
            <a:off x="10076756" y="5336499"/>
            <a:ext cx="713185" cy="349726"/>
          </a:xfrm>
          <a:prstGeom prst="roundRect">
            <a:avLst>
              <a:gd name="adj" fmla="val 30000"/>
            </a:avLst>
          </a:prstGeom>
          <a:solidFill>
            <a:srgbClr val="7030A0">
              <a:alpha val="70000"/>
            </a:srgb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sk-SK" sz="1600" dirty="0">
                <a:latin typeface="Segoe UI Variable Display" pitchFamily="2" charset="0"/>
              </a:rPr>
              <a:t>Next</a:t>
            </a:r>
          </a:p>
        </p:txBody>
      </p:sp>
      <p:sp>
        <p:nvSpPr>
          <p:cNvPr id="41" name="Google Shape;262;p19">
            <a:extLst>
              <a:ext uri="{FF2B5EF4-FFF2-40B4-BE49-F238E27FC236}">
                <a16:creationId xmlns:a16="http://schemas.microsoft.com/office/drawing/2014/main" id="{18A457A9-A2F7-D7CD-C360-7B396E15A0E6}"/>
              </a:ext>
            </a:extLst>
          </p:cNvPr>
          <p:cNvSpPr txBox="1"/>
          <p:nvPr/>
        </p:nvSpPr>
        <p:spPr>
          <a:xfrm>
            <a:off x="2089666" y="6079383"/>
            <a:ext cx="257701" cy="584775"/>
          </a:xfrm>
          <a:prstGeom prst="rect">
            <a:avLst/>
          </a:prstGeom>
          <a:noFill/>
          <a:ln>
            <a:noFill/>
          </a:ln>
        </p:spPr>
        <p:txBody>
          <a:bodyPr spcFirstLastPara="1" wrap="square" lIns="91425" tIns="45700" rIns="91425" bIns="45700" anchor="t"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200" b="0" i="0" u="none" strike="noStrike" kern="0" cap="none" spc="0" normalizeH="0" baseline="0" noProof="0">
                <a:ln>
                  <a:noFill/>
                </a:ln>
                <a:effectLst/>
                <a:uLnTx/>
                <a:uFillTx/>
                <a:latin typeface="Play"/>
                <a:ea typeface="Play"/>
                <a:cs typeface="Play"/>
                <a:sym typeface="Play"/>
              </a:rPr>
              <a:t>1</a:t>
            </a:r>
            <a:endParaRPr kumimoji="0" sz="3200" b="0" i="0" u="none" strike="noStrike" kern="0" cap="none" spc="0" normalizeH="0" baseline="0" noProof="0">
              <a:ln>
                <a:noFill/>
              </a:ln>
              <a:effectLst/>
              <a:uLnTx/>
              <a:uFillTx/>
              <a:latin typeface="Play"/>
              <a:ea typeface="Play"/>
              <a:cs typeface="Play"/>
              <a:sym typeface="Play"/>
            </a:endParaRPr>
          </a:p>
        </p:txBody>
      </p:sp>
      <p:sp>
        <p:nvSpPr>
          <p:cNvPr id="42" name="Google Shape;263;p19">
            <a:extLst>
              <a:ext uri="{FF2B5EF4-FFF2-40B4-BE49-F238E27FC236}">
                <a16:creationId xmlns:a16="http://schemas.microsoft.com/office/drawing/2014/main" id="{CB7267B4-6384-5226-7973-BB8EAF95F001}"/>
              </a:ext>
            </a:extLst>
          </p:cNvPr>
          <p:cNvSpPr txBox="1"/>
          <p:nvPr/>
        </p:nvSpPr>
        <p:spPr>
          <a:xfrm>
            <a:off x="2428220" y="6233270"/>
            <a:ext cx="1777669" cy="276959"/>
          </a:xfrm>
          <a:prstGeom prst="rect">
            <a:avLst/>
          </a:prstGeom>
          <a:noFill/>
          <a:ln>
            <a:noFill/>
          </a:ln>
        </p:spPr>
        <p:txBody>
          <a:bodyPr spcFirstLastPara="1" wrap="square" lIns="91425" tIns="45700" rIns="91425" bIns="45700" anchor="t"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0" i="0" u="none" strike="noStrike" kern="0" cap="none" spc="0" normalizeH="0" baseline="0" noProof="0">
                <a:ln>
                  <a:noFill/>
                </a:ln>
                <a:effectLst/>
                <a:uLnTx/>
                <a:uFillTx/>
                <a:latin typeface="Play"/>
                <a:ea typeface="Play"/>
                <a:cs typeface="Play"/>
                <a:sym typeface="Play"/>
              </a:rPr>
              <a:t>Collecting Information</a:t>
            </a:r>
            <a:endParaRPr kumimoji="0" sz="1200" b="0" i="0" u="none" strike="noStrike" kern="0" cap="none" spc="0" normalizeH="0" baseline="0" noProof="0">
              <a:ln>
                <a:noFill/>
              </a:ln>
              <a:effectLst/>
              <a:uLnTx/>
              <a:uFillTx/>
              <a:latin typeface="Play"/>
              <a:ea typeface="Play"/>
              <a:cs typeface="Play"/>
              <a:sym typeface="Play"/>
            </a:endParaRPr>
          </a:p>
        </p:txBody>
      </p:sp>
      <p:sp>
        <p:nvSpPr>
          <p:cNvPr id="43" name="Google Shape;264;p19">
            <a:extLst>
              <a:ext uri="{FF2B5EF4-FFF2-40B4-BE49-F238E27FC236}">
                <a16:creationId xmlns:a16="http://schemas.microsoft.com/office/drawing/2014/main" id="{F6C27191-BC71-D6A6-A008-21AC8D779015}"/>
              </a:ext>
            </a:extLst>
          </p:cNvPr>
          <p:cNvSpPr/>
          <p:nvPr/>
        </p:nvSpPr>
        <p:spPr>
          <a:xfrm>
            <a:off x="2203551" y="5904388"/>
            <a:ext cx="2863962" cy="242293"/>
          </a:xfrm>
          <a:prstGeom prst="rect">
            <a:avLst/>
          </a:prstGeom>
          <a:solidFill>
            <a:srgbClr val="262626"/>
          </a:solidFill>
          <a:ln>
            <a:noFill/>
          </a:ln>
        </p:spPr>
        <p:txBody>
          <a:bodyPr spcFirstLastPara="1" wrap="square" lIns="91425" tIns="45700" rIns="91425" bIns="457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dirty="0">
              <a:ln>
                <a:noFill/>
              </a:ln>
              <a:effectLst/>
              <a:uLnTx/>
              <a:uFillTx/>
              <a:latin typeface="Play"/>
              <a:ea typeface="Play"/>
              <a:cs typeface="Play"/>
              <a:sym typeface="Play"/>
            </a:endParaRPr>
          </a:p>
        </p:txBody>
      </p:sp>
      <p:sp>
        <p:nvSpPr>
          <p:cNvPr id="44" name="Google Shape;267;p19">
            <a:extLst>
              <a:ext uri="{FF2B5EF4-FFF2-40B4-BE49-F238E27FC236}">
                <a16:creationId xmlns:a16="http://schemas.microsoft.com/office/drawing/2014/main" id="{A12BB476-AD34-4FA9-AFA1-4EA673BEB73D}"/>
              </a:ext>
            </a:extLst>
          </p:cNvPr>
          <p:cNvSpPr txBox="1"/>
          <p:nvPr/>
        </p:nvSpPr>
        <p:spPr>
          <a:xfrm>
            <a:off x="5159446" y="6122769"/>
            <a:ext cx="405880" cy="584775"/>
          </a:xfrm>
          <a:prstGeom prst="rect">
            <a:avLst/>
          </a:prstGeom>
          <a:noFill/>
          <a:ln>
            <a:noFill/>
          </a:ln>
        </p:spPr>
        <p:txBody>
          <a:bodyPr spcFirstLastPara="1" wrap="square" lIns="91425" tIns="45700" rIns="91425" bIns="45700" anchor="t"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200" b="0" i="0" u="none" strike="noStrike" kern="0" cap="none" spc="0" normalizeH="0" baseline="0" noProof="0">
                <a:ln>
                  <a:noFill/>
                </a:ln>
                <a:effectLst/>
                <a:uLnTx/>
                <a:uFillTx/>
                <a:latin typeface="Play"/>
                <a:ea typeface="Play"/>
                <a:cs typeface="Play"/>
                <a:sym typeface="Play"/>
              </a:rPr>
              <a:t>2</a:t>
            </a:r>
            <a:endParaRPr kumimoji="0" sz="3200" b="0" i="0" u="none" strike="noStrike" kern="0" cap="none" spc="0" normalizeH="0" baseline="0" noProof="0">
              <a:ln>
                <a:noFill/>
              </a:ln>
              <a:effectLst/>
              <a:uLnTx/>
              <a:uFillTx/>
              <a:latin typeface="Play"/>
              <a:ea typeface="Play"/>
              <a:cs typeface="Play"/>
              <a:sym typeface="Play"/>
            </a:endParaRPr>
          </a:p>
        </p:txBody>
      </p:sp>
      <p:sp>
        <p:nvSpPr>
          <p:cNvPr id="45" name="Google Shape;268;p19">
            <a:extLst>
              <a:ext uri="{FF2B5EF4-FFF2-40B4-BE49-F238E27FC236}">
                <a16:creationId xmlns:a16="http://schemas.microsoft.com/office/drawing/2014/main" id="{7B9B33BF-7905-7CF4-9200-57CD61E7E704}"/>
              </a:ext>
            </a:extLst>
          </p:cNvPr>
          <p:cNvSpPr txBox="1"/>
          <p:nvPr/>
        </p:nvSpPr>
        <p:spPr>
          <a:xfrm>
            <a:off x="5498000" y="6246676"/>
            <a:ext cx="1914485" cy="276959"/>
          </a:xfrm>
          <a:prstGeom prst="rect">
            <a:avLst/>
          </a:prstGeom>
          <a:noFill/>
          <a:ln>
            <a:noFill/>
          </a:ln>
        </p:spPr>
        <p:txBody>
          <a:bodyPr spcFirstLastPara="1" wrap="square" lIns="91425" tIns="45700" rIns="91425" bIns="45700" anchor="t"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0" i="0" u="none" strike="noStrike" kern="0" cap="none" spc="0" normalizeH="0" baseline="0" noProof="0" dirty="0">
                <a:ln>
                  <a:noFill/>
                </a:ln>
                <a:effectLst/>
                <a:uLnTx/>
                <a:uFillTx/>
                <a:latin typeface="Play"/>
                <a:ea typeface="Play"/>
                <a:cs typeface="Play"/>
                <a:sym typeface="Play"/>
              </a:rPr>
              <a:t>Installing Windows 13</a:t>
            </a:r>
            <a:endParaRPr kumimoji="0" sz="1200" b="0" i="0" u="none" strike="noStrike" kern="0" cap="none" spc="0" normalizeH="0" baseline="0" noProof="0" dirty="0">
              <a:ln>
                <a:noFill/>
              </a:ln>
              <a:effectLst/>
              <a:uLnTx/>
              <a:uFillTx/>
              <a:latin typeface="Play"/>
              <a:ea typeface="Play"/>
              <a:cs typeface="Play"/>
              <a:sym typeface="Play"/>
            </a:endParaRPr>
          </a:p>
        </p:txBody>
      </p:sp>
      <p:sp>
        <p:nvSpPr>
          <p:cNvPr id="46" name="Google Shape;269;p19">
            <a:extLst>
              <a:ext uri="{FF2B5EF4-FFF2-40B4-BE49-F238E27FC236}">
                <a16:creationId xmlns:a16="http://schemas.microsoft.com/office/drawing/2014/main" id="{1B3287EF-8980-E253-55B5-4A5A1331865E}"/>
              </a:ext>
            </a:extLst>
          </p:cNvPr>
          <p:cNvSpPr txBox="1"/>
          <p:nvPr/>
        </p:nvSpPr>
        <p:spPr>
          <a:xfrm>
            <a:off x="7951743" y="6128016"/>
            <a:ext cx="405880" cy="584775"/>
          </a:xfrm>
          <a:prstGeom prst="rect">
            <a:avLst/>
          </a:prstGeom>
          <a:noFill/>
          <a:ln>
            <a:noFill/>
          </a:ln>
        </p:spPr>
        <p:txBody>
          <a:bodyPr spcFirstLastPara="1" wrap="square" lIns="91425" tIns="45700" rIns="91425" bIns="45700" anchor="t"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200" b="0" i="0" u="none" strike="noStrike" kern="0" cap="none" spc="0" normalizeH="0" baseline="0" noProof="0" dirty="0">
                <a:ln>
                  <a:noFill/>
                </a:ln>
                <a:effectLst/>
                <a:uLnTx/>
                <a:uFillTx/>
                <a:latin typeface="Play"/>
                <a:ea typeface="Play"/>
                <a:cs typeface="Play"/>
                <a:sym typeface="Play"/>
              </a:rPr>
              <a:t>3</a:t>
            </a:r>
            <a:endParaRPr kumimoji="0" sz="3200" b="0" i="0" u="none" strike="noStrike" kern="0" cap="none" spc="0" normalizeH="0" baseline="0" noProof="0" dirty="0">
              <a:ln>
                <a:noFill/>
              </a:ln>
              <a:effectLst/>
              <a:uLnTx/>
              <a:uFillTx/>
              <a:latin typeface="Play"/>
              <a:ea typeface="Play"/>
              <a:cs typeface="Play"/>
              <a:sym typeface="Play"/>
            </a:endParaRPr>
          </a:p>
        </p:txBody>
      </p:sp>
      <p:sp>
        <p:nvSpPr>
          <p:cNvPr id="47" name="Google Shape;270;p19">
            <a:extLst>
              <a:ext uri="{FF2B5EF4-FFF2-40B4-BE49-F238E27FC236}">
                <a16:creationId xmlns:a16="http://schemas.microsoft.com/office/drawing/2014/main" id="{574CD17C-3CD6-7CF5-3FB4-11C384FFDEFD}"/>
              </a:ext>
            </a:extLst>
          </p:cNvPr>
          <p:cNvSpPr txBox="1"/>
          <p:nvPr/>
        </p:nvSpPr>
        <p:spPr>
          <a:xfrm>
            <a:off x="8290297" y="6236933"/>
            <a:ext cx="1153506" cy="276959"/>
          </a:xfrm>
          <a:prstGeom prst="rect">
            <a:avLst/>
          </a:prstGeom>
          <a:noFill/>
          <a:ln>
            <a:noFill/>
          </a:ln>
        </p:spPr>
        <p:txBody>
          <a:bodyPr spcFirstLastPara="1" wrap="square" lIns="91425" tIns="45700" rIns="91425" bIns="45700" anchor="t"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0" i="0" u="none" strike="noStrike" kern="0" cap="none" spc="0" normalizeH="0" baseline="0" noProof="0" dirty="0">
                <a:ln>
                  <a:noFill/>
                </a:ln>
                <a:effectLst/>
                <a:uLnTx/>
                <a:uFillTx/>
                <a:latin typeface="Play"/>
                <a:ea typeface="Play"/>
                <a:cs typeface="Play"/>
                <a:sym typeface="Play"/>
              </a:rPr>
              <a:t>Finishing Up</a:t>
            </a:r>
            <a:endParaRPr kumimoji="0" sz="1200" b="0" i="0" u="none" strike="noStrike" kern="0" cap="none" spc="0" normalizeH="0" baseline="0" noProof="0" dirty="0">
              <a:ln>
                <a:noFill/>
              </a:ln>
              <a:effectLst/>
              <a:uLnTx/>
              <a:uFillTx/>
              <a:latin typeface="Play"/>
              <a:ea typeface="Play"/>
              <a:cs typeface="Play"/>
              <a:sym typeface="Play"/>
            </a:endParaRPr>
          </a:p>
        </p:txBody>
      </p:sp>
      <p:sp>
        <p:nvSpPr>
          <p:cNvPr id="48" name="Google Shape;276;p19">
            <a:extLst>
              <a:ext uri="{FF2B5EF4-FFF2-40B4-BE49-F238E27FC236}">
                <a16:creationId xmlns:a16="http://schemas.microsoft.com/office/drawing/2014/main" id="{67C15211-F3A0-94D5-89FB-D5AC2254EA25}"/>
              </a:ext>
            </a:extLst>
          </p:cNvPr>
          <p:cNvSpPr/>
          <p:nvPr/>
        </p:nvSpPr>
        <p:spPr>
          <a:xfrm>
            <a:off x="2203549" y="5885357"/>
            <a:ext cx="45719" cy="261324"/>
          </a:xfrm>
          <a:prstGeom prst="rect">
            <a:avLst/>
          </a:prstGeom>
          <a:solidFill>
            <a:srgbClr val="00B050"/>
          </a:solidFill>
          <a:ln>
            <a:noFill/>
          </a:ln>
        </p:spPr>
        <p:txBody>
          <a:bodyPr spcFirstLastPara="1" wrap="square" lIns="91425" tIns="45700" rIns="91425" bIns="457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effectLst/>
              <a:uLnTx/>
              <a:uFillTx/>
              <a:latin typeface="Play"/>
              <a:ea typeface="Play"/>
              <a:cs typeface="Play"/>
              <a:sym typeface="Play"/>
            </a:endParaRPr>
          </a:p>
        </p:txBody>
      </p:sp>
      <p:sp>
        <p:nvSpPr>
          <p:cNvPr id="49" name="Google Shape;264;p19">
            <a:extLst>
              <a:ext uri="{FF2B5EF4-FFF2-40B4-BE49-F238E27FC236}">
                <a16:creationId xmlns:a16="http://schemas.microsoft.com/office/drawing/2014/main" id="{7D9157D8-2667-7E23-F241-59B6284899F7}"/>
              </a:ext>
            </a:extLst>
          </p:cNvPr>
          <p:cNvSpPr/>
          <p:nvPr/>
        </p:nvSpPr>
        <p:spPr>
          <a:xfrm>
            <a:off x="5213170" y="5884439"/>
            <a:ext cx="2608444" cy="276960"/>
          </a:xfrm>
          <a:prstGeom prst="rect">
            <a:avLst/>
          </a:prstGeom>
          <a:solidFill>
            <a:srgbClr val="262626"/>
          </a:solidFill>
          <a:ln>
            <a:noFill/>
          </a:ln>
        </p:spPr>
        <p:txBody>
          <a:bodyPr spcFirstLastPara="1" wrap="square" lIns="91425" tIns="45700" rIns="91425" bIns="457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dirty="0">
              <a:ln>
                <a:noFill/>
              </a:ln>
              <a:effectLst/>
              <a:uLnTx/>
              <a:uFillTx/>
              <a:latin typeface="Play"/>
              <a:ea typeface="Play"/>
              <a:cs typeface="Play"/>
              <a:sym typeface="Play"/>
            </a:endParaRPr>
          </a:p>
        </p:txBody>
      </p:sp>
      <p:sp>
        <p:nvSpPr>
          <p:cNvPr id="50" name="Google Shape;264;p19">
            <a:extLst>
              <a:ext uri="{FF2B5EF4-FFF2-40B4-BE49-F238E27FC236}">
                <a16:creationId xmlns:a16="http://schemas.microsoft.com/office/drawing/2014/main" id="{22BDACB2-91A4-DDAC-86F6-2C05289B0A94}"/>
              </a:ext>
            </a:extLst>
          </p:cNvPr>
          <p:cNvSpPr/>
          <p:nvPr/>
        </p:nvSpPr>
        <p:spPr>
          <a:xfrm>
            <a:off x="7973852" y="5901929"/>
            <a:ext cx="2608444" cy="276960"/>
          </a:xfrm>
          <a:prstGeom prst="rect">
            <a:avLst/>
          </a:prstGeom>
          <a:solidFill>
            <a:srgbClr val="262626"/>
          </a:solidFill>
          <a:ln>
            <a:noFill/>
          </a:ln>
        </p:spPr>
        <p:txBody>
          <a:bodyPr spcFirstLastPara="1" wrap="square" lIns="91425" tIns="45700" rIns="91425" bIns="457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dirty="0">
              <a:ln>
                <a:noFill/>
              </a:ln>
              <a:effectLst/>
              <a:uLnTx/>
              <a:uFillTx/>
              <a:latin typeface="Play"/>
              <a:ea typeface="Play"/>
              <a:cs typeface="Play"/>
              <a:sym typeface="Play"/>
            </a:endParaRPr>
          </a:p>
        </p:txBody>
      </p:sp>
    </p:spTree>
    <p:extLst>
      <p:ext uri="{BB962C8B-B14F-4D97-AF65-F5344CB8AC3E}">
        <p14:creationId xmlns:p14="http://schemas.microsoft.com/office/powerpoint/2010/main" val="4124343677"/>
      </p:ext>
    </p:extLst>
  </p:cSld>
  <p:clrMapOvr>
    <a:masterClrMapping/>
  </p:clrMapOvr>
  <mc:AlternateContent xmlns:mc="http://schemas.openxmlformats.org/markup-compatibility/2006" xmlns:p159="http://schemas.microsoft.com/office/powerpoint/2015/09/main">
    <mc:Choice Requires="p159">
      <p:transition>
        <p159:morph option="byChar"/>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4750"/>
                                        <p:tgtEl>
                                          <p:spTgt spid="23"/>
                                        </p:tgtEl>
                                      </p:cBhvr>
                                    </p:animEffect>
                                  </p:childTnLst>
                                </p:cTn>
                              </p:par>
                              <p:par>
                                <p:cTn id="8" presetID="10" presetClass="entr" presetSubtype="0" fill="hold" nodeType="withEffect">
                                  <p:stCondLst>
                                    <p:cond delay="500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10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grpSp>
        <p:nvGrpSpPr>
          <p:cNvPr id="4" name="Skupina 9">
            <a:extLst>
              <a:ext uri="{FF2B5EF4-FFF2-40B4-BE49-F238E27FC236}">
                <a16:creationId xmlns:a16="http://schemas.microsoft.com/office/drawing/2014/main" id="{D9AF6F94-CA8E-152D-180A-67044A2D8570}"/>
              </a:ext>
            </a:extLst>
          </p:cNvPr>
          <p:cNvGrpSpPr/>
          <p:nvPr/>
        </p:nvGrpSpPr>
        <p:grpSpPr>
          <a:xfrm>
            <a:off x="4646760" y="133706"/>
            <a:ext cx="7312326" cy="6551766"/>
            <a:chOff x="4646761" y="133706"/>
            <a:chExt cx="7312326" cy="6551766"/>
          </a:xfrm>
          <a:solidFill>
            <a:schemeClr val="bg1"/>
          </a:solidFill>
        </p:grpSpPr>
        <p:sp>
          <p:nvSpPr>
            <p:cNvPr id="6" name="Obdĺžnik: zaoblené rohy 11">
              <a:extLst>
                <a:ext uri="{FF2B5EF4-FFF2-40B4-BE49-F238E27FC236}">
                  <a16:creationId xmlns:a16="http://schemas.microsoft.com/office/drawing/2014/main" id="{F58C2529-759A-339E-D861-EDBFF3321BD5}"/>
                </a:ext>
              </a:extLst>
            </p:cNvPr>
            <p:cNvSpPr/>
            <p:nvPr/>
          </p:nvSpPr>
          <p:spPr>
            <a:xfrm>
              <a:off x="10912415" y="6193766"/>
              <a:ext cx="1046672" cy="491706"/>
            </a:xfrm>
            <a:prstGeom prst="roundRect">
              <a:avLst>
                <a:gd name="adj" fmla="val 26667"/>
              </a:avLst>
            </a:prstGeom>
            <a:grp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sk-SK" sz="1800" b="0" i="0" u="none" strike="noStrike" kern="1200" cap="none" spc="0" normalizeH="0" baseline="0" noProof="0">
                <a:ln>
                  <a:noFill/>
                </a:ln>
                <a:solidFill>
                  <a:prstClr val="white"/>
                </a:solidFill>
                <a:effectLst/>
                <a:uLnTx/>
                <a:uFillTx/>
                <a:latin typeface="Calibri"/>
                <a:ea typeface="+mn-ea"/>
                <a:cs typeface="+mn-cs"/>
              </a:endParaRPr>
            </a:p>
          </p:txBody>
        </p:sp>
        <p:sp>
          <p:nvSpPr>
            <p:cNvPr id="7" name="Obdĺžnik: zaoblené rohy 12">
              <a:extLst>
                <a:ext uri="{FF2B5EF4-FFF2-40B4-BE49-F238E27FC236}">
                  <a16:creationId xmlns:a16="http://schemas.microsoft.com/office/drawing/2014/main" id="{EF40A1EC-18FD-F313-7CA5-C1EF6D3D4D9F}"/>
                </a:ext>
              </a:extLst>
            </p:cNvPr>
            <p:cNvSpPr/>
            <p:nvPr/>
          </p:nvSpPr>
          <p:spPr>
            <a:xfrm>
              <a:off x="9756475" y="6193766"/>
              <a:ext cx="1046672" cy="491706"/>
            </a:xfrm>
            <a:prstGeom prst="roundRect">
              <a:avLst>
                <a:gd name="adj" fmla="val 26667"/>
              </a:avLst>
            </a:prstGeom>
            <a:grp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sk-SK" sz="1800" b="0" i="0" u="none" strike="noStrike" kern="1200" cap="none" spc="0" normalizeH="0" baseline="0" noProof="0">
                <a:ln>
                  <a:noFill/>
                </a:ln>
                <a:solidFill>
                  <a:prstClr val="white"/>
                </a:solidFill>
                <a:effectLst/>
                <a:uLnTx/>
                <a:uFillTx/>
                <a:latin typeface="Calibri"/>
                <a:ea typeface="+mn-ea"/>
                <a:cs typeface="+mn-cs"/>
              </a:endParaRPr>
            </a:p>
          </p:txBody>
        </p:sp>
        <p:sp>
          <p:nvSpPr>
            <p:cNvPr id="12" name="Obdĺžnik: zaoblené rohy 13">
              <a:extLst>
                <a:ext uri="{FF2B5EF4-FFF2-40B4-BE49-F238E27FC236}">
                  <a16:creationId xmlns:a16="http://schemas.microsoft.com/office/drawing/2014/main" id="{26D66303-14BF-AD8A-FA42-1FF91E6A5C6A}"/>
                </a:ext>
              </a:extLst>
            </p:cNvPr>
            <p:cNvSpPr/>
            <p:nvPr/>
          </p:nvSpPr>
          <p:spPr>
            <a:xfrm>
              <a:off x="4646761" y="133706"/>
              <a:ext cx="2898476" cy="491706"/>
            </a:xfrm>
            <a:prstGeom prst="roundRect">
              <a:avLst>
                <a:gd name="adj" fmla="val 50000"/>
              </a:avLst>
            </a:prstGeom>
            <a:grp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sk-SK" sz="18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15" name="Skupina 8">
            <a:extLst>
              <a:ext uri="{FF2B5EF4-FFF2-40B4-BE49-F238E27FC236}">
                <a16:creationId xmlns:a16="http://schemas.microsoft.com/office/drawing/2014/main" id="{122D3B13-E169-DE7F-D04A-7DD670F943CE}"/>
              </a:ext>
            </a:extLst>
          </p:cNvPr>
          <p:cNvGrpSpPr/>
          <p:nvPr/>
        </p:nvGrpSpPr>
        <p:grpSpPr>
          <a:xfrm>
            <a:off x="4646761" y="133706"/>
            <a:ext cx="7312326" cy="6551766"/>
            <a:chOff x="4646761" y="133706"/>
            <a:chExt cx="7312326" cy="6551766"/>
          </a:xfrm>
          <a:blipFill dpi="0" rotWithShape="0">
            <a:blip r:embed="rId4">
              <a:alphaModFix amt="60000"/>
              <a:extLst>
                <a:ext uri="{28A0092B-C50C-407E-A947-70E740481C1C}">
                  <a14:useLocalDpi xmlns:a14="http://schemas.microsoft.com/office/drawing/2010/main" val="0"/>
                </a:ext>
              </a:extLst>
            </a:blip>
            <a:srcRect/>
            <a:stretch>
              <a:fillRect/>
            </a:stretch>
          </a:blipFill>
        </p:grpSpPr>
        <p:sp>
          <p:nvSpPr>
            <p:cNvPr id="19" name="Obdĺžnik: zaoblené rohy 4">
              <a:extLst>
                <a:ext uri="{FF2B5EF4-FFF2-40B4-BE49-F238E27FC236}">
                  <a16:creationId xmlns:a16="http://schemas.microsoft.com/office/drawing/2014/main" id="{7EBB5F17-0324-6221-9DB8-4B83DEA885C7}"/>
                </a:ext>
              </a:extLst>
            </p:cNvPr>
            <p:cNvSpPr/>
            <p:nvPr/>
          </p:nvSpPr>
          <p:spPr>
            <a:xfrm>
              <a:off x="10912415" y="6193766"/>
              <a:ext cx="1046672" cy="491706"/>
            </a:xfrm>
            <a:prstGeom prst="roundRect">
              <a:avLst>
                <a:gd name="adj" fmla="val 26667"/>
              </a:avLst>
            </a:prstGeom>
            <a:grp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sk-SK" sz="1800" b="0" i="0" u="none" strike="noStrike" kern="1200" cap="none" spc="0" normalizeH="0" baseline="0" noProof="0">
                <a:ln>
                  <a:noFill/>
                </a:ln>
                <a:solidFill>
                  <a:prstClr val="white"/>
                </a:solidFill>
                <a:effectLst/>
                <a:uLnTx/>
                <a:uFillTx/>
                <a:latin typeface="Calibri"/>
                <a:ea typeface="+mn-ea"/>
                <a:cs typeface="+mn-cs"/>
              </a:endParaRPr>
            </a:p>
          </p:txBody>
        </p:sp>
        <p:sp>
          <p:nvSpPr>
            <p:cNvPr id="20" name="Obdĺžnik: zaoblené rohy 5">
              <a:extLst>
                <a:ext uri="{FF2B5EF4-FFF2-40B4-BE49-F238E27FC236}">
                  <a16:creationId xmlns:a16="http://schemas.microsoft.com/office/drawing/2014/main" id="{B137EC43-3A14-CD4B-ABE7-9DEE874972E3}"/>
                </a:ext>
              </a:extLst>
            </p:cNvPr>
            <p:cNvSpPr/>
            <p:nvPr/>
          </p:nvSpPr>
          <p:spPr>
            <a:xfrm>
              <a:off x="9756475" y="6193766"/>
              <a:ext cx="1046672" cy="491706"/>
            </a:xfrm>
            <a:prstGeom prst="roundRect">
              <a:avLst>
                <a:gd name="adj" fmla="val 26667"/>
              </a:avLst>
            </a:prstGeom>
            <a:grp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sk-SK" sz="1800" b="0" i="0" u="none" strike="noStrike" kern="1200" cap="none" spc="0" normalizeH="0" baseline="0" noProof="0">
                <a:ln>
                  <a:noFill/>
                </a:ln>
                <a:solidFill>
                  <a:prstClr val="white"/>
                </a:solidFill>
                <a:effectLst/>
                <a:uLnTx/>
                <a:uFillTx/>
                <a:latin typeface="Calibri"/>
                <a:ea typeface="+mn-ea"/>
                <a:cs typeface="+mn-cs"/>
              </a:endParaRPr>
            </a:p>
          </p:txBody>
        </p:sp>
        <p:sp>
          <p:nvSpPr>
            <p:cNvPr id="21" name="Obdĺžnik: zaoblené rohy 7">
              <a:extLst>
                <a:ext uri="{FF2B5EF4-FFF2-40B4-BE49-F238E27FC236}">
                  <a16:creationId xmlns:a16="http://schemas.microsoft.com/office/drawing/2014/main" id="{13EA5E72-202D-41BB-44C4-B6057FE5D67E}"/>
                </a:ext>
              </a:extLst>
            </p:cNvPr>
            <p:cNvSpPr/>
            <p:nvPr/>
          </p:nvSpPr>
          <p:spPr>
            <a:xfrm>
              <a:off x="4646761" y="133706"/>
              <a:ext cx="2898476" cy="491706"/>
            </a:xfrm>
            <a:prstGeom prst="roundRect">
              <a:avLst>
                <a:gd name="adj" fmla="val 50000"/>
              </a:avLst>
            </a:prstGeom>
            <a:grp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sk-SK" sz="1800" b="0" i="0" u="none" strike="noStrike" kern="1200" cap="none" spc="0" normalizeH="0" baseline="0" noProof="0">
                <a:ln>
                  <a:noFill/>
                </a:ln>
                <a:solidFill>
                  <a:prstClr val="white"/>
                </a:solidFill>
                <a:effectLst/>
                <a:uLnTx/>
                <a:uFillTx/>
                <a:latin typeface="Calibri"/>
                <a:ea typeface="+mn-ea"/>
                <a:cs typeface="+mn-cs"/>
              </a:endParaRPr>
            </a:p>
          </p:txBody>
        </p:sp>
      </p:grpSp>
      <p:pic>
        <p:nvPicPr>
          <p:cNvPr id="47" name="Obrázok 28">
            <a:extLst>
              <a:ext uri="{FF2B5EF4-FFF2-40B4-BE49-F238E27FC236}">
                <a16:creationId xmlns:a16="http://schemas.microsoft.com/office/drawing/2014/main" id="{2F1EB54F-E033-02AB-0B5D-938111A56162}"/>
              </a:ext>
            </a:extLst>
          </p:cNvPr>
          <p:cNvPicPr>
            <a:picLocks noChangeAspect="1"/>
          </p:cNvPicPr>
          <p:nvPr/>
        </p:nvPicPr>
        <p:blipFill>
          <a:blip r:embed="rId5"/>
          <a:stretch>
            <a:fillRect/>
          </a:stretch>
        </p:blipFill>
        <p:spPr>
          <a:xfrm>
            <a:off x="9855878" y="6310495"/>
            <a:ext cx="258245" cy="258245"/>
          </a:xfrm>
          <a:prstGeom prst="rect">
            <a:avLst/>
          </a:prstGeom>
        </p:spPr>
      </p:pic>
      <p:pic>
        <p:nvPicPr>
          <p:cNvPr id="48" name="Obrázok 30">
            <a:extLst>
              <a:ext uri="{FF2B5EF4-FFF2-40B4-BE49-F238E27FC236}">
                <a16:creationId xmlns:a16="http://schemas.microsoft.com/office/drawing/2014/main" id="{C1503CE0-22FB-8A2D-EDF6-24D120DAD5B7}"/>
              </a:ext>
            </a:extLst>
          </p:cNvPr>
          <p:cNvPicPr>
            <a:picLocks noChangeAspect="1"/>
          </p:cNvPicPr>
          <p:nvPr/>
        </p:nvPicPr>
        <p:blipFill>
          <a:blip r:embed="rId6"/>
          <a:stretch>
            <a:fillRect/>
          </a:stretch>
        </p:blipFill>
        <p:spPr>
          <a:xfrm>
            <a:off x="10150687" y="6310494"/>
            <a:ext cx="258246" cy="258246"/>
          </a:xfrm>
          <a:prstGeom prst="rect">
            <a:avLst/>
          </a:prstGeom>
        </p:spPr>
      </p:pic>
      <p:pic>
        <p:nvPicPr>
          <p:cNvPr id="49" name="Obrázok 32">
            <a:extLst>
              <a:ext uri="{FF2B5EF4-FFF2-40B4-BE49-F238E27FC236}">
                <a16:creationId xmlns:a16="http://schemas.microsoft.com/office/drawing/2014/main" id="{537E2ABD-C07F-2572-3A21-9D626A18C551}"/>
              </a:ext>
            </a:extLst>
          </p:cNvPr>
          <p:cNvPicPr>
            <a:picLocks noChangeAspect="1"/>
          </p:cNvPicPr>
          <p:nvPr/>
        </p:nvPicPr>
        <p:blipFill>
          <a:blip r:embed="rId7"/>
          <a:stretch>
            <a:fillRect/>
          </a:stretch>
        </p:blipFill>
        <p:spPr>
          <a:xfrm>
            <a:off x="10444616" y="6310493"/>
            <a:ext cx="258247" cy="258247"/>
          </a:xfrm>
          <a:prstGeom prst="rect">
            <a:avLst/>
          </a:prstGeom>
        </p:spPr>
      </p:pic>
      <p:sp>
        <p:nvSpPr>
          <p:cNvPr id="50" name="BlokTextu 33">
            <a:extLst>
              <a:ext uri="{FF2B5EF4-FFF2-40B4-BE49-F238E27FC236}">
                <a16:creationId xmlns:a16="http://schemas.microsoft.com/office/drawing/2014/main" id="{FBE6E726-357D-C073-733D-8EB0A68B9A23}"/>
              </a:ext>
            </a:extLst>
          </p:cNvPr>
          <p:cNvSpPr txBox="1"/>
          <p:nvPr/>
        </p:nvSpPr>
        <p:spPr>
          <a:xfrm>
            <a:off x="11084422" y="6285727"/>
            <a:ext cx="702655"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egoe UI Variable Display" pitchFamily="2" charset="0"/>
                <a:ea typeface="+mn-ea"/>
                <a:cs typeface="+mn-cs"/>
              </a:rPr>
              <a:t>13:31</a:t>
            </a:r>
            <a:endParaRPr kumimoji="0" lang="sk-SK" sz="1400" b="0" i="0" u="none" strike="noStrike" kern="1200" cap="none" spc="0" normalizeH="0" baseline="0" noProof="0" dirty="0">
              <a:ln>
                <a:noFill/>
              </a:ln>
              <a:solidFill>
                <a:prstClr val="black"/>
              </a:solidFill>
              <a:effectLst/>
              <a:uLnTx/>
              <a:uFillTx/>
              <a:latin typeface="Segoe UI Variable Display" pitchFamily="2" charset="0"/>
              <a:ea typeface="+mn-ea"/>
              <a:cs typeface="+mn-cs"/>
            </a:endParaRPr>
          </a:p>
        </p:txBody>
      </p:sp>
      <p:pic>
        <p:nvPicPr>
          <p:cNvPr id="51" name="Obrázok 35">
            <a:extLst>
              <a:ext uri="{FF2B5EF4-FFF2-40B4-BE49-F238E27FC236}">
                <a16:creationId xmlns:a16="http://schemas.microsoft.com/office/drawing/2014/main" id="{8430BAC3-D289-B403-D0EF-20B584418381}"/>
              </a:ext>
            </a:extLst>
          </p:cNvPr>
          <p:cNvPicPr>
            <a:picLocks noChangeAspect="1"/>
          </p:cNvPicPr>
          <p:nvPr/>
        </p:nvPicPr>
        <p:blipFill>
          <a:blip r:embed="rId8"/>
          <a:stretch>
            <a:fillRect/>
          </a:stretch>
        </p:blipFill>
        <p:spPr>
          <a:xfrm>
            <a:off x="4753154" y="230035"/>
            <a:ext cx="299047" cy="299047"/>
          </a:xfrm>
          <a:prstGeom prst="rect">
            <a:avLst/>
          </a:prstGeom>
        </p:spPr>
      </p:pic>
      <p:sp>
        <p:nvSpPr>
          <p:cNvPr id="52" name="BlokTextu 36">
            <a:extLst>
              <a:ext uri="{FF2B5EF4-FFF2-40B4-BE49-F238E27FC236}">
                <a16:creationId xmlns:a16="http://schemas.microsoft.com/office/drawing/2014/main" id="{15F18831-4C26-8C86-9D23-A7D5085C69B1}"/>
              </a:ext>
            </a:extLst>
          </p:cNvPr>
          <p:cNvSpPr txBox="1"/>
          <p:nvPr/>
        </p:nvSpPr>
        <p:spPr>
          <a:xfrm>
            <a:off x="5052201" y="230035"/>
            <a:ext cx="1923691"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sk-SK" sz="1200" b="0" i="0" u="none" strike="noStrike" kern="1200" cap="none" spc="0" normalizeH="0" baseline="0" noProof="0" dirty="0">
                <a:ln>
                  <a:noFill/>
                </a:ln>
                <a:solidFill>
                  <a:prstClr val="black">
                    <a:lumMod val="50000"/>
                    <a:lumOff val="50000"/>
                  </a:prstClr>
                </a:solidFill>
                <a:effectLst/>
                <a:uLnTx/>
                <a:uFillTx/>
                <a:latin typeface="Segoe UI Variable Display" pitchFamily="2" charset="0"/>
                <a:ea typeface="+mn-ea"/>
                <a:cs typeface="+mn-cs"/>
              </a:rPr>
              <a:t>Search here</a:t>
            </a:r>
          </a:p>
        </p:txBody>
      </p:sp>
      <p:sp>
        <p:nvSpPr>
          <p:cNvPr id="2" name="Obdĺžnik: zaoblené rohy 37">
            <a:extLst>
              <a:ext uri="{FF2B5EF4-FFF2-40B4-BE49-F238E27FC236}">
                <a16:creationId xmlns:a16="http://schemas.microsoft.com/office/drawing/2014/main" id="{6B252E2E-56A4-6693-BAF2-293F697EC3C1}"/>
              </a:ext>
            </a:extLst>
          </p:cNvPr>
          <p:cNvSpPr/>
          <p:nvPr/>
        </p:nvSpPr>
        <p:spPr>
          <a:xfrm>
            <a:off x="1798154" y="1477503"/>
            <a:ext cx="8595687" cy="4770408"/>
          </a:xfrm>
          <a:prstGeom prst="roundRect">
            <a:avLst>
              <a:gd name="adj" fmla="val 4008"/>
            </a:avLst>
          </a:prstGeom>
          <a:blipFill dpi="0" rotWithShape="1">
            <a:blip r:embed="rId4">
              <a:alphaModFix amt="0"/>
              <a:extLst>
                <a:ext uri="{28A0092B-C50C-407E-A947-70E740481C1C}">
                  <a14:useLocalDpi xmlns:a14="http://schemas.microsoft.com/office/drawing/2010/main" val="0"/>
                </a:ext>
              </a:extLst>
            </a:blip>
            <a:srcRect/>
            <a:stretch>
              <a:fillRect l="-20927" t="-22112" r="-20912" b="-21649"/>
            </a:stretch>
          </a:blipFill>
          <a:ln w="28575">
            <a:solidFill>
              <a:srgbClr val="0070C0">
                <a:alpha val="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sk-SK" sz="1800" b="0" i="0" u="none" strike="noStrike" kern="1200" cap="none" spc="0" normalizeH="0" baseline="0" noProof="0">
              <a:ln>
                <a:noFill/>
              </a:ln>
              <a:solidFill>
                <a:prstClr val="white"/>
              </a:solidFill>
              <a:effectLst/>
              <a:uLnTx/>
              <a:uFillTx/>
              <a:latin typeface="Calibri"/>
              <a:ea typeface="+mn-ea"/>
              <a:cs typeface="+mn-cs"/>
            </a:endParaRPr>
          </a:p>
        </p:txBody>
      </p:sp>
      <p:pic>
        <p:nvPicPr>
          <p:cNvPr id="3" name="Obrázok 38">
            <a:extLst>
              <a:ext uri="{FF2B5EF4-FFF2-40B4-BE49-F238E27FC236}">
                <a16:creationId xmlns:a16="http://schemas.microsoft.com/office/drawing/2014/main" id="{54E80BC5-AC50-9B1A-58AF-4079699DF33C}"/>
              </a:ext>
            </a:extLst>
          </p:cNvPr>
          <p:cNvPicPr>
            <a:picLocks noChangeAspect="1"/>
          </p:cNvPicPr>
          <p:nvPr/>
        </p:nvPicPr>
        <p:blipFill>
          <a:blip r:embed="rId9">
            <a:alphaModFix amt="0"/>
          </a:blip>
          <a:stretch>
            <a:fillRect/>
          </a:stretch>
        </p:blipFill>
        <p:spPr>
          <a:xfrm>
            <a:off x="5484060" y="3239752"/>
            <a:ext cx="1223873" cy="1223873"/>
          </a:xfrm>
          <a:prstGeom prst="rect">
            <a:avLst/>
          </a:prstGeom>
        </p:spPr>
      </p:pic>
      <p:pic>
        <p:nvPicPr>
          <p:cNvPr id="8" name="Obrázok 39">
            <a:extLst>
              <a:ext uri="{FF2B5EF4-FFF2-40B4-BE49-F238E27FC236}">
                <a16:creationId xmlns:a16="http://schemas.microsoft.com/office/drawing/2014/main" id="{E44DD695-C4F4-A6E3-47FF-596C09C9D02D}"/>
              </a:ext>
            </a:extLst>
          </p:cNvPr>
          <p:cNvPicPr>
            <a:picLocks noChangeAspect="1"/>
          </p:cNvPicPr>
          <p:nvPr/>
        </p:nvPicPr>
        <p:blipFill>
          <a:blip r:embed="rId9">
            <a:alphaModFix amt="0"/>
          </a:blip>
          <a:stretch>
            <a:fillRect/>
          </a:stretch>
        </p:blipFill>
        <p:spPr>
          <a:xfrm>
            <a:off x="1936939" y="10829124"/>
            <a:ext cx="332315" cy="332315"/>
          </a:xfrm>
          <a:prstGeom prst="rect">
            <a:avLst/>
          </a:prstGeom>
        </p:spPr>
      </p:pic>
      <p:sp>
        <p:nvSpPr>
          <p:cNvPr id="9" name="BlokTextu 40">
            <a:extLst>
              <a:ext uri="{FF2B5EF4-FFF2-40B4-BE49-F238E27FC236}">
                <a16:creationId xmlns:a16="http://schemas.microsoft.com/office/drawing/2014/main" id="{8EA88959-ED1C-EECE-515C-95ED409D5732}"/>
              </a:ext>
            </a:extLst>
          </p:cNvPr>
          <p:cNvSpPr txBox="1"/>
          <p:nvPr/>
        </p:nvSpPr>
        <p:spPr>
          <a:xfrm>
            <a:off x="2269254" y="10853800"/>
            <a:ext cx="1192620"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sk-SK" sz="1200" b="0" i="0" u="none" strike="noStrike" kern="1200" cap="none" spc="0" normalizeH="0" baseline="0" noProof="0" dirty="0">
                <a:ln>
                  <a:noFill/>
                </a:ln>
                <a:solidFill>
                  <a:prstClr val="black">
                    <a:alpha val="0"/>
                  </a:prstClr>
                </a:solidFill>
                <a:effectLst/>
                <a:uLnTx/>
                <a:uFillTx/>
                <a:latin typeface="Segoe UI Variable Display" pitchFamily="2" charset="0"/>
                <a:ea typeface="+mn-ea"/>
                <a:cs typeface="+mn-cs"/>
              </a:rPr>
              <a:t>Get started</a:t>
            </a:r>
          </a:p>
        </p:txBody>
      </p:sp>
      <p:pic>
        <p:nvPicPr>
          <p:cNvPr id="10" name="Obrázok 41">
            <a:extLst>
              <a:ext uri="{FF2B5EF4-FFF2-40B4-BE49-F238E27FC236}">
                <a16:creationId xmlns:a16="http://schemas.microsoft.com/office/drawing/2014/main" id="{DBCB46DD-DAA0-0620-13A4-466974FB0E4D}"/>
              </a:ext>
            </a:extLst>
          </p:cNvPr>
          <p:cNvPicPr>
            <a:picLocks noChangeAspect="1"/>
          </p:cNvPicPr>
          <p:nvPr/>
        </p:nvPicPr>
        <p:blipFill>
          <a:blip r:embed="rId10">
            <a:alphaModFix amt="0"/>
          </a:blip>
          <a:stretch>
            <a:fillRect/>
          </a:stretch>
        </p:blipFill>
        <p:spPr>
          <a:xfrm>
            <a:off x="9883268" y="1618338"/>
            <a:ext cx="267419" cy="267419"/>
          </a:xfrm>
          <a:prstGeom prst="rect">
            <a:avLst/>
          </a:prstGeom>
        </p:spPr>
      </p:pic>
      <p:pic>
        <p:nvPicPr>
          <p:cNvPr id="11" name="Obrázok 42">
            <a:extLst>
              <a:ext uri="{FF2B5EF4-FFF2-40B4-BE49-F238E27FC236}">
                <a16:creationId xmlns:a16="http://schemas.microsoft.com/office/drawing/2014/main" id="{5AA127F6-0068-8232-53FA-0BD65F2F712D}"/>
              </a:ext>
            </a:extLst>
          </p:cNvPr>
          <p:cNvPicPr>
            <a:picLocks noChangeAspect="1"/>
          </p:cNvPicPr>
          <p:nvPr/>
        </p:nvPicPr>
        <p:blipFill>
          <a:blip r:embed="rId11">
            <a:alphaModFix amt="0"/>
          </a:blip>
          <a:stretch>
            <a:fillRect/>
          </a:stretch>
        </p:blipFill>
        <p:spPr>
          <a:xfrm>
            <a:off x="9493891" y="1623174"/>
            <a:ext cx="262583" cy="262583"/>
          </a:xfrm>
          <a:prstGeom prst="rect">
            <a:avLst/>
          </a:prstGeom>
        </p:spPr>
      </p:pic>
      <p:sp>
        <p:nvSpPr>
          <p:cNvPr id="25" name="Obdĺžnik: zaoblené rohy 3">
            <a:extLst>
              <a:ext uri="{FF2B5EF4-FFF2-40B4-BE49-F238E27FC236}">
                <a16:creationId xmlns:a16="http://schemas.microsoft.com/office/drawing/2014/main" id="{501A59E7-DC02-96BA-8299-C25D26BC7B9B}"/>
              </a:ext>
            </a:extLst>
          </p:cNvPr>
          <p:cNvSpPr/>
          <p:nvPr/>
        </p:nvSpPr>
        <p:spPr>
          <a:xfrm>
            <a:off x="232913" y="6193766"/>
            <a:ext cx="2691442" cy="491706"/>
          </a:xfrm>
          <a:prstGeom prst="roundRect">
            <a:avLst>
              <a:gd name="adj" fmla="val 26667"/>
            </a:avLst>
          </a:prstGeom>
          <a:blipFill>
            <a:blip r:embed="rId3">
              <a:alphaModFix amt="60000"/>
            </a:blip>
            <a:stretch>
              <a:fillRect/>
            </a:stretch>
          </a:blipFill>
          <a:ln w="28575" cap="flat" cmpd="sng" algn="ctr">
            <a:solidFill>
              <a:srgbClr val="0070C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sk-SK" sz="1800" b="0" i="0" u="none" strike="noStrike" kern="0" cap="none" spc="0" normalizeH="0" baseline="0" noProof="0" dirty="0">
              <a:ln>
                <a:noFill/>
              </a:ln>
              <a:solidFill>
                <a:prstClr val="white"/>
              </a:solidFill>
              <a:effectLst/>
              <a:uLnTx/>
              <a:uFillTx/>
              <a:latin typeface="Aptos" panose="02110004020202020204"/>
              <a:ea typeface="+mn-ea"/>
              <a:cs typeface="+mn-cs"/>
            </a:endParaRPr>
          </a:p>
        </p:txBody>
      </p:sp>
      <p:pic>
        <p:nvPicPr>
          <p:cNvPr id="27" name="Obrázok 17">
            <a:extLst>
              <a:ext uri="{FF2B5EF4-FFF2-40B4-BE49-F238E27FC236}">
                <a16:creationId xmlns:a16="http://schemas.microsoft.com/office/drawing/2014/main" id="{5E8DDCC4-2370-7B0F-D604-3769E1646111}"/>
              </a:ext>
            </a:extLst>
          </p:cNvPr>
          <p:cNvPicPr>
            <a:picLocks noChangeAspect="1"/>
          </p:cNvPicPr>
          <p:nvPr/>
        </p:nvPicPr>
        <p:blipFill>
          <a:blip r:embed="rId12"/>
          <a:stretch>
            <a:fillRect/>
          </a:stretch>
        </p:blipFill>
        <p:spPr>
          <a:xfrm>
            <a:off x="739146" y="6271942"/>
            <a:ext cx="335352" cy="335352"/>
          </a:xfrm>
          <a:prstGeom prst="rect">
            <a:avLst/>
          </a:prstGeom>
        </p:spPr>
      </p:pic>
      <p:pic>
        <p:nvPicPr>
          <p:cNvPr id="28" name="Obrázok 18">
            <a:extLst>
              <a:ext uri="{FF2B5EF4-FFF2-40B4-BE49-F238E27FC236}">
                <a16:creationId xmlns:a16="http://schemas.microsoft.com/office/drawing/2014/main" id="{0C163B69-A94E-B625-230F-FD49A2C2B5FC}"/>
              </a:ext>
            </a:extLst>
          </p:cNvPr>
          <p:cNvPicPr>
            <a:picLocks noChangeAspect="1"/>
          </p:cNvPicPr>
          <p:nvPr/>
        </p:nvPicPr>
        <p:blipFill>
          <a:blip r:embed="rId13"/>
          <a:stretch>
            <a:fillRect/>
          </a:stretch>
        </p:blipFill>
        <p:spPr>
          <a:xfrm>
            <a:off x="1142902" y="6271942"/>
            <a:ext cx="335352" cy="335352"/>
          </a:xfrm>
          <a:prstGeom prst="rect">
            <a:avLst/>
          </a:prstGeom>
        </p:spPr>
      </p:pic>
      <p:cxnSp>
        <p:nvCxnSpPr>
          <p:cNvPr id="29" name="Rovná spojnica 20">
            <a:extLst>
              <a:ext uri="{FF2B5EF4-FFF2-40B4-BE49-F238E27FC236}">
                <a16:creationId xmlns:a16="http://schemas.microsoft.com/office/drawing/2014/main" id="{B7B0A2F5-A557-D9B8-1655-6ABBD9F4D6F8}"/>
              </a:ext>
            </a:extLst>
          </p:cNvPr>
          <p:cNvCxnSpPr>
            <a:cxnSpLocks/>
          </p:cNvCxnSpPr>
          <p:nvPr/>
        </p:nvCxnSpPr>
        <p:spPr>
          <a:xfrm>
            <a:off x="1578634" y="6193766"/>
            <a:ext cx="0" cy="491706"/>
          </a:xfrm>
          <a:prstGeom prst="line">
            <a:avLst/>
          </a:prstGeom>
          <a:ln>
            <a:solidFill>
              <a:srgbClr val="0070C0"/>
            </a:solidFill>
          </a:ln>
        </p:spPr>
        <p:style>
          <a:lnRef idx="2">
            <a:schemeClr val="accent1"/>
          </a:lnRef>
          <a:fillRef idx="0">
            <a:schemeClr val="accent1"/>
          </a:fillRef>
          <a:effectRef idx="1">
            <a:schemeClr val="accent1"/>
          </a:effectRef>
          <a:fontRef idx="minor">
            <a:schemeClr val="tx1"/>
          </a:fontRef>
        </p:style>
      </p:cxnSp>
      <p:pic>
        <p:nvPicPr>
          <p:cNvPr id="30" name="Obrázok 22">
            <a:extLst>
              <a:ext uri="{FF2B5EF4-FFF2-40B4-BE49-F238E27FC236}">
                <a16:creationId xmlns:a16="http://schemas.microsoft.com/office/drawing/2014/main" id="{F222F63C-0BA9-886C-740D-7FCF649273A2}"/>
              </a:ext>
            </a:extLst>
          </p:cNvPr>
          <p:cNvPicPr>
            <a:picLocks noChangeAspect="1"/>
          </p:cNvPicPr>
          <p:nvPr/>
        </p:nvPicPr>
        <p:blipFill>
          <a:blip r:embed="rId14"/>
          <a:stretch>
            <a:fillRect/>
          </a:stretch>
        </p:blipFill>
        <p:spPr>
          <a:xfrm>
            <a:off x="1704252" y="6271942"/>
            <a:ext cx="335352" cy="335352"/>
          </a:xfrm>
          <a:prstGeom prst="rect">
            <a:avLst/>
          </a:prstGeom>
        </p:spPr>
      </p:pic>
      <p:pic>
        <p:nvPicPr>
          <p:cNvPr id="31" name="Obrázok 24">
            <a:extLst>
              <a:ext uri="{FF2B5EF4-FFF2-40B4-BE49-F238E27FC236}">
                <a16:creationId xmlns:a16="http://schemas.microsoft.com/office/drawing/2014/main" id="{DA466409-BBF3-4F2B-9691-5E2EAFD8F19E}"/>
              </a:ext>
            </a:extLst>
          </p:cNvPr>
          <p:cNvPicPr>
            <a:picLocks noChangeAspect="1"/>
          </p:cNvPicPr>
          <p:nvPr/>
        </p:nvPicPr>
        <p:blipFill>
          <a:blip r:embed="rId15"/>
          <a:stretch>
            <a:fillRect/>
          </a:stretch>
        </p:blipFill>
        <p:spPr>
          <a:xfrm>
            <a:off x="2077877" y="6271949"/>
            <a:ext cx="335345" cy="335345"/>
          </a:xfrm>
          <a:prstGeom prst="rect">
            <a:avLst/>
          </a:prstGeom>
        </p:spPr>
      </p:pic>
      <p:pic>
        <p:nvPicPr>
          <p:cNvPr id="32" name="Obrázok 26">
            <a:extLst>
              <a:ext uri="{FF2B5EF4-FFF2-40B4-BE49-F238E27FC236}">
                <a16:creationId xmlns:a16="http://schemas.microsoft.com/office/drawing/2014/main" id="{A883D225-1344-EDD3-9260-41E0DF0EE9BE}"/>
              </a:ext>
            </a:extLst>
          </p:cNvPr>
          <p:cNvPicPr>
            <a:picLocks noChangeAspect="1"/>
          </p:cNvPicPr>
          <p:nvPr/>
        </p:nvPicPr>
        <p:blipFill>
          <a:blip r:embed="rId16"/>
          <a:stretch>
            <a:fillRect/>
          </a:stretch>
        </p:blipFill>
        <p:spPr>
          <a:xfrm>
            <a:off x="2447203" y="6271942"/>
            <a:ext cx="335352" cy="335352"/>
          </a:xfrm>
          <a:prstGeom prst="rect">
            <a:avLst/>
          </a:prstGeom>
        </p:spPr>
      </p:pic>
      <p:pic>
        <p:nvPicPr>
          <p:cNvPr id="5" name="Picture 4">
            <a:extLst>
              <a:ext uri="{FF2B5EF4-FFF2-40B4-BE49-F238E27FC236}">
                <a16:creationId xmlns:a16="http://schemas.microsoft.com/office/drawing/2014/main" id="{6796B48D-2B2B-CA91-4BEE-4EFC69CCF8FC}"/>
              </a:ext>
            </a:extLst>
          </p:cNvPr>
          <p:cNvPicPr>
            <a:picLocks noChangeAspect="1"/>
          </p:cNvPicPr>
          <p:nvPr/>
        </p:nvPicPr>
        <p:blipFill>
          <a:blip r:embed="rId17">
            <a:duotone>
              <a:srgbClr val="A02B93">
                <a:shade val="45000"/>
                <a:satMod val="135000"/>
              </a:srgbClr>
              <a:prstClr val="white"/>
            </a:duotone>
            <a:extLst>
              <a:ext uri="{28A0092B-C50C-407E-A947-70E740481C1C}">
                <a14:useLocalDpi xmlns:a14="http://schemas.microsoft.com/office/drawing/2010/main" val="0"/>
              </a:ext>
            </a:extLst>
          </a:blip>
          <a:stretch>
            <a:fillRect/>
          </a:stretch>
        </p:blipFill>
        <p:spPr>
          <a:xfrm>
            <a:off x="336194" y="6271942"/>
            <a:ext cx="334548" cy="335353"/>
          </a:xfrm>
          <a:prstGeom prst="rect">
            <a:avLst/>
          </a:prstGeom>
        </p:spPr>
      </p:pic>
      <p:sp>
        <p:nvSpPr>
          <p:cNvPr id="13" name="Obdĺžnik: zaoblené rohy 6">
            <a:extLst>
              <a:ext uri="{FF2B5EF4-FFF2-40B4-BE49-F238E27FC236}">
                <a16:creationId xmlns:a16="http://schemas.microsoft.com/office/drawing/2014/main" id="{7C38C312-81F1-4846-C33D-F8E3E6BCA625}"/>
              </a:ext>
            </a:extLst>
          </p:cNvPr>
          <p:cNvSpPr/>
          <p:nvPr/>
        </p:nvSpPr>
        <p:spPr>
          <a:xfrm>
            <a:off x="232911" y="16901164"/>
            <a:ext cx="3925017" cy="4135481"/>
          </a:xfrm>
          <a:prstGeom prst="roundRect">
            <a:avLst>
              <a:gd name="adj" fmla="val 5458"/>
            </a:avLst>
          </a:prstGeom>
          <a:solidFill>
            <a:schemeClr val="bg1"/>
          </a:soli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sk-SK" sz="1800" b="0" i="0" u="none" strike="noStrike" kern="1200" cap="none" spc="0" normalizeH="0" baseline="0" noProof="0">
              <a:ln>
                <a:noFill/>
              </a:ln>
              <a:solidFill>
                <a:prstClr val="white"/>
              </a:solidFill>
              <a:effectLst/>
              <a:uLnTx/>
              <a:uFillTx/>
              <a:latin typeface="Calibri"/>
              <a:ea typeface="+mn-ea"/>
              <a:cs typeface="+mn-cs"/>
            </a:endParaRPr>
          </a:p>
        </p:txBody>
      </p:sp>
      <p:sp>
        <p:nvSpPr>
          <p:cNvPr id="14" name="Obdĺžnik: zaoblené rohy 1">
            <a:extLst>
              <a:ext uri="{FF2B5EF4-FFF2-40B4-BE49-F238E27FC236}">
                <a16:creationId xmlns:a16="http://schemas.microsoft.com/office/drawing/2014/main" id="{CED884F6-3077-02E5-B038-C4D225DF63C3}"/>
              </a:ext>
            </a:extLst>
          </p:cNvPr>
          <p:cNvSpPr/>
          <p:nvPr/>
        </p:nvSpPr>
        <p:spPr>
          <a:xfrm>
            <a:off x="232911" y="16901164"/>
            <a:ext cx="3925017" cy="4135481"/>
          </a:xfrm>
          <a:prstGeom prst="roundRect">
            <a:avLst>
              <a:gd name="adj" fmla="val 5458"/>
            </a:avLst>
          </a:prstGeom>
          <a:blipFill dpi="0" rotWithShape="1">
            <a:blip r:embed="rId4">
              <a:alphaModFix amt="60000"/>
              <a:extLst>
                <a:ext uri="{28A0092B-C50C-407E-A947-70E740481C1C}">
                  <a14:useLocalDpi xmlns:a14="http://schemas.microsoft.com/office/drawing/2010/main" val="0"/>
                </a:ext>
              </a:extLst>
            </a:blip>
            <a:srcRect/>
            <a:stretch>
              <a:fillRect l="-5935" t="-45599" r="-204689" b="-20234"/>
            </a:stretch>
          </a:blip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sk-SK" sz="1800" b="0" i="0" u="none" strike="noStrike" kern="1200" cap="none" spc="0" normalizeH="0" baseline="0" noProof="0">
              <a:ln>
                <a:noFill/>
              </a:ln>
              <a:solidFill>
                <a:prstClr val="white"/>
              </a:solidFill>
              <a:effectLst/>
              <a:uLnTx/>
              <a:uFillTx/>
              <a:latin typeface="Calibri"/>
              <a:ea typeface="+mn-ea"/>
              <a:cs typeface="+mn-cs"/>
            </a:endParaRPr>
          </a:p>
        </p:txBody>
      </p:sp>
      <p:pic>
        <p:nvPicPr>
          <p:cNvPr id="16" name="Obrázok 16">
            <a:extLst>
              <a:ext uri="{FF2B5EF4-FFF2-40B4-BE49-F238E27FC236}">
                <a16:creationId xmlns:a16="http://schemas.microsoft.com/office/drawing/2014/main" id="{416ED3E6-722B-F6A2-4EE2-4F7E2ED94FDD}"/>
              </a:ext>
            </a:extLst>
          </p:cNvPr>
          <p:cNvPicPr>
            <a:picLocks noChangeAspect="1"/>
          </p:cNvPicPr>
          <p:nvPr/>
        </p:nvPicPr>
        <p:blipFill>
          <a:blip r:embed="rId18"/>
          <a:stretch>
            <a:fillRect/>
          </a:stretch>
        </p:blipFill>
        <p:spPr>
          <a:xfrm>
            <a:off x="1700790" y="16492910"/>
            <a:ext cx="989258" cy="989258"/>
          </a:xfrm>
          <a:prstGeom prst="rect">
            <a:avLst/>
          </a:prstGeom>
        </p:spPr>
      </p:pic>
      <p:sp>
        <p:nvSpPr>
          <p:cNvPr id="17" name="BlokTextu 19">
            <a:extLst>
              <a:ext uri="{FF2B5EF4-FFF2-40B4-BE49-F238E27FC236}">
                <a16:creationId xmlns:a16="http://schemas.microsoft.com/office/drawing/2014/main" id="{6F6A4307-C928-7E97-C19A-FE341AB3A452}"/>
              </a:ext>
            </a:extLst>
          </p:cNvPr>
          <p:cNvSpPr txBox="1"/>
          <p:nvPr/>
        </p:nvSpPr>
        <p:spPr>
          <a:xfrm>
            <a:off x="524562" y="17578134"/>
            <a:ext cx="3441974"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sk-SK" sz="1400" b="0" i="0" u="none" strike="noStrike" kern="1200" cap="none" spc="0" normalizeH="0" baseline="0" noProof="0" dirty="0">
                <a:ln>
                  <a:noFill/>
                </a:ln>
                <a:solidFill>
                  <a:prstClr val="black"/>
                </a:solidFill>
                <a:effectLst/>
                <a:uLnTx/>
                <a:uFillTx/>
                <a:latin typeface="Segoe UI Variable Display" pitchFamily="2" charset="0"/>
                <a:ea typeface="+mn-ea"/>
                <a:cs typeface="+mn-cs"/>
              </a:rPr>
              <a:t>Good Afternoon, Windows in PowerPoint!</a:t>
            </a:r>
          </a:p>
        </p:txBody>
      </p:sp>
      <p:sp>
        <p:nvSpPr>
          <p:cNvPr id="18" name="Obdĺžnik: zaoblené rohy 23">
            <a:extLst>
              <a:ext uri="{FF2B5EF4-FFF2-40B4-BE49-F238E27FC236}">
                <a16:creationId xmlns:a16="http://schemas.microsoft.com/office/drawing/2014/main" id="{DDED7CC4-C11C-A2AB-63C5-4424E245C791}"/>
              </a:ext>
            </a:extLst>
          </p:cNvPr>
          <p:cNvSpPr/>
          <p:nvPr/>
        </p:nvSpPr>
        <p:spPr>
          <a:xfrm>
            <a:off x="1624130" y="18068025"/>
            <a:ext cx="524128" cy="518416"/>
          </a:xfrm>
          <a:prstGeom prst="roundRect">
            <a:avLst/>
          </a:prstGeom>
          <a:solidFill>
            <a:srgbClr val="C6A15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sk-SK" sz="1800" b="0" i="0" u="none" strike="noStrike" kern="1200" cap="none" spc="0" normalizeH="0" baseline="0" noProof="0">
              <a:ln>
                <a:noFill/>
              </a:ln>
              <a:solidFill>
                <a:prstClr val="white"/>
              </a:solidFill>
              <a:effectLst/>
              <a:uLnTx/>
              <a:uFillTx/>
              <a:latin typeface="Calibri"/>
              <a:ea typeface="+mn-ea"/>
              <a:cs typeface="+mn-cs"/>
            </a:endParaRPr>
          </a:p>
        </p:txBody>
      </p:sp>
      <p:pic>
        <p:nvPicPr>
          <p:cNvPr id="22" name="Obrázok 14">
            <a:extLst>
              <a:ext uri="{FF2B5EF4-FFF2-40B4-BE49-F238E27FC236}">
                <a16:creationId xmlns:a16="http://schemas.microsoft.com/office/drawing/2014/main" id="{E755CA30-F230-E1AE-AB94-194616146929}"/>
              </a:ext>
            </a:extLst>
          </p:cNvPr>
          <p:cNvPicPr>
            <a:picLocks noChangeAspect="1"/>
          </p:cNvPicPr>
          <p:nvPr/>
        </p:nvPicPr>
        <p:blipFill>
          <a:blip r:embed="rId14"/>
          <a:stretch>
            <a:fillRect/>
          </a:stretch>
        </p:blipFill>
        <p:spPr>
          <a:xfrm>
            <a:off x="449944" y="18091594"/>
            <a:ext cx="471287" cy="471287"/>
          </a:xfrm>
          <a:prstGeom prst="rect">
            <a:avLst/>
          </a:prstGeom>
        </p:spPr>
      </p:pic>
      <p:pic>
        <p:nvPicPr>
          <p:cNvPr id="23" name="Obrázok 21">
            <a:extLst>
              <a:ext uri="{FF2B5EF4-FFF2-40B4-BE49-F238E27FC236}">
                <a16:creationId xmlns:a16="http://schemas.microsoft.com/office/drawing/2014/main" id="{33953A4F-3C49-4CE9-DFAE-322F70E14405}"/>
              </a:ext>
            </a:extLst>
          </p:cNvPr>
          <p:cNvPicPr>
            <a:picLocks noChangeAspect="1"/>
          </p:cNvPicPr>
          <p:nvPr/>
        </p:nvPicPr>
        <p:blipFill>
          <a:blip r:embed="rId15"/>
          <a:stretch>
            <a:fillRect/>
          </a:stretch>
        </p:blipFill>
        <p:spPr>
          <a:xfrm>
            <a:off x="1053388" y="18091592"/>
            <a:ext cx="471287" cy="471287"/>
          </a:xfrm>
          <a:prstGeom prst="rect">
            <a:avLst/>
          </a:prstGeom>
        </p:spPr>
      </p:pic>
      <p:pic>
        <p:nvPicPr>
          <p:cNvPr id="24" name="Obrázok 25">
            <a:extLst>
              <a:ext uri="{FF2B5EF4-FFF2-40B4-BE49-F238E27FC236}">
                <a16:creationId xmlns:a16="http://schemas.microsoft.com/office/drawing/2014/main" id="{E94F9258-131E-A243-C4B5-755B2B176DFA}"/>
              </a:ext>
            </a:extLst>
          </p:cNvPr>
          <p:cNvPicPr>
            <a:picLocks noChangeAspect="1"/>
          </p:cNvPicPr>
          <p:nvPr/>
        </p:nvPicPr>
        <p:blipFill>
          <a:blip r:embed="rId19"/>
          <a:stretch>
            <a:fillRect/>
          </a:stretch>
        </p:blipFill>
        <p:spPr>
          <a:xfrm>
            <a:off x="1656919" y="18091592"/>
            <a:ext cx="471287" cy="471287"/>
          </a:xfrm>
          <a:prstGeom prst="rect">
            <a:avLst/>
          </a:prstGeom>
        </p:spPr>
      </p:pic>
      <p:pic>
        <p:nvPicPr>
          <p:cNvPr id="26" name="Obrázok 31">
            <a:extLst>
              <a:ext uri="{FF2B5EF4-FFF2-40B4-BE49-F238E27FC236}">
                <a16:creationId xmlns:a16="http://schemas.microsoft.com/office/drawing/2014/main" id="{619C4BED-5DA1-7E5D-8828-AEAE98874770}"/>
              </a:ext>
            </a:extLst>
          </p:cNvPr>
          <p:cNvPicPr>
            <a:picLocks noChangeAspect="1"/>
          </p:cNvPicPr>
          <p:nvPr/>
        </p:nvPicPr>
        <p:blipFill>
          <a:blip r:embed="rId9"/>
          <a:stretch>
            <a:fillRect/>
          </a:stretch>
        </p:blipFill>
        <p:spPr>
          <a:xfrm>
            <a:off x="2260450" y="18091591"/>
            <a:ext cx="471288" cy="471288"/>
          </a:xfrm>
          <a:prstGeom prst="rect">
            <a:avLst/>
          </a:prstGeom>
        </p:spPr>
      </p:pic>
      <p:pic>
        <p:nvPicPr>
          <p:cNvPr id="34" name="Obrázok 43">
            <a:extLst>
              <a:ext uri="{FF2B5EF4-FFF2-40B4-BE49-F238E27FC236}">
                <a16:creationId xmlns:a16="http://schemas.microsoft.com/office/drawing/2014/main" id="{DEDB3C6D-2677-C4BB-291B-EEA7F6C6EB58}"/>
              </a:ext>
            </a:extLst>
          </p:cNvPr>
          <p:cNvPicPr>
            <a:picLocks noChangeAspect="1"/>
          </p:cNvPicPr>
          <p:nvPr/>
        </p:nvPicPr>
        <p:blipFill>
          <a:blip r:embed="rId20"/>
          <a:stretch>
            <a:fillRect/>
          </a:stretch>
        </p:blipFill>
        <p:spPr>
          <a:xfrm>
            <a:off x="2863982" y="18091591"/>
            <a:ext cx="471287" cy="471287"/>
          </a:xfrm>
          <a:prstGeom prst="rect">
            <a:avLst/>
          </a:prstGeom>
        </p:spPr>
      </p:pic>
      <p:pic>
        <p:nvPicPr>
          <p:cNvPr id="35" name="Obrázok 45">
            <a:extLst>
              <a:ext uri="{FF2B5EF4-FFF2-40B4-BE49-F238E27FC236}">
                <a16:creationId xmlns:a16="http://schemas.microsoft.com/office/drawing/2014/main" id="{D0BCB4E1-1FCD-538A-4B7C-291657FDEC11}"/>
              </a:ext>
            </a:extLst>
          </p:cNvPr>
          <p:cNvPicPr>
            <a:picLocks noChangeAspect="1"/>
          </p:cNvPicPr>
          <p:nvPr/>
        </p:nvPicPr>
        <p:blipFill>
          <a:blip r:embed="rId21"/>
          <a:stretch>
            <a:fillRect/>
          </a:stretch>
        </p:blipFill>
        <p:spPr>
          <a:xfrm>
            <a:off x="3469607" y="18091590"/>
            <a:ext cx="471287" cy="471287"/>
          </a:xfrm>
          <a:prstGeom prst="rect">
            <a:avLst/>
          </a:prstGeom>
        </p:spPr>
      </p:pic>
      <p:pic>
        <p:nvPicPr>
          <p:cNvPr id="36" name="Obrázok 54">
            <a:extLst>
              <a:ext uri="{FF2B5EF4-FFF2-40B4-BE49-F238E27FC236}">
                <a16:creationId xmlns:a16="http://schemas.microsoft.com/office/drawing/2014/main" id="{A883D13A-B710-5C4A-27A1-A6618BAE6301}"/>
              </a:ext>
            </a:extLst>
          </p:cNvPr>
          <p:cNvPicPr>
            <a:picLocks noChangeAspect="1"/>
          </p:cNvPicPr>
          <p:nvPr/>
        </p:nvPicPr>
        <p:blipFill>
          <a:blip r:embed="rId22"/>
          <a:stretch>
            <a:fillRect/>
          </a:stretch>
        </p:blipFill>
        <p:spPr>
          <a:xfrm>
            <a:off x="449944" y="18740253"/>
            <a:ext cx="471287" cy="471287"/>
          </a:xfrm>
          <a:prstGeom prst="rect">
            <a:avLst/>
          </a:prstGeom>
        </p:spPr>
      </p:pic>
      <p:pic>
        <p:nvPicPr>
          <p:cNvPr id="37" name="Obrázok 56">
            <a:extLst>
              <a:ext uri="{FF2B5EF4-FFF2-40B4-BE49-F238E27FC236}">
                <a16:creationId xmlns:a16="http://schemas.microsoft.com/office/drawing/2014/main" id="{93A8B033-14FE-6A38-F23E-715148E53B6D}"/>
              </a:ext>
            </a:extLst>
          </p:cNvPr>
          <p:cNvPicPr>
            <a:picLocks noChangeAspect="1"/>
          </p:cNvPicPr>
          <p:nvPr/>
        </p:nvPicPr>
        <p:blipFill>
          <a:blip r:embed="rId23"/>
          <a:stretch>
            <a:fillRect/>
          </a:stretch>
        </p:blipFill>
        <p:spPr>
          <a:xfrm>
            <a:off x="1057031" y="18740254"/>
            <a:ext cx="471287" cy="471287"/>
          </a:xfrm>
          <a:prstGeom prst="rect">
            <a:avLst/>
          </a:prstGeom>
        </p:spPr>
      </p:pic>
      <p:pic>
        <p:nvPicPr>
          <p:cNvPr id="38" name="Obrázok 58">
            <a:extLst>
              <a:ext uri="{FF2B5EF4-FFF2-40B4-BE49-F238E27FC236}">
                <a16:creationId xmlns:a16="http://schemas.microsoft.com/office/drawing/2014/main" id="{FBE45465-626D-7241-3E3A-21FCA4E12290}"/>
              </a:ext>
            </a:extLst>
          </p:cNvPr>
          <p:cNvPicPr>
            <a:picLocks noChangeAspect="1"/>
          </p:cNvPicPr>
          <p:nvPr/>
        </p:nvPicPr>
        <p:blipFill>
          <a:blip r:embed="rId24"/>
          <a:stretch>
            <a:fillRect/>
          </a:stretch>
        </p:blipFill>
        <p:spPr>
          <a:xfrm>
            <a:off x="1662112" y="18735407"/>
            <a:ext cx="471287" cy="471287"/>
          </a:xfrm>
          <a:prstGeom prst="rect">
            <a:avLst/>
          </a:prstGeom>
        </p:spPr>
      </p:pic>
      <p:pic>
        <p:nvPicPr>
          <p:cNvPr id="39" name="Obrázok 60">
            <a:extLst>
              <a:ext uri="{FF2B5EF4-FFF2-40B4-BE49-F238E27FC236}">
                <a16:creationId xmlns:a16="http://schemas.microsoft.com/office/drawing/2014/main" id="{0DDE74E4-30E0-8499-B9F9-3B8C8A075581}"/>
              </a:ext>
            </a:extLst>
          </p:cNvPr>
          <p:cNvPicPr>
            <a:picLocks noChangeAspect="1"/>
          </p:cNvPicPr>
          <p:nvPr/>
        </p:nvPicPr>
        <p:blipFill>
          <a:blip r:embed="rId25"/>
          <a:stretch>
            <a:fillRect/>
          </a:stretch>
        </p:blipFill>
        <p:spPr>
          <a:xfrm>
            <a:off x="2261684" y="18740252"/>
            <a:ext cx="471287" cy="471287"/>
          </a:xfrm>
          <a:prstGeom prst="rect">
            <a:avLst/>
          </a:prstGeom>
        </p:spPr>
      </p:pic>
      <p:pic>
        <p:nvPicPr>
          <p:cNvPr id="40" name="Obrázok 62">
            <a:extLst>
              <a:ext uri="{FF2B5EF4-FFF2-40B4-BE49-F238E27FC236}">
                <a16:creationId xmlns:a16="http://schemas.microsoft.com/office/drawing/2014/main" id="{E8CCD2C2-D8A4-AC91-7C8A-F0B8A2E611E7}"/>
              </a:ext>
            </a:extLst>
          </p:cNvPr>
          <p:cNvPicPr>
            <a:picLocks noChangeAspect="1"/>
          </p:cNvPicPr>
          <p:nvPr/>
        </p:nvPicPr>
        <p:blipFill>
          <a:blip r:embed="rId26"/>
          <a:stretch>
            <a:fillRect/>
          </a:stretch>
        </p:blipFill>
        <p:spPr>
          <a:xfrm>
            <a:off x="2857915" y="18740251"/>
            <a:ext cx="471287" cy="471287"/>
          </a:xfrm>
          <a:prstGeom prst="rect">
            <a:avLst/>
          </a:prstGeom>
        </p:spPr>
      </p:pic>
      <p:pic>
        <p:nvPicPr>
          <p:cNvPr id="41" name="Obrázok 64">
            <a:extLst>
              <a:ext uri="{FF2B5EF4-FFF2-40B4-BE49-F238E27FC236}">
                <a16:creationId xmlns:a16="http://schemas.microsoft.com/office/drawing/2014/main" id="{B8A60DDD-CDAA-CCAD-768C-07B7F5B51DB7}"/>
              </a:ext>
            </a:extLst>
          </p:cNvPr>
          <p:cNvPicPr>
            <a:picLocks noChangeAspect="1"/>
          </p:cNvPicPr>
          <p:nvPr/>
        </p:nvPicPr>
        <p:blipFill>
          <a:blip r:embed="rId27"/>
          <a:stretch>
            <a:fillRect/>
          </a:stretch>
        </p:blipFill>
        <p:spPr>
          <a:xfrm>
            <a:off x="3469150" y="18733260"/>
            <a:ext cx="471287" cy="471287"/>
          </a:xfrm>
          <a:prstGeom prst="rect">
            <a:avLst/>
          </a:prstGeom>
        </p:spPr>
      </p:pic>
      <p:pic>
        <p:nvPicPr>
          <p:cNvPr id="42" name="Obrázok 72">
            <a:extLst>
              <a:ext uri="{FF2B5EF4-FFF2-40B4-BE49-F238E27FC236}">
                <a16:creationId xmlns:a16="http://schemas.microsoft.com/office/drawing/2014/main" id="{A779A07A-7D05-F31C-6C47-0BD6653732DE}"/>
              </a:ext>
            </a:extLst>
          </p:cNvPr>
          <p:cNvPicPr>
            <a:picLocks noChangeAspect="1"/>
          </p:cNvPicPr>
          <p:nvPr/>
        </p:nvPicPr>
        <p:blipFill>
          <a:blip r:embed="rId28"/>
          <a:stretch>
            <a:fillRect/>
          </a:stretch>
        </p:blipFill>
        <p:spPr>
          <a:xfrm>
            <a:off x="486029" y="19536024"/>
            <a:ext cx="471287" cy="471287"/>
          </a:xfrm>
          <a:prstGeom prst="rect">
            <a:avLst/>
          </a:prstGeom>
        </p:spPr>
      </p:pic>
      <p:pic>
        <p:nvPicPr>
          <p:cNvPr id="43" name="Obrázok 74">
            <a:extLst>
              <a:ext uri="{FF2B5EF4-FFF2-40B4-BE49-F238E27FC236}">
                <a16:creationId xmlns:a16="http://schemas.microsoft.com/office/drawing/2014/main" id="{D7F69730-FC00-D958-7E9B-5A6CDF1D7E9D}"/>
              </a:ext>
            </a:extLst>
          </p:cNvPr>
          <p:cNvPicPr>
            <a:picLocks noChangeAspect="1"/>
          </p:cNvPicPr>
          <p:nvPr/>
        </p:nvPicPr>
        <p:blipFill>
          <a:blip r:embed="rId29"/>
          <a:stretch>
            <a:fillRect/>
          </a:stretch>
        </p:blipFill>
        <p:spPr>
          <a:xfrm>
            <a:off x="486029" y="20168790"/>
            <a:ext cx="471287" cy="471287"/>
          </a:xfrm>
          <a:prstGeom prst="rect">
            <a:avLst/>
          </a:prstGeom>
        </p:spPr>
      </p:pic>
      <p:sp>
        <p:nvSpPr>
          <p:cNvPr id="44" name="BlokTextu 75">
            <a:extLst>
              <a:ext uri="{FF2B5EF4-FFF2-40B4-BE49-F238E27FC236}">
                <a16:creationId xmlns:a16="http://schemas.microsoft.com/office/drawing/2014/main" id="{34C5BA13-A410-1240-B7A0-A789866461C5}"/>
              </a:ext>
            </a:extLst>
          </p:cNvPr>
          <p:cNvSpPr txBox="1"/>
          <p:nvPr/>
        </p:nvSpPr>
        <p:spPr>
          <a:xfrm>
            <a:off x="921230" y="19581271"/>
            <a:ext cx="3142670"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sk-SK" sz="1200" b="0" i="0" u="none" strike="noStrike" kern="1200" cap="none" spc="0" normalizeH="0" baseline="0" noProof="0" dirty="0">
                <a:ln>
                  <a:noFill/>
                </a:ln>
                <a:solidFill>
                  <a:prstClr val="black"/>
                </a:solidFill>
                <a:effectLst/>
                <a:uLnTx/>
                <a:uFillTx/>
                <a:latin typeface="Segoe UI Variable Display" pitchFamily="2" charset="0"/>
                <a:ea typeface="+mn-ea"/>
                <a:cs typeface="+mn-cs"/>
              </a:rPr>
              <a:t>How to download Phyton.pdf	1 h</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sk-SK" sz="800" b="0" i="0" u="none" strike="noStrike" kern="1200" cap="none" spc="0" normalizeH="0" baseline="0" noProof="0" dirty="0">
                <a:ln>
                  <a:noFill/>
                </a:ln>
                <a:solidFill>
                  <a:prstClr val="black"/>
                </a:solidFill>
                <a:effectLst/>
                <a:uLnTx/>
                <a:uFillTx/>
                <a:latin typeface="Segoe UI Variable Display" pitchFamily="2" charset="0"/>
                <a:ea typeface="+mn-ea"/>
                <a:cs typeface="+mn-cs"/>
              </a:rPr>
              <a:t>C:\Users\wppt\OneDrive\Tips</a:t>
            </a:r>
          </a:p>
        </p:txBody>
      </p:sp>
      <p:sp>
        <p:nvSpPr>
          <p:cNvPr id="45" name="BlokTextu 76">
            <a:extLst>
              <a:ext uri="{FF2B5EF4-FFF2-40B4-BE49-F238E27FC236}">
                <a16:creationId xmlns:a16="http://schemas.microsoft.com/office/drawing/2014/main" id="{EDA8E474-6A64-9BA7-9991-DCA5B9519A26}"/>
              </a:ext>
            </a:extLst>
          </p:cNvPr>
          <p:cNvSpPr txBox="1"/>
          <p:nvPr/>
        </p:nvSpPr>
        <p:spPr>
          <a:xfrm>
            <a:off x="921230" y="20204378"/>
            <a:ext cx="3142670"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sk-SK" sz="1200" b="0" i="0" u="none" strike="noStrike" kern="1200" cap="none" spc="0" normalizeH="0" baseline="0" noProof="0" dirty="0">
                <a:ln>
                  <a:noFill/>
                </a:ln>
                <a:solidFill>
                  <a:prstClr val="black"/>
                </a:solidFill>
                <a:effectLst/>
                <a:uLnTx/>
                <a:uFillTx/>
                <a:latin typeface="Segoe UI Variable Display" pitchFamily="2" charset="0"/>
                <a:ea typeface="+mn-ea"/>
                <a:cs typeface="+mn-cs"/>
              </a:rPr>
              <a:t>Wallpaper.psd		1 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sk-SK" sz="800" b="0" i="0" u="none" strike="noStrike" kern="1200" cap="none" spc="0" normalizeH="0" baseline="0" noProof="0" dirty="0">
                <a:ln>
                  <a:noFill/>
                </a:ln>
                <a:solidFill>
                  <a:prstClr val="black"/>
                </a:solidFill>
                <a:effectLst/>
                <a:uLnTx/>
                <a:uFillTx/>
                <a:latin typeface="Segoe UI Variable Display" pitchFamily="2" charset="0"/>
                <a:ea typeface="+mn-ea"/>
                <a:cs typeface="+mn-cs"/>
              </a:rPr>
              <a:t>C:\Users\wppt\OneDrive\Photoshop</a:t>
            </a:r>
          </a:p>
        </p:txBody>
      </p:sp>
      <p:sp>
        <p:nvSpPr>
          <p:cNvPr id="46" name="Obdĺžnik: zaoblené rohy 78">
            <a:extLst>
              <a:ext uri="{FF2B5EF4-FFF2-40B4-BE49-F238E27FC236}">
                <a16:creationId xmlns:a16="http://schemas.microsoft.com/office/drawing/2014/main" id="{4FE11C68-8016-5DB5-D58D-BA56E101BBE6}"/>
              </a:ext>
            </a:extLst>
          </p:cNvPr>
          <p:cNvSpPr/>
          <p:nvPr/>
        </p:nvSpPr>
        <p:spPr>
          <a:xfrm>
            <a:off x="3116062" y="20640077"/>
            <a:ext cx="850474" cy="259830"/>
          </a:xfrm>
          <a:prstGeom prst="roundRect">
            <a:avLst/>
          </a:prstGeom>
          <a:solidFill>
            <a:schemeClr val="bg1">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sk-SK" sz="1050" b="0" i="0" u="none" strike="noStrike" kern="1200" cap="none" spc="0" normalizeH="0" baseline="0" noProof="0" dirty="0">
                <a:ln>
                  <a:noFill/>
                </a:ln>
                <a:solidFill>
                  <a:prstClr val="black"/>
                </a:solidFill>
                <a:effectLst/>
                <a:uLnTx/>
                <a:uFillTx/>
                <a:latin typeface="Segoe UI Variable Display" pitchFamily="2" charset="0"/>
                <a:ea typeface="+mn-ea"/>
                <a:cs typeface="+mn-cs"/>
              </a:rPr>
              <a:t>More</a:t>
            </a:r>
          </a:p>
        </p:txBody>
      </p:sp>
      <p:pic>
        <p:nvPicPr>
          <p:cNvPr id="33" name="Obrázok 39">
            <a:extLst>
              <a:ext uri="{FF2B5EF4-FFF2-40B4-BE49-F238E27FC236}">
                <a16:creationId xmlns:a16="http://schemas.microsoft.com/office/drawing/2014/main" id="{B59F8276-EB49-3524-4042-A3D70636F710}"/>
              </a:ext>
            </a:extLst>
          </p:cNvPr>
          <p:cNvPicPr>
            <a:picLocks noChangeAspect="1"/>
          </p:cNvPicPr>
          <p:nvPr/>
        </p:nvPicPr>
        <p:blipFill>
          <a:blip r:embed="rId9">
            <a:alphaModFix amt="0"/>
          </a:blip>
          <a:stretch>
            <a:fillRect/>
          </a:stretch>
        </p:blipFill>
        <p:spPr>
          <a:xfrm>
            <a:off x="1936939" y="10829124"/>
            <a:ext cx="332315" cy="332315"/>
          </a:xfrm>
          <a:prstGeom prst="rect">
            <a:avLst/>
          </a:prstGeom>
        </p:spPr>
      </p:pic>
      <p:sp>
        <p:nvSpPr>
          <p:cNvPr id="53" name="BlokTextu 40">
            <a:extLst>
              <a:ext uri="{FF2B5EF4-FFF2-40B4-BE49-F238E27FC236}">
                <a16:creationId xmlns:a16="http://schemas.microsoft.com/office/drawing/2014/main" id="{CC5BC9B0-7D12-B91C-AA83-F68E5899B17B}"/>
              </a:ext>
            </a:extLst>
          </p:cNvPr>
          <p:cNvSpPr txBox="1"/>
          <p:nvPr/>
        </p:nvSpPr>
        <p:spPr>
          <a:xfrm>
            <a:off x="2269254" y="10853800"/>
            <a:ext cx="1192620"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sk-SK" sz="1200" b="0" i="0" u="none" strike="noStrike" kern="1200" cap="none" spc="0" normalizeH="0" baseline="0" noProof="0" dirty="0">
                <a:ln>
                  <a:noFill/>
                </a:ln>
                <a:solidFill>
                  <a:prstClr val="black">
                    <a:alpha val="0"/>
                  </a:prstClr>
                </a:solidFill>
                <a:effectLst/>
                <a:uLnTx/>
                <a:uFillTx/>
                <a:latin typeface="Segoe UI Variable Display" pitchFamily="2" charset="0"/>
                <a:ea typeface="+mn-ea"/>
                <a:cs typeface="+mn-cs"/>
              </a:rPr>
              <a:t>Get started</a:t>
            </a:r>
          </a:p>
        </p:txBody>
      </p:sp>
      <p:sp>
        <p:nvSpPr>
          <p:cNvPr id="54" name="Obdĺžnik: zaoblené rohy 6">
            <a:extLst>
              <a:ext uri="{FF2B5EF4-FFF2-40B4-BE49-F238E27FC236}">
                <a16:creationId xmlns:a16="http://schemas.microsoft.com/office/drawing/2014/main" id="{EAC3C3F5-3417-5568-0BB3-ED925C079A62}"/>
              </a:ext>
            </a:extLst>
          </p:cNvPr>
          <p:cNvSpPr/>
          <p:nvPr/>
        </p:nvSpPr>
        <p:spPr>
          <a:xfrm>
            <a:off x="232911" y="11126008"/>
            <a:ext cx="3925017" cy="4135481"/>
          </a:xfrm>
          <a:prstGeom prst="roundRect">
            <a:avLst>
              <a:gd name="adj" fmla="val 5458"/>
            </a:avLst>
          </a:prstGeom>
          <a:solidFill>
            <a:schemeClr val="bg1"/>
          </a:soli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k-SK"/>
          </a:p>
        </p:txBody>
      </p:sp>
      <p:sp>
        <p:nvSpPr>
          <p:cNvPr id="55" name="Obdĺžnik: zaoblené rohy 1">
            <a:extLst>
              <a:ext uri="{FF2B5EF4-FFF2-40B4-BE49-F238E27FC236}">
                <a16:creationId xmlns:a16="http://schemas.microsoft.com/office/drawing/2014/main" id="{1D2E04D3-6037-A52F-FE67-802ED27D8B05}"/>
              </a:ext>
            </a:extLst>
          </p:cNvPr>
          <p:cNvSpPr/>
          <p:nvPr/>
        </p:nvSpPr>
        <p:spPr>
          <a:xfrm>
            <a:off x="232911" y="11126008"/>
            <a:ext cx="3925017" cy="4135481"/>
          </a:xfrm>
          <a:prstGeom prst="roundRect">
            <a:avLst>
              <a:gd name="adj" fmla="val 5458"/>
            </a:avLst>
          </a:prstGeom>
          <a:blipFill dpi="0" rotWithShape="1">
            <a:blip r:embed="rId4">
              <a:alphaModFix amt="60000"/>
              <a:extLst>
                <a:ext uri="{28A0092B-C50C-407E-A947-70E740481C1C}">
                  <a14:useLocalDpi xmlns:a14="http://schemas.microsoft.com/office/drawing/2010/main" val="0"/>
                </a:ext>
              </a:extLst>
            </a:blip>
            <a:srcRect/>
            <a:stretch>
              <a:fillRect l="-5935" t="-45599" r="-204689" b="-20234"/>
            </a:stretch>
          </a:blip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k-SK"/>
          </a:p>
        </p:txBody>
      </p:sp>
      <p:sp>
        <p:nvSpPr>
          <p:cNvPr id="56" name="BlokTextu 19">
            <a:extLst>
              <a:ext uri="{FF2B5EF4-FFF2-40B4-BE49-F238E27FC236}">
                <a16:creationId xmlns:a16="http://schemas.microsoft.com/office/drawing/2014/main" id="{1EC5C499-2789-6307-B313-A3BD8F9FEAB2}"/>
              </a:ext>
            </a:extLst>
          </p:cNvPr>
          <p:cNvSpPr txBox="1"/>
          <p:nvPr/>
        </p:nvSpPr>
        <p:spPr>
          <a:xfrm>
            <a:off x="524562" y="11802978"/>
            <a:ext cx="3441974" cy="307777"/>
          </a:xfrm>
          <a:prstGeom prst="rect">
            <a:avLst/>
          </a:prstGeom>
          <a:noFill/>
        </p:spPr>
        <p:txBody>
          <a:bodyPr wrap="square" rtlCol="0">
            <a:spAutoFit/>
          </a:bodyPr>
          <a:lstStyle/>
          <a:p>
            <a:pPr algn="ctr"/>
            <a:r>
              <a:rPr lang="sk-SK" sz="1400" dirty="0">
                <a:latin typeface="Segoe UI Variable Display" pitchFamily="2" charset="0"/>
              </a:rPr>
              <a:t>Good Afternoon, </a:t>
            </a:r>
            <a:r>
              <a:rPr lang="en-US" sz="1400" dirty="0">
                <a:latin typeface="Segoe UI Variable Display" pitchFamily="2" charset="0"/>
              </a:rPr>
              <a:t>Marwanmohd Ahamed</a:t>
            </a:r>
            <a:r>
              <a:rPr lang="sk-SK" sz="1400" dirty="0">
                <a:latin typeface="Segoe UI Variable Display" pitchFamily="2" charset="0"/>
              </a:rPr>
              <a:t>!</a:t>
            </a:r>
          </a:p>
        </p:txBody>
      </p:sp>
      <p:pic>
        <p:nvPicPr>
          <p:cNvPr id="58" name="Obrázok 14">
            <a:extLst>
              <a:ext uri="{FF2B5EF4-FFF2-40B4-BE49-F238E27FC236}">
                <a16:creationId xmlns:a16="http://schemas.microsoft.com/office/drawing/2014/main" id="{62B0711A-CD20-33AD-8F85-D59008FAB37E}"/>
              </a:ext>
            </a:extLst>
          </p:cNvPr>
          <p:cNvPicPr>
            <a:picLocks noChangeAspect="1"/>
          </p:cNvPicPr>
          <p:nvPr/>
        </p:nvPicPr>
        <p:blipFill>
          <a:blip r:embed="rId14"/>
          <a:stretch>
            <a:fillRect/>
          </a:stretch>
        </p:blipFill>
        <p:spPr>
          <a:xfrm>
            <a:off x="449944" y="12316438"/>
            <a:ext cx="471287" cy="471287"/>
          </a:xfrm>
          <a:prstGeom prst="rect">
            <a:avLst/>
          </a:prstGeom>
        </p:spPr>
      </p:pic>
      <p:pic>
        <p:nvPicPr>
          <p:cNvPr id="59" name="Obrázok 21">
            <a:extLst>
              <a:ext uri="{FF2B5EF4-FFF2-40B4-BE49-F238E27FC236}">
                <a16:creationId xmlns:a16="http://schemas.microsoft.com/office/drawing/2014/main" id="{060E9E4C-D898-A041-AB13-64266C5360DA}"/>
              </a:ext>
            </a:extLst>
          </p:cNvPr>
          <p:cNvPicPr>
            <a:picLocks noChangeAspect="1"/>
          </p:cNvPicPr>
          <p:nvPr/>
        </p:nvPicPr>
        <p:blipFill>
          <a:blip r:embed="rId15"/>
          <a:stretch>
            <a:fillRect/>
          </a:stretch>
        </p:blipFill>
        <p:spPr>
          <a:xfrm>
            <a:off x="1053388" y="12316436"/>
            <a:ext cx="471287" cy="471287"/>
          </a:xfrm>
          <a:prstGeom prst="rect">
            <a:avLst/>
          </a:prstGeom>
        </p:spPr>
      </p:pic>
      <p:pic>
        <p:nvPicPr>
          <p:cNvPr id="60" name="Obrázok 25">
            <a:extLst>
              <a:ext uri="{FF2B5EF4-FFF2-40B4-BE49-F238E27FC236}">
                <a16:creationId xmlns:a16="http://schemas.microsoft.com/office/drawing/2014/main" id="{94330B50-80D9-F4DE-DC7D-3A093909C370}"/>
              </a:ext>
            </a:extLst>
          </p:cNvPr>
          <p:cNvPicPr>
            <a:picLocks noChangeAspect="1"/>
          </p:cNvPicPr>
          <p:nvPr/>
        </p:nvPicPr>
        <p:blipFill>
          <a:blip r:embed="rId19"/>
          <a:stretch>
            <a:fillRect/>
          </a:stretch>
        </p:blipFill>
        <p:spPr>
          <a:xfrm>
            <a:off x="1656919" y="12316436"/>
            <a:ext cx="471287" cy="471287"/>
          </a:xfrm>
          <a:prstGeom prst="rect">
            <a:avLst/>
          </a:prstGeom>
        </p:spPr>
      </p:pic>
      <p:pic>
        <p:nvPicPr>
          <p:cNvPr id="61" name="Obrázok 31">
            <a:extLst>
              <a:ext uri="{FF2B5EF4-FFF2-40B4-BE49-F238E27FC236}">
                <a16:creationId xmlns:a16="http://schemas.microsoft.com/office/drawing/2014/main" id="{5F1B9F69-D72D-A79B-C007-662AAEE5CBE9}"/>
              </a:ext>
            </a:extLst>
          </p:cNvPr>
          <p:cNvPicPr>
            <a:picLocks noChangeAspect="1"/>
          </p:cNvPicPr>
          <p:nvPr/>
        </p:nvPicPr>
        <p:blipFill>
          <a:blip r:embed="rId9"/>
          <a:stretch>
            <a:fillRect/>
          </a:stretch>
        </p:blipFill>
        <p:spPr>
          <a:xfrm>
            <a:off x="2260450" y="12316435"/>
            <a:ext cx="471288" cy="471288"/>
          </a:xfrm>
          <a:prstGeom prst="rect">
            <a:avLst/>
          </a:prstGeom>
        </p:spPr>
      </p:pic>
      <p:pic>
        <p:nvPicPr>
          <p:cNvPr id="62" name="Obrázok 43">
            <a:extLst>
              <a:ext uri="{FF2B5EF4-FFF2-40B4-BE49-F238E27FC236}">
                <a16:creationId xmlns:a16="http://schemas.microsoft.com/office/drawing/2014/main" id="{53AEE648-91BF-5FB4-F5E2-C6D62E41DCF4}"/>
              </a:ext>
            </a:extLst>
          </p:cNvPr>
          <p:cNvPicPr>
            <a:picLocks noChangeAspect="1"/>
          </p:cNvPicPr>
          <p:nvPr/>
        </p:nvPicPr>
        <p:blipFill>
          <a:blip r:embed="rId20"/>
          <a:stretch>
            <a:fillRect/>
          </a:stretch>
        </p:blipFill>
        <p:spPr>
          <a:xfrm>
            <a:off x="2863982" y="12316435"/>
            <a:ext cx="471287" cy="471287"/>
          </a:xfrm>
          <a:prstGeom prst="rect">
            <a:avLst/>
          </a:prstGeom>
        </p:spPr>
      </p:pic>
      <p:pic>
        <p:nvPicPr>
          <p:cNvPr id="63" name="Obrázok 45">
            <a:extLst>
              <a:ext uri="{FF2B5EF4-FFF2-40B4-BE49-F238E27FC236}">
                <a16:creationId xmlns:a16="http://schemas.microsoft.com/office/drawing/2014/main" id="{4642EF47-0B08-4685-9B80-7AE3893F4560}"/>
              </a:ext>
            </a:extLst>
          </p:cNvPr>
          <p:cNvPicPr>
            <a:picLocks noChangeAspect="1"/>
          </p:cNvPicPr>
          <p:nvPr/>
        </p:nvPicPr>
        <p:blipFill>
          <a:blip r:embed="rId21"/>
          <a:stretch>
            <a:fillRect/>
          </a:stretch>
        </p:blipFill>
        <p:spPr>
          <a:xfrm>
            <a:off x="3469607" y="12316434"/>
            <a:ext cx="471287" cy="471287"/>
          </a:xfrm>
          <a:prstGeom prst="rect">
            <a:avLst/>
          </a:prstGeom>
        </p:spPr>
      </p:pic>
      <p:pic>
        <p:nvPicPr>
          <p:cNvPr id="64" name="Obrázok 54">
            <a:extLst>
              <a:ext uri="{FF2B5EF4-FFF2-40B4-BE49-F238E27FC236}">
                <a16:creationId xmlns:a16="http://schemas.microsoft.com/office/drawing/2014/main" id="{A908D254-814B-C084-4B9A-638CB597F9DE}"/>
              </a:ext>
            </a:extLst>
          </p:cNvPr>
          <p:cNvPicPr>
            <a:picLocks noChangeAspect="1"/>
          </p:cNvPicPr>
          <p:nvPr/>
        </p:nvPicPr>
        <p:blipFill>
          <a:blip r:embed="rId22"/>
          <a:stretch>
            <a:fillRect/>
          </a:stretch>
        </p:blipFill>
        <p:spPr>
          <a:xfrm>
            <a:off x="449944" y="12965097"/>
            <a:ext cx="471287" cy="471287"/>
          </a:xfrm>
          <a:prstGeom prst="rect">
            <a:avLst/>
          </a:prstGeom>
        </p:spPr>
      </p:pic>
      <p:pic>
        <p:nvPicPr>
          <p:cNvPr id="65" name="Obrázok 56">
            <a:extLst>
              <a:ext uri="{FF2B5EF4-FFF2-40B4-BE49-F238E27FC236}">
                <a16:creationId xmlns:a16="http://schemas.microsoft.com/office/drawing/2014/main" id="{D46F7533-4BF9-01B8-1001-076D707D339E}"/>
              </a:ext>
            </a:extLst>
          </p:cNvPr>
          <p:cNvPicPr>
            <a:picLocks noChangeAspect="1"/>
          </p:cNvPicPr>
          <p:nvPr/>
        </p:nvPicPr>
        <p:blipFill>
          <a:blip r:embed="rId23"/>
          <a:stretch>
            <a:fillRect/>
          </a:stretch>
        </p:blipFill>
        <p:spPr>
          <a:xfrm>
            <a:off x="1057031" y="12965098"/>
            <a:ext cx="471287" cy="471287"/>
          </a:xfrm>
          <a:prstGeom prst="rect">
            <a:avLst/>
          </a:prstGeom>
        </p:spPr>
      </p:pic>
      <p:pic>
        <p:nvPicPr>
          <p:cNvPr id="66" name="Obrázok 58">
            <a:extLst>
              <a:ext uri="{FF2B5EF4-FFF2-40B4-BE49-F238E27FC236}">
                <a16:creationId xmlns:a16="http://schemas.microsoft.com/office/drawing/2014/main" id="{FBB9C39A-5034-2700-3558-61EFC0A9278E}"/>
              </a:ext>
            </a:extLst>
          </p:cNvPr>
          <p:cNvPicPr>
            <a:picLocks noChangeAspect="1"/>
          </p:cNvPicPr>
          <p:nvPr/>
        </p:nvPicPr>
        <p:blipFill>
          <a:blip r:embed="rId24"/>
          <a:stretch>
            <a:fillRect/>
          </a:stretch>
        </p:blipFill>
        <p:spPr>
          <a:xfrm>
            <a:off x="1662112" y="12960251"/>
            <a:ext cx="471287" cy="471287"/>
          </a:xfrm>
          <a:prstGeom prst="rect">
            <a:avLst/>
          </a:prstGeom>
        </p:spPr>
      </p:pic>
      <p:pic>
        <p:nvPicPr>
          <p:cNvPr id="67" name="Obrázok 60">
            <a:extLst>
              <a:ext uri="{FF2B5EF4-FFF2-40B4-BE49-F238E27FC236}">
                <a16:creationId xmlns:a16="http://schemas.microsoft.com/office/drawing/2014/main" id="{3AA0BEF2-625C-1961-0D10-4A34B0930C1C}"/>
              </a:ext>
            </a:extLst>
          </p:cNvPr>
          <p:cNvPicPr>
            <a:picLocks noChangeAspect="1"/>
          </p:cNvPicPr>
          <p:nvPr/>
        </p:nvPicPr>
        <p:blipFill>
          <a:blip r:embed="rId25"/>
          <a:stretch>
            <a:fillRect/>
          </a:stretch>
        </p:blipFill>
        <p:spPr>
          <a:xfrm>
            <a:off x="2261684" y="12965096"/>
            <a:ext cx="471287" cy="471287"/>
          </a:xfrm>
          <a:prstGeom prst="rect">
            <a:avLst/>
          </a:prstGeom>
        </p:spPr>
      </p:pic>
      <p:pic>
        <p:nvPicPr>
          <p:cNvPr id="68" name="Obrázok 62">
            <a:extLst>
              <a:ext uri="{FF2B5EF4-FFF2-40B4-BE49-F238E27FC236}">
                <a16:creationId xmlns:a16="http://schemas.microsoft.com/office/drawing/2014/main" id="{4FC8718C-4BB0-4F83-92FF-4E7683823E8D}"/>
              </a:ext>
            </a:extLst>
          </p:cNvPr>
          <p:cNvPicPr>
            <a:picLocks noChangeAspect="1"/>
          </p:cNvPicPr>
          <p:nvPr/>
        </p:nvPicPr>
        <p:blipFill>
          <a:blip r:embed="rId26"/>
          <a:stretch>
            <a:fillRect/>
          </a:stretch>
        </p:blipFill>
        <p:spPr>
          <a:xfrm>
            <a:off x="2857915" y="12965095"/>
            <a:ext cx="471287" cy="471287"/>
          </a:xfrm>
          <a:prstGeom prst="rect">
            <a:avLst/>
          </a:prstGeom>
        </p:spPr>
      </p:pic>
      <p:pic>
        <p:nvPicPr>
          <p:cNvPr id="69" name="Obrázok 64">
            <a:extLst>
              <a:ext uri="{FF2B5EF4-FFF2-40B4-BE49-F238E27FC236}">
                <a16:creationId xmlns:a16="http://schemas.microsoft.com/office/drawing/2014/main" id="{377C64E6-C57E-2DAD-32D2-BCFDE7EDD14B}"/>
              </a:ext>
            </a:extLst>
          </p:cNvPr>
          <p:cNvPicPr>
            <a:picLocks noChangeAspect="1"/>
          </p:cNvPicPr>
          <p:nvPr/>
        </p:nvPicPr>
        <p:blipFill>
          <a:blip r:embed="rId27"/>
          <a:stretch>
            <a:fillRect/>
          </a:stretch>
        </p:blipFill>
        <p:spPr>
          <a:xfrm>
            <a:off x="3469150" y="12958104"/>
            <a:ext cx="471287" cy="471287"/>
          </a:xfrm>
          <a:prstGeom prst="rect">
            <a:avLst/>
          </a:prstGeom>
        </p:spPr>
      </p:pic>
      <p:pic>
        <p:nvPicPr>
          <p:cNvPr id="70" name="Obrázok 72">
            <a:extLst>
              <a:ext uri="{FF2B5EF4-FFF2-40B4-BE49-F238E27FC236}">
                <a16:creationId xmlns:a16="http://schemas.microsoft.com/office/drawing/2014/main" id="{5A7D9B2F-EF33-457A-6EBF-84E5798079F2}"/>
              </a:ext>
            </a:extLst>
          </p:cNvPr>
          <p:cNvPicPr>
            <a:picLocks noChangeAspect="1"/>
          </p:cNvPicPr>
          <p:nvPr/>
        </p:nvPicPr>
        <p:blipFill>
          <a:blip r:embed="rId28"/>
          <a:stretch>
            <a:fillRect/>
          </a:stretch>
        </p:blipFill>
        <p:spPr>
          <a:xfrm>
            <a:off x="486029" y="13760868"/>
            <a:ext cx="471287" cy="471287"/>
          </a:xfrm>
          <a:prstGeom prst="rect">
            <a:avLst/>
          </a:prstGeom>
        </p:spPr>
      </p:pic>
      <p:pic>
        <p:nvPicPr>
          <p:cNvPr id="71" name="Obrázok 74">
            <a:extLst>
              <a:ext uri="{FF2B5EF4-FFF2-40B4-BE49-F238E27FC236}">
                <a16:creationId xmlns:a16="http://schemas.microsoft.com/office/drawing/2014/main" id="{E0D4EB2A-BD63-2FF9-7EC3-95AF3C612067}"/>
              </a:ext>
            </a:extLst>
          </p:cNvPr>
          <p:cNvPicPr>
            <a:picLocks noChangeAspect="1"/>
          </p:cNvPicPr>
          <p:nvPr/>
        </p:nvPicPr>
        <p:blipFill>
          <a:blip r:embed="rId29"/>
          <a:stretch>
            <a:fillRect/>
          </a:stretch>
        </p:blipFill>
        <p:spPr>
          <a:xfrm>
            <a:off x="486029" y="14393634"/>
            <a:ext cx="471287" cy="471287"/>
          </a:xfrm>
          <a:prstGeom prst="rect">
            <a:avLst/>
          </a:prstGeom>
        </p:spPr>
      </p:pic>
      <p:sp>
        <p:nvSpPr>
          <p:cNvPr id="72" name="BlokTextu 75">
            <a:extLst>
              <a:ext uri="{FF2B5EF4-FFF2-40B4-BE49-F238E27FC236}">
                <a16:creationId xmlns:a16="http://schemas.microsoft.com/office/drawing/2014/main" id="{FA0948B4-E90A-E740-540E-B4B001CECB2F}"/>
              </a:ext>
            </a:extLst>
          </p:cNvPr>
          <p:cNvSpPr txBox="1"/>
          <p:nvPr/>
        </p:nvSpPr>
        <p:spPr>
          <a:xfrm>
            <a:off x="921230" y="13806115"/>
            <a:ext cx="3142670" cy="400110"/>
          </a:xfrm>
          <a:prstGeom prst="rect">
            <a:avLst/>
          </a:prstGeom>
          <a:noFill/>
        </p:spPr>
        <p:txBody>
          <a:bodyPr wrap="square" rtlCol="0">
            <a:spAutoFit/>
          </a:bodyPr>
          <a:lstStyle/>
          <a:p>
            <a:r>
              <a:rPr lang="sk-SK" sz="1200" dirty="0">
                <a:latin typeface="Segoe UI Variable Display" pitchFamily="2" charset="0"/>
              </a:rPr>
              <a:t>How to download Phyton.pdf	1 h</a:t>
            </a:r>
          </a:p>
          <a:p>
            <a:r>
              <a:rPr lang="sk-SK" sz="800" dirty="0">
                <a:latin typeface="Segoe UI Variable Display" pitchFamily="2" charset="0"/>
              </a:rPr>
              <a:t>C:\Users\wppt\OneDrive\Tips</a:t>
            </a:r>
          </a:p>
        </p:txBody>
      </p:sp>
      <p:sp>
        <p:nvSpPr>
          <p:cNvPr id="73" name="BlokTextu 76">
            <a:extLst>
              <a:ext uri="{FF2B5EF4-FFF2-40B4-BE49-F238E27FC236}">
                <a16:creationId xmlns:a16="http://schemas.microsoft.com/office/drawing/2014/main" id="{52FC01AE-5681-A159-992F-70DE7AFC382D}"/>
              </a:ext>
            </a:extLst>
          </p:cNvPr>
          <p:cNvSpPr txBox="1"/>
          <p:nvPr/>
        </p:nvSpPr>
        <p:spPr>
          <a:xfrm>
            <a:off x="921230" y="14429222"/>
            <a:ext cx="3142670" cy="400110"/>
          </a:xfrm>
          <a:prstGeom prst="rect">
            <a:avLst/>
          </a:prstGeom>
          <a:noFill/>
        </p:spPr>
        <p:txBody>
          <a:bodyPr wrap="square" rtlCol="0">
            <a:spAutoFit/>
          </a:bodyPr>
          <a:lstStyle/>
          <a:p>
            <a:r>
              <a:rPr lang="sk-SK" sz="1200" dirty="0">
                <a:latin typeface="Segoe UI Variable Display" pitchFamily="2" charset="0"/>
              </a:rPr>
              <a:t>Wallpaper.psd		1 d</a:t>
            </a:r>
          </a:p>
          <a:p>
            <a:r>
              <a:rPr lang="sk-SK" sz="800" dirty="0">
                <a:latin typeface="Segoe UI Variable Display" pitchFamily="2" charset="0"/>
              </a:rPr>
              <a:t>C:\Users\wppt\OneDrive\Photoshop</a:t>
            </a:r>
          </a:p>
        </p:txBody>
      </p:sp>
      <p:sp>
        <p:nvSpPr>
          <p:cNvPr id="74" name="Obdĺžnik: zaoblené rohy 78">
            <a:extLst>
              <a:ext uri="{FF2B5EF4-FFF2-40B4-BE49-F238E27FC236}">
                <a16:creationId xmlns:a16="http://schemas.microsoft.com/office/drawing/2014/main" id="{90E5DC3B-BA93-294B-8924-6D11E2FAF0BC}"/>
              </a:ext>
            </a:extLst>
          </p:cNvPr>
          <p:cNvSpPr/>
          <p:nvPr/>
        </p:nvSpPr>
        <p:spPr>
          <a:xfrm>
            <a:off x="3116062" y="14864921"/>
            <a:ext cx="850474" cy="259830"/>
          </a:xfrm>
          <a:prstGeom prst="roundRect">
            <a:avLst/>
          </a:prstGeom>
          <a:solidFill>
            <a:schemeClr val="bg1">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sk-SK" sz="1050" dirty="0">
                <a:solidFill>
                  <a:schemeClr val="tx1"/>
                </a:solidFill>
                <a:latin typeface="Segoe UI Variable Display" pitchFamily="2" charset="0"/>
              </a:rPr>
              <a:t>More</a:t>
            </a:r>
          </a:p>
        </p:txBody>
      </p:sp>
      <p:sp>
        <p:nvSpPr>
          <p:cNvPr id="75" name="Oval 74">
            <a:extLst>
              <a:ext uri="{FF2B5EF4-FFF2-40B4-BE49-F238E27FC236}">
                <a16:creationId xmlns:a16="http://schemas.microsoft.com/office/drawing/2014/main" id="{420161CD-BFCB-BF85-9228-3578709ABCBA}"/>
              </a:ext>
            </a:extLst>
          </p:cNvPr>
          <p:cNvSpPr/>
          <p:nvPr/>
        </p:nvSpPr>
        <p:spPr>
          <a:xfrm>
            <a:off x="1674051" y="10748160"/>
            <a:ext cx="946484" cy="979601"/>
          </a:xfrm>
          <a:prstGeom prst="ellipse">
            <a:avLst/>
          </a:prstGeom>
          <a:blipFill>
            <a:blip r:embed="rId30"/>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09355335"/>
      </p:ext>
    </p:extLst>
  </p:cSld>
  <p:clrMapOvr>
    <a:masterClrMapping/>
  </p:clrMapOvr>
  <mc:AlternateContent xmlns:mc="http://schemas.openxmlformats.org/markup-compatibility/2006" xmlns:p159="http://schemas.microsoft.com/office/powerpoint/2015/09/main">
    <mc:Choice Requires="p159">
      <p:transition>
        <p159:morph option="byChar"/>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9" presetClass="emph" presetSubtype="0" fill="hold" grpId="1" nodeType="clickEffect">
                                  <p:stCondLst>
                                    <p:cond delay="0"/>
                                  </p:stCondLst>
                                  <p:childTnLst>
                                    <p:animClr clrSpc="rgb" dir="cw">
                                      <p:cBhvr override="childStyle">
                                        <p:cTn id="10" dur="10" fill="hold"/>
                                        <p:tgtEl>
                                          <p:spTgt spid="18"/>
                                        </p:tgtEl>
                                        <p:attrNameLst>
                                          <p:attrName>style.color</p:attrName>
                                        </p:attrNameLst>
                                      </p:cBhvr>
                                      <p:to>
                                        <a:srgbClr val="B39D99"/>
                                      </p:to>
                                    </p:animClr>
                                    <p:animClr clrSpc="rgb" dir="cw">
                                      <p:cBhvr>
                                        <p:cTn id="11" dur="10" fill="hold"/>
                                        <p:tgtEl>
                                          <p:spTgt spid="18"/>
                                        </p:tgtEl>
                                        <p:attrNameLst>
                                          <p:attrName>fillcolor</p:attrName>
                                        </p:attrNameLst>
                                      </p:cBhvr>
                                      <p:to>
                                        <a:srgbClr val="B39D99"/>
                                      </p:to>
                                    </p:animClr>
                                    <p:set>
                                      <p:cBhvr>
                                        <p:cTn id="12" dur="10" fill="hold"/>
                                        <p:tgtEl>
                                          <p:spTgt spid="18"/>
                                        </p:tgtEl>
                                        <p:attrNameLst>
                                          <p:attrName>fill.type</p:attrName>
                                        </p:attrNameLst>
                                      </p:cBhvr>
                                      <p:to>
                                        <p:strVal val="solid"/>
                                      </p:to>
                                    </p:set>
                                    <p:set>
                                      <p:cBhvr>
                                        <p:cTn id="13" dur="10" fill="hold"/>
                                        <p:tgtEl>
                                          <p:spTgt spid="18"/>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8" grpId="1" animBg="1"/>
    </p:bldLst>
  </p:timing>
</p:sld>
</file>

<file path=ppt/slides/slide11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60000"/>
            <a:lum/>
          </a:blip>
          <a:srcRect/>
          <a:stretch>
            <a:fillRect t="-9000" b="-9000"/>
          </a:stretch>
        </a:blipFill>
        <a:effectLst/>
      </p:bgPr>
    </p:bg>
    <p:spTree>
      <p:nvGrpSpPr>
        <p:cNvPr id="1" name=""/>
        <p:cNvGrpSpPr/>
        <p:nvPr/>
      </p:nvGrpSpPr>
      <p:grpSpPr>
        <a:xfrm>
          <a:off x="0" y="0"/>
          <a:ext cx="0" cy="0"/>
          <a:chOff x="0" y="0"/>
          <a:chExt cx="0" cy="0"/>
        </a:xfrm>
      </p:grpSpPr>
      <p:pic>
        <p:nvPicPr>
          <p:cNvPr id="4" name="Google Shape;111;p18">
            <a:extLst>
              <a:ext uri="{FF2B5EF4-FFF2-40B4-BE49-F238E27FC236}">
                <a16:creationId xmlns:a16="http://schemas.microsoft.com/office/drawing/2014/main" id="{964DE606-48BC-10F9-58D8-CC839802971B}"/>
              </a:ext>
            </a:extLst>
          </p:cNvPr>
          <p:cNvPicPr preferRelativeResize="0"/>
          <p:nvPr/>
        </p:nvPicPr>
        <p:blipFill>
          <a:blip r:embed="rId3">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rcRect t="33709" b="33709"/>
          <a:stretch/>
        </p:blipFill>
        <p:spPr>
          <a:xfrm>
            <a:off x="705853" y="24426734"/>
            <a:ext cx="11053010" cy="4845880"/>
          </a:xfrm>
          <a:prstGeom prst="roundRect">
            <a:avLst>
              <a:gd name="adj" fmla="val 8458"/>
            </a:avLst>
          </a:prstGeom>
          <a:noFill/>
          <a:ln>
            <a:noFill/>
          </a:ln>
        </p:spPr>
      </p:pic>
      <p:pic>
        <p:nvPicPr>
          <p:cNvPr id="21" name="Google Shape;111;p18">
            <a:extLst>
              <a:ext uri="{FF2B5EF4-FFF2-40B4-BE49-F238E27FC236}">
                <a16:creationId xmlns:a16="http://schemas.microsoft.com/office/drawing/2014/main" id="{B1B129C9-5629-406A-C7F3-907667C42B1D}"/>
              </a:ext>
            </a:extLst>
          </p:cNvPr>
          <p:cNvPicPr preferRelativeResize="0"/>
          <p:nvPr/>
        </p:nvPicPr>
        <p:blipFill>
          <a:blip r:embed="rId3">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rcRect t="33709" b="33709"/>
          <a:stretch/>
        </p:blipFill>
        <p:spPr>
          <a:xfrm>
            <a:off x="705853" y="21437356"/>
            <a:ext cx="11053010" cy="4845880"/>
          </a:xfrm>
          <a:prstGeom prst="roundRect">
            <a:avLst>
              <a:gd name="adj" fmla="val 8458"/>
            </a:avLst>
          </a:prstGeom>
          <a:noFill/>
          <a:ln>
            <a:noFill/>
          </a:ln>
        </p:spPr>
      </p:pic>
      <p:grpSp>
        <p:nvGrpSpPr>
          <p:cNvPr id="5" name="Skupina 9">
            <a:extLst>
              <a:ext uri="{FF2B5EF4-FFF2-40B4-BE49-F238E27FC236}">
                <a16:creationId xmlns:a16="http://schemas.microsoft.com/office/drawing/2014/main" id="{17CE72C8-171A-9F4E-AA2A-A9D5DB2C8516}"/>
              </a:ext>
            </a:extLst>
          </p:cNvPr>
          <p:cNvGrpSpPr/>
          <p:nvPr/>
        </p:nvGrpSpPr>
        <p:grpSpPr>
          <a:xfrm>
            <a:off x="232911" y="133706"/>
            <a:ext cx="11726175" cy="6551766"/>
            <a:chOff x="232912" y="133706"/>
            <a:chExt cx="11726175" cy="6551766"/>
          </a:xfrm>
          <a:solidFill>
            <a:schemeClr val="bg1"/>
          </a:solidFill>
        </p:grpSpPr>
        <p:sp>
          <p:nvSpPr>
            <p:cNvPr id="6" name="Obdĺžnik: zaoblené rohy 10">
              <a:extLst>
                <a:ext uri="{FF2B5EF4-FFF2-40B4-BE49-F238E27FC236}">
                  <a16:creationId xmlns:a16="http://schemas.microsoft.com/office/drawing/2014/main" id="{1FCFE323-139B-E504-61B8-458316EDD463}"/>
                </a:ext>
              </a:extLst>
            </p:cNvPr>
            <p:cNvSpPr/>
            <p:nvPr/>
          </p:nvSpPr>
          <p:spPr>
            <a:xfrm>
              <a:off x="232912" y="6193766"/>
              <a:ext cx="2691441" cy="491706"/>
            </a:xfrm>
            <a:prstGeom prst="roundRect">
              <a:avLst>
                <a:gd name="adj" fmla="val 26667"/>
              </a:avLst>
            </a:prstGeom>
            <a:grp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sk-SK"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7" name="Obdĺžnik: zaoblené rohy 11">
              <a:extLst>
                <a:ext uri="{FF2B5EF4-FFF2-40B4-BE49-F238E27FC236}">
                  <a16:creationId xmlns:a16="http://schemas.microsoft.com/office/drawing/2014/main" id="{0BAFBE23-974E-993F-0F39-758224C5E88D}"/>
                </a:ext>
              </a:extLst>
            </p:cNvPr>
            <p:cNvSpPr/>
            <p:nvPr/>
          </p:nvSpPr>
          <p:spPr>
            <a:xfrm>
              <a:off x="10912415" y="6193766"/>
              <a:ext cx="1046672" cy="491706"/>
            </a:xfrm>
            <a:prstGeom prst="roundRect">
              <a:avLst>
                <a:gd name="adj" fmla="val 26667"/>
              </a:avLst>
            </a:prstGeom>
            <a:grp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sk-SK"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8" name="Obdĺžnik: zaoblené rohy 12">
              <a:extLst>
                <a:ext uri="{FF2B5EF4-FFF2-40B4-BE49-F238E27FC236}">
                  <a16:creationId xmlns:a16="http://schemas.microsoft.com/office/drawing/2014/main" id="{F27AB074-F7D1-F682-2B52-172E50B4EE4B}"/>
                </a:ext>
              </a:extLst>
            </p:cNvPr>
            <p:cNvSpPr/>
            <p:nvPr/>
          </p:nvSpPr>
          <p:spPr>
            <a:xfrm>
              <a:off x="9756475" y="6193766"/>
              <a:ext cx="1046672" cy="491706"/>
            </a:xfrm>
            <a:prstGeom prst="roundRect">
              <a:avLst>
                <a:gd name="adj" fmla="val 26667"/>
              </a:avLst>
            </a:prstGeom>
            <a:grp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sk-SK"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9" name="Obdĺžnik: zaoblené rohy 13">
              <a:extLst>
                <a:ext uri="{FF2B5EF4-FFF2-40B4-BE49-F238E27FC236}">
                  <a16:creationId xmlns:a16="http://schemas.microsoft.com/office/drawing/2014/main" id="{B8B686A3-2FA5-E85B-7661-03D14B2E55D2}"/>
                </a:ext>
              </a:extLst>
            </p:cNvPr>
            <p:cNvSpPr/>
            <p:nvPr/>
          </p:nvSpPr>
          <p:spPr>
            <a:xfrm>
              <a:off x="4646761" y="133706"/>
              <a:ext cx="2898476" cy="491706"/>
            </a:xfrm>
            <a:prstGeom prst="roundRect">
              <a:avLst>
                <a:gd name="adj" fmla="val 50000"/>
              </a:avLst>
            </a:prstGeom>
            <a:grp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sk-SK"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grpSp>
      <p:grpSp>
        <p:nvGrpSpPr>
          <p:cNvPr id="10" name="Skupina 8">
            <a:extLst>
              <a:ext uri="{FF2B5EF4-FFF2-40B4-BE49-F238E27FC236}">
                <a16:creationId xmlns:a16="http://schemas.microsoft.com/office/drawing/2014/main" id="{271D2EDA-3CE8-7229-8067-A7D77711B2FA}"/>
              </a:ext>
            </a:extLst>
          </p:cNvPr>
          <p:cNvGrpSpPr/>
          <p:nvPr/>
        </p:nvGrpSpPr>
        <p:grpSpPr>
          <a:xfrm>
            <a:off x="232913" y="133706"/>
            <a:ext cx="11726174" cy="6551766"/>
            <a:chOff x="232913" y="133706"/>
            <a:chExt cx="11726174" cy="6551766"/>
          </a:xfrm>
          <a:blipFill dpi="0" rotWithShape="0">
            <a:blip r:embed="rId5">
              <a:alphaModFix amt="60000"/>
              <a:extLst>
                <a:ext uri="{28A0092B-C50C-407E-A947-70E740481C1C}">
                  <a14:useLocalDpi xmlns:a14="http://schemas.microsoft.com/office/drawing/2010/main" val="0"/>
                </a:ext>
              </a:extLst>
            </a:blip>
            <a:srcRect/>
            <a:stretch>
              <a:fillRect/>
            </a:stretch>
          </a:blipFill>
        </p:grpSpPr>
        <p:sp>
          <p:nvSpPr>
            <p:cNvPr id="11" name="Obdĺžnik: zaoblené rohy 3">
              <a:extLst>
                <a:ext uri="{FF2B5EF4-FFF2-40B4-BE49-F238E27FC236}">
                  <a16:creationId xmlns:a16="http://schemas.microsoft.com/office/drawing/2014/main" id="{02D8EBDD-8703-EDA1-2F93-120F5EDFCEC0}"/>
                </a:ext>
              </a:extLst>
            </p:cNvPr>
            <p:cNvSpPr/>
            <p:nvPr/>
          </p:nvSpPr>
          <p:spPr>
            <a:xfrm>
              <a:off x="232913" y="6193766"/>
              <a:ext cx="2691442" cy="491706"/>
            </a:xfrm>
            <a:prstGeom prst="roundRect">
              <a:avLst>
                <a:gd name="adj" fmla="val 26667"/>
              </a:avLst>
            </a:prstGeom>
            <a:blipFill>
              <a:blip r:embed="rId2">
                <a:alphaModFix amt="60000"/>
              </a:blip>
              <a:stretch>
                <a:fillRect/>
              </a:stretch>
            </a:blip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sk-SK"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12" name="Obdĺžnik: zaoblené rohy 4">
              <a:extLst>
                <a:ext uri="{FF2B5EF4-FFF2-40B4-BE49-F238E27FC236}">
                  <a16:creationId xmlns:a16="http://schemas.microsoft.com/office/drawing/2014/main" id="{FA8D45C4-EC97-59A7-2BF0-64A150DDF918}"/>
                </a:ext>
              </a:extLst>
            </p:cNvPr>
            <p:cNvSpPr/>
            <p:nvPr/>
          </p:nvSpPr>
          <p:spPr>
            <a:xfrm>
              <a:off x="10912415" y="6193766"/>
              <a:ext cx="1046672" cy="491706"/>
            </a:xfrm>
            <a:prstGeom prst="roundRect">
              <a:avLst>
                <a:gd name="adj" fmla="val 26667"/>
              </a:avLst>
            </a:prstGeom>
            <a:grp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sk-SK"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3" name="Obdĺžnik: zaoblené rohy 5">
              <a:extLst>
                <a:ext uri="{FF2B5EF4-FFF2-40B4-BE49-F238E27FC236}">
                  <a16:creationId xmlns:a16="http://schemas.microsoft.com/office/drawing/2014/main" id="{8360033E-DD61-909B-73CF-F38E6FEA9015}"/>
                </a:ext>
              </a:extLst>
            </p:cNvPr>
            <p:cNvSpPr/>
            <p:nvPr/>
          </p:nvSpPr>
          <p:spPr>
            <a:xfrm>
              <a:off x="9756475" y="6193766"/>
              <a:ext cx="1046672" cy="491706"/>
            </a:xfrm>
            <a:prstGeom prst="roundRect">
              <a:avLst>
                <a:gd name="adj" fmla="val 26667"/>
              </a:avLst>
            </a:prstGeom>
            <a:grp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sk-SK"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4" name="Obdĺžnik: zaoblené rohy 7">
              <a:extLst>
                <a:ext uri="{FF2B5EF4-FFF2-40B4-BE49-F238E27FC236}">
                  <a16:creationId xmlns:a16="http://schemas.microsoft.com/office/drawing/2014/main" id="{3C1841E9-1C14-7079-7DC2-018B4D045EB5}"/>
                </a:ext>
              </a:extLst>
            </p:cNvPr>
            <p:cNvSpPr/>
            <p:nvPr/>
          </p:nvSpPr>
          <p:spPr>
            <a:xfrm>
              <a:off x="4646761" y="133706"/>
              <a:ext cx="2898476" cy="491706"/>
            </a:xfrm>
            <a:prstGeom prst="roundRect">
              <a:avLst>
                <a:gd name="adj" fmla="val 50000"/>
              </a:avLst>
            </a:prstGeom>
            <a:grp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sk-SK"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grpSp>
      <p:pic>
        <p:nvPicPr>
          <p:cNvPr id="16" name="Obrázok 17">
            <a:extLst>
              <a:ext uri="{FF2B5EF4-FFF2-40B4-BE49-F238E27FC236}">
                <a16:creationId xmlns:a16="http://schemas.microsoft.com/office/drawing/2014/main" id="{B47CDEE2-254C-C083-2105-CA19F66FE6CE}"/>
              </a:ext>
            </a:extLst>
          </p:cNvPr>
          <p:cNvPicPr>
            <a:picLocks noChangeAspect="1"/>
          </p:cNvPicPr>
          <p:nvPr/>
        </p:nvPicPr>
        <p:blipFill>
          <a:blip r:embed="rId6"/>
          <a:stretch>
            <a:fillRect/>
          </a:stretch>
        </p:blipFill>
        <p:spPr>
          <a:xfrm>
            <a:off x="739146" y="6271942"/>
            <a:ext cx="335352" cy="335352"/>
          </a:xfrm>
          <a:prstGeom prst="rect">
            <a:avLst/>
          </a:prstGeom>
        </p:spPr>
      </p:pic>
      <p:pic>
        <p:nvPicPr>
          <p:cNvPr id="17" name="Obrázok 18">
            <a:extLst>
              <a:ext uri="{FF2B5EF4-FFF2-40B4-BE49-F238E27FC236}">
                <a16:creationId xmlns:a16="http://schemas.microsoft.com/office/drawing/2014/main" id="{79646A64-C4EB-0224-FA96-C9887DAA346F}"/>
              </a:ext>
            </a:extLst>
          </p:cNvPr>
          <p:cNvPicPr>
            <a:picLocks noChangeAspect="1"/>
          </p:cNvPicPr>
          <p:nvPr/>
        </p:nvPicPr>
        <p:blipFill>
          <a:blip r:embed="rId7"/>
          <a:stretch>
            <a:fillRect/>
          </a:stretch>
        </p:blipFill>
        <p:spPr>
          <a:xfrm>
            <a:off x="1142902" y="6271942"/>
            <a:ext cx="335352" cy="335352"/>
          </a:xfrm>
          <a:prstGeom prst="rect">
            <a:avLst/>
          </a:prstGeom>
        </p:spPr>
      </p:pic>
      <p:cxnSp>
        <p:nvCxnSpPr>
          <p:cNvPr id="18" name="Rovná spojnica 20">
            <a:extLst>
              <a:ext uri="{FF2B5EF4-FFF2-40B4-BE49-F238E27FC236}">
                <a16:creationId xmlns:a16="http://schemas.microsoft.com/office/drawing/2014/main" id="{9633AF0C-5D8D-964B-AB27-E73A09131E76}"/>
              </a:ext>
            </a:extLst>
          </p:cNvPr>
          <p:cNvCxnSpPr>
            <a:cxnSpLocks/>
          </p:cNvCxnSpPr>
          <p:nvPr/>
        </p:nvCxnSpPr>
        <p:spPr>
          <a:xfrm>
            <a:off x="1578634" y="6193766"/>
            <a:ext cx="0" cy="491706"/>
          </a:xfrm>
          <a:prstGeom prst="line">
            <a:avLst/>
          </a:prstGeom>
          <a:ln>
            <a:solidFill>
              <a:srgbClr val="0070C0"/>
            </a:solidFill>
          </a:ln>
        </p:spPr>
        <p:style>
          <a:lnRef idx="2">
            <a:schemeClr val="accent1"/>
          </a:lnRef>
          <a:fillRef idx="0">
            <a:schemeClr val="accent1"/>
          </a:fillRef>
          <a:effectRef idx="1">
            <a:schemeClr val="accent1"/>
          </a:effectRef>
          <a:fontRef idx="minor">
            <a:schemeClr val="tx1"/>
          </a:fontRef>
        </p:style>
      </p:cxnSp>
      <p:pic>
        <p:nvPicPr>
          <p:cNvPr id="19" name="Obrázok 22">
            <a:extLst>
              <a:ext uri="{FF2B5EF4-FFF2-40B4-BE49-F238E27FC236}">
                <a16:creationId xmlns:a16="http://schemas.microsoft.com/office/drawing/2014/main" id="{BEADD9B5-385E-9C8D-9F13-7EDA0F0A0D29}"/>
              </a:ext>
            </a:extLst>
          </p:cNvPr>
          <p:cNvPicPr>
            <a:picLocks noChangeAspect="1"/>
          </p:cNvPicPr>
          <p:nvPr/>
        </p:nvPicPr>
        <p:blipFill>
          <a:blip r:embed="rId8"/>
          <a:stretch>
            <a:fillRect/>
          </a:stretch>
        </p:blipFill>
        <p:spPr>
          <a:xfrm>
            <a:off x="1704252" y="6271942"/>
            <a:ext cx="335352" cy="335352"/>
          </a:xfrm>
          <a:prstGeom prst="rect">
            <a:avLst/>
          </a:prstGeom>
        </p:spPr>
      </p:pic>
      <p:pic>
        <p:nvPicPr>
          <p:cNvPr id="20" name="Obrázok 24">
            <a:extLst>
              <a:ext uri="{FF2B5EF4-FFF2-40B4-BE49-F238E27FC236}">
                <a16:creationId xmlns:a16="http://schemas.microsoft.com/office/drawing/2014/main" id="{623B2F2A-9E8B-88E3-ACC2-CC82AD5F410D}"/>
              </a:ext>
            </a:extLst>
          </p:cNvPr>
          <p:cNvPicPr>
            <a:picLocks noChangeAspect="1"/>
          </p:cNvPicPr>
          <p:nvPr/>
        </p:nvPicPr>
        <p:blipFill>
          <a:blip r:embed="rId9"/>
          <a:stretch>
            <a:fillRect/>
          </a:stretch>
        </p:blipFill>
        <p:spPr>
          <a:xfrm>
            <a:off x="2077877" y="6271949"/>
            <a:ext cx="335345" cy="335345"/>
          </a:xfrm>
          <a:prstGeom prst="rect">
            <a:avLst/>
          </a:prstGeom>
        </p:spPr>
      </p:pic>
      <p:pic>
        <p:nvPicPr>
          <p:cNvPr id="22" name="Obrázok 26">
            <a:extLst>
              <a:ext uri="{FF2B5EF4-FFF2-40B4-BE49-F238E27FC236}">
                <a16:creationId xmlns:a16="http://schemas.microsoft.com/office/drawing/2014/main" id="{073D2082-30EA-6D20-147F-177C3187DE65}"/>
              </a:ext>
            </a:extLst>
          </p:cNvPr>
          <p:cNvPicPr>
            <a:picLocks noChangeAspect="1"/>
          </p:cNvPicPr>
          <p:nvPr/>
        </p:nvPicPr>
        <p:blipFill>
          <a:blip r:embed="rId10"/>
          <a:stretch>
            <a:fillRect/>
          </a:stretch>
        </p:blipFill>
        <p:spPr>
          <a:xfrm>
            <a:off x="2447203" y="6271942"/>
            <a:ext cx="335352" cy="335352"/>
          </a:xfrm>
          <a:prstGeom prst="rect">
            <a:avLst/>
          </a:prstGeom>
        </p:spPr>
      </p:pic>
      <p:pic>
        <p:nvPicPr>
          <p:cNvPr id="23" name="Obrázok 28">
            <a:extLst>
              <a:ext uri="{FF2B5EF4-FFF2-40B4-BE49-F238E27FC236}">
                <a16:creationId xmlns:a16="http://schemas.microsoft.com/office/drawing/2014/main" id="{11A7A935-2420-2CED-B3AD-DE923E8E2128}"/>
              </a:ext>
            </a:extLst>
          </p:cNvPr>
          <p:cNvPicPr>
            <a:picLocks noChangeAspect="1"/>
          </p:cNvPicPr>
          <p:nvPr/>
        </p:nvPicPr>
        <p:blipFill>
          <a:blip r:embed="rId11"/>
          <a:stretch>
            <a:fillRect/>
          </a:stretch>
        </p:blipFill>
        <p:spPr>
          <a:xfrm>
            <a:off x="9855878" y="6310495"/>
            <a:ext cx="258245" cy="258245"/>
          </a:xfrm>
          <a:prstGeom prst="rect">
            <a:avLst/>
          </a:prstGeom>
        </p:spPr>
      </p:pic>
      <p:pic>
        <p:nvPicPr>
          <p:cNvPr id="24" name="Obrázok 30">
            <a:extLst>
              <a:ext uri="{FF2B5EF4-FFF2-40B4-BE49-F238E27FC236}">
                <a16:creationId xmlns:a16="http://schemas.microsoft.com/office/drawing/2014/main" id="{42C8E9C0-C42C-398F-FE94-B28E2D4591D1}"/>
              </a:ext>
            </a:extLst>
          </p:cNvPr>
          <p:cNvPicPr>
            <a:picLocks noChangeAspect="1"/>
          </p:cNvPicPr>
          <p:nvPr/>
        </p:nvPicPr>
        <p:blipFill>
          <a:blip r:embed="rId12"/>
          <a:stretch>
            <a:fillRect/>
          </a:stretch>
        </p:blipFill>
        <p:spPr>
          <a:xfrm>
            <a:off x="10150687" y="6310494"/>
            <a:ext cx="258246" cy="258246"/>
          </a:xfrm>
          <a:prstGeom prst="rect">
            <a:avLst/>
          </a:prstGeom>
        </p:spPr>
      </p:pic>
      <p:pic>
        <p:nvPicPr>
          <p:cNvPr id="25" name="Obrázok 32">
            <a:extLst>
              <a:ext uri="{FF2B5EF4-FFF2-40B4-BE49-F238E27FC236}">
                <a16:creationId xmlns:a16="http://schemas.microsoft.com/office/drawing/2014/main" id="{75A27D43-BBC3-FB43-A1DF-E28C2DB45889}"/>
              </a:ext>
            </a:extLst>
          </p:cNvPr>
          <p:cNvPicPr>
            <a:picLocks noChangeAspect="1"/>
          </p:cNvPicPr>
          <p:nvPr/>
        </p:nvPicPr>
        <p:blipFill>
          <a:blip r:embed="rId13"/>
          <a:stretch>
            <a:fillRect/>
          </a:stretch>
        </p:blipFill>
        <p:spPr>
          <a:xfrm>
            <a:off x="10444616" y="6310493"/>
            <a:ext cx="258247" cy="258247"/>
          </a:xfrm>
          <a:prstGeom prst="rect">
            <a:avLst/>
          </a:prstGeom>
        </p:spPr>
      </p:pic>
      <p:sp>
        <p:nvSpPr>
          <p:cNvPr id="26" name="BlokTextu 33">
            <a:extLst>
              <a:ext uri="{FF2B5EF4-FFF2-40B4-BE49-F238E27FC236}">
                <a16:creationId xmlns:a16="http://schemas.microsoft.com/office/drawing/2014/main" id="{CD1EAACD-55F4-6413-B620-ACECCF7C0EB7}"/>
              </a:ext>
            </a:extLst>
          </p:cNvPr>
          <p:cNvSpPr txBox="1"/>
          <p:nvPr/>
        </p:nvSpPr>
        <p:spPr>
          <a:xfrm>
            <a:off x="11084422" y="6285727"/>
            <a:ext cx="702655"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egoe UI Variable Display" pitchFamily="2" charset="0"/>
                <a:ea typeface="+mn-ea"/>
                <a:cs typeface="+mn-cs"/>
              </a:rPr>
              <a:t>13:32</a:t>
            </a:r>
            <a:endParaRPr kumimoji="0" lang="sk-SK" sz="1400" b="0" i="0" u="none" strike="noStrike" kern="1200" cap="none" spc="0" normalizeH="0" baseline="0" noProof="0" dirty="0">
              <a:ln>
                <a:noFill/>
              </a:ln>
              <a:solidFill>
                <a:prstClr val="black"/>
              </a:solidFill>
              <a:effectLst/>
              <a:uLnTx/>
              <a:uFillTx/>
              <a:latin typeface="Segoe UI Variable Display" pitchFamily="2" charset="0"/>
              <a:ea typeface="+mn-ea"/>
              <a:cs typeface="+mn-cs"/>
            </a:endParaRPr>
          </a:p>
        </p:txBody>
      </p:sp>
      <p:pic>
        <p:nvPicPr>
          <p:cNvPr id="27" name="Obrázok 35">
            <a:extLst>
              <a:ext uri="{FF2B5EF4-FFF2-40B4-BE49-F238E27FC236}">
                <a16:creationId xmlns:a16="http://schemas.microsoft.com/office/drawing/2014/main" id="{4A32CDFF-86AF-24AB-B3B0-F8BC729A6ABB}"/>
              </a:ext>
            </a:extLst>
          </p:cNvPr>
          <p:cNvPicPr>
            <a:picLocks noChangeAspect="1"/>
          </p:cNvPicPr>
          <p:nvPr/>
        </p:nvPicPr>
        <p:blipFill>
          <a:blip r:embed="rId14"/>
          <a:stretch>
            <a:fillRect/>
          </a:stretch>
        </p:blipFill>
        <p:spPr>
          <a:xfrm>
            <a:off x="4753154" y="230035"/>
            <a:ext cx="299047" cy="299047"/>
          </a:xfrm>
          <a:prstGeom prst="rect">
            <a:avLst/>
          </a:prstGeom>
        </p:spPr>
      </p:pic>
      <p:sp>
        <p:nvSpPr>
          <p:cNvPr id="28" name="BlokTextu 36">
            <a:extLst>
              <a:ext uri="{FF2B5EF4-FFF2-40B4-BE49-F238E27FC236}">
                <a16:creationId xmlns:a16="http://schemas.microsoft.com/office/drawing/2014/main" id="{14EE6349-66FF-664F-8A01-2E6DAE39C9C7}"/>
              </a:ext>
            </a:extLst>
          </p:cNvPr>
          <p:cNvSpPr txBox="1"/>
          <p:nvPr/>
        </p:nvSpPr>
        <p:spPr>
          <a:xfrm>
            <a:off x="5052201" y="230035"/>
            <a:ext cx="1923691"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sk-SK" sz="1200" b="0" i="0" u="none" strike="noStrike" kern="1200" cap="none" spc="0" normalizeH="0" baseline="0" noProof="0" dirty="0">
                <a:ln>
                  <a:noFill/>
                </a:ln>
                <a:solidFill>
                  <a:prstClr val="black">
                    <a:lumMod val="50000"/>
                    <a:lumOff val="50000"/>
                  </a:prstClr>
                </a:solidFill>
                <a:effectLst/>
                <a:uLnTx/>
                <a:uFillTx/>
                <a:latin typeface="Segoe UI Variable Display" pitchFamily="2" charset="0"/>
                <a:ea typeface="+mn-ea"/>
                <a:cs typeface="+mn-cs"/>
              </a:rPr>
              <a:t>Search here</a:t>
            </a:r>
          </a:p>
        </p:txBody>
      </p:sp>
      <p:sp>
        <p:nvSpPr>
          <p:cNvPr id="29" name="Obdĺžnik: zaoblené rohy 37">
            <a:extLst>
              <a:ext uri="{FF2B5EF4-FFF2-40B4-BE49-F238E27FC236}">
                <a16:creationId xmlns:a16="http://schemas.microsoft.com/office/drawing/2014/main" id="{447269FB-344E-6825-C104-B2AF357806D5}"/>
              </a:ext>
            </a:extLst>
          </p:cNvPr>
          <p:cNvSpPr/>
          <p:nvPr/>
        </p:nvSpPr>
        <p:spPr>
          <a:xfrm>
            <a:off x="1798154" y="1477503"/>
            <a:ext cx="8595687" cy="4770408"/>
          </a:xfrm>
          <a:prstGeom prst="roundRect">
            <a:avLst>
              <a:gd name="adj" fmla="val 4008"/>
            </a:avLst>
          </a:prstGeom>
          <a:blipFill dpi="0" rotWithShape="1">
            <a:blip r:embed="rId5">
              <a:alphaModFix amt="0"/>
              <a:extLst>
                <a:ext uri="{28A0092B-C50C-407E-A947-70E740481C1C}">
                  <a14:useLocalDpi xmlns:a14="http://schemas.microsoft.com/office/drawing/2010/main" val="0"/>
                </a:ext>
              </a:extLst>
            </a:blip>
            <a:srcRect/>
            <a:stretch>
              <a:fillRect l="-20927" t="-22112" r="-20912" b="-21649"/>
            </a:stretch>
          </a:blipFill>
          <a:ln w="28575">
            <a:solidFill>
              <a:srgbClr val="0070C0">
                <a:alpha val="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sk-SK"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30" name="Obrázok 38">
            <a:extLst>
              <a:ext uri="{FF2B5EF4-FFF2-40B4-BE49-F238E27FC236}">
                <a16:creationId xmlns:a16="http://schemas.microsoft.com/office/drawing/2014/main" id="{6B2DBDD8-A990-DDC9-6ADD-0BEBB25F2650}"/>
              </a:ext>
            </a:extLst>
          </p:cNvPr>
          <p:cNvPicPr>
            <a:picLocks noChangeAspect="1"/>
          </p:cNvPicPr>
          <p:nvPr/>
        </p:nvPicPr>
        <p:blipFill>
          <a:blip r:embed="rId15">
            <a:alphaModFix amt="0"/>
          </a:blip>
          <a:stretch>
            <a:fillRect/>
          </a:stretch>
        </p:blipFill>
        <p:spPr>
          <a:xfrm>
            <a:off x="5484060" y="3239752"/>
            <a:ext cx="1223873" cy="1223873"/>
          </a:xfrm>
          <a:prstGeom prst="rect">
            <a:avLst/>
          </a:prstGeom>
        </p:spPr>
      </p:pic>
      <p:pic>
        <p:nvPicPr>
          <p:cNvPr id="31" name="Obrázok 39">
            <a:extLst>
              <a:ext uri="{FF2B5EF4-FFF2-40B4-BE49-F238E27FC236}">
                <a16:creationId xmlns:a16="http://schemas.microsoft.com/office/drawing/2014/main" id="{654416A5-C75A-8FF0-D6B7-C56399ACE351}"/>
              </a:ext>
            </a:extLst>
          </p:cNvPr>
          <p:cNvPicPr>
            <a:picLocks noChangeAspect="1"/>
          </p:cNvPicPr>
          <p:nvPr/>
        </p:nvPicPr>
        <p:blipFill>
          <a:blip r:embed="rId15">
            <a:alphaModFix amt="0"/>
          </a:blip>
          <a:stretch>
            <a:fillRect/>
          </a:stretch>
        </p:blipFill>
        <p:spPr>
          <a:xfrm>
            <a:off x="1936939" y="1588873"/>
            <a:ext cx="332315" cy="332315"/>
          </a:xfrm>
          <a:prstGeom prst="rect">
            <a:avLst/>
          </a:prstGeom>
        </p:spPr>
      </p:pic>
      <p:sp>
        <p:nvSpPr>
          <p:cNvPr id="32" name="BlokTextu 40">
            <a:extLst>
              <a:ext uri="{FF2B5EF4-FFF2-40B4-BE49-F238E27FC236}">
                <a16:creationId xmlns:a16="http://schemas.microsoft.com/office/drawing/2014/main" id="{EE1F6BAA-A0FD-DB27-5326-EACF3E10E068}"/>
              </a:ext>
            </a:extLst>
          </p:cNvPr>
          <p:cNvSpPr txBox="1"/>
          <p:nvPr/>
        </p:nvSpPr>
        <p:spPr>
          <a:xfrm>
            <a:off x="2269254" y="1613549"/>
            <a:ext cx="1192620"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sk-SK" sz="1200" b="0" i="0" u="none" strike="noStrike" kern="1200" cap="none" spc="0" normalizeH="0" baseline="0" noProof="0" dirty="0">
                <a:ln>
                  <a:noFill/>
                </a:ln>
                <a:solidFill>
                  <a:prstClr val="black">
                    <a:alpha val="0"/>
                  </a:prstClr>
                </a:solidFill>
                <a:effectLst/>
                <a:uLnTx/>
                <a:uFillTx/>
                <a:latin typeface="Segoe UI Variable Display" pitchFamily="2" charset="0"/>
                <a:ea typeface="+mn-ea"/>
                <a:cs typeface="+mn-cs"/>
              </a:rPr>
              <a:t>Get started</a:t>
            </a:r>
          </a:p>
        </p:txBody>
      </p:sp>
      <p:pic>
        <p:nvPicPr>
          <p:cNvPr id="33" name="Obrázok 41">
            <a:extLst>
              <a:ext uri="{FF2B5EF4-FFF2-40B4-BE49-F238E27FC236}">
                <a16:creationId xmlns:a16="http://schemas.microsoft.com/office/drawing/2014/main" id="{ECC605F4-F042-089C-D57A-56005ADB429A}"/>
              </a:ext>
            </a:extLst>
          </p:cNvPr>
          <p:cNvPicPr>
            <a:picLocks noChangeAspect="1"/>
          </p:cNvPicPr>
          <p:nvPr/>
        </p:nvPicPr>
        <p:blipFill>
          <a:blip r:embed="rId16">
            <a:alphaModFix amt="0"/>
          </a:blip>
          <a:stretch>
            <a:fillRect/>
          </a:stretch>
        </p:blipFill>
        <p:spPr>
          <a:xfrm>
            <a:off x="9883268" y="1618338"/>
            <a:ext cx="267419" cy="267419"/>
          </a:xfrm>
          <a:prstGeom prst="rect">
            <a:avLst/>
          </a:prstGeom>
        </p:spPr>
      </p:pic>
      <p:pic>
        <p:nvPicPr>
          <p:cNvPr id="34" name="Obrázok 42">
            <a:extLst>
              <a:ext uri="{FF2B5EF4-FFF2-40B4-BE49-F238E27FC236}">
                <a16:creationId xmlns:a16="http://schemas.microsoft.com/office/drawing/2014/main" id="{85AC317A-E3CF-D749-D54B-F312E75C89AF}"/>
              </a:ext>
            </a:extLst>
          </p:cNvPr>
          <p:cNvPicPr>
            <a:picLocks noChangeAspect="1"/>
          </p:cNvPicPr>
          <p:nvPr/>
        </p:nvPicPr>
        <p:blipFill>
          <a:blip r:embed="rId17">
            <a:alphaModFix amt="0"/>
          </a:blip>
          <a:stretch>
            <a:fillRect/>
          </a:stretch>
        </p:blipFill>
        <p:spPr>
          <a:xfrm>
            <a:off x="9493891" y="1623174"/>
            <a:ext cx="262583" cy="262583"/>
          </a:xfrm>
          <a:prstGeom prst="rect">
            <a:avLst/>
          </a:prstGeom>
        </p:spPr>
      </p:pic>
      <p:pic>
        <p:nvPicPr>
          <p:cNvPr id="35" name="Picture 34">
            <a:extLst>
              <a:ext uri="{FF2B5EF4-FFF2-40B4-BE49-F238E27FC236}">
                <a16:creationId xmlns:a16="http://schemas.microsoft.com/office/drawing/2014/main" id="{28DC4206-10E7-6359-0EA1-7A8569780E12}"/>
              </a:ext>
            </a:extLst>
          </p:cNvPr>
          <p:cNvPicPr>
            <a:picLocks noChangeAspect="1"/>
          </p:cNvPicPr>
          <p:nvPr/>
        </p:nvPicPr>
        <p:blipFill>
          <a:blip r:embed="rId18">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302396" y="6221861"/>
            <a:ext cx="434462" cy="435508"/>
          </a:xfrm>
          <a:prstGeom prst="rect">
            <a:avLst/>
          </a:prstGeom>
        </p:spPr>
      </p:pic>
      <p:sp>
        <p:nvSpPr>
          <p:cNvPr id="2" name="Obdĺžnik: zaoblené rohy 38">
            <a:extLst>
              <a:ext uri="{FF2B5EF4-FFF2-40B4-BE49-F238E27FC236}">
                <a16:creationId xmlns:a16="http://schemas.microsoft.com/office/drawing/2014/main" id="{A957FF78-57A2-1312-1B53-C332988063FC}"/>
              </a:ext>
            </a:extLst>
          </p:cNvPr>
          <p:cNvSpPr/>
          <p:nvPr/>
        </p:nvSpPr>
        <p:spPr>
          <a:xfrm>
            <a:off x="1798154" y="1529262"/>
            <a:ext cx="8595687" cy="4770408"/>
          </a:xfrm>
          <a:prstGeom prst="roundRect">
            <a:avLst>
              <a:gd name="adj" fmla="val 4008"/>
            </a:avLst>
          </a:prstGeom>
          <a:blipFill dpi="0" rotWithShape="1">
            <a:blip r:embed="rId5">
              <a:alphaModFix amt="0"/>
              <a:extLst>
                <a:ext uri="{28A0092B-C50C-407E-A947-70E740481C1C}">
                  <a14:useLocalDpi xmlns:a14="http://schemas.microsoft.com/office/drawing/2010/main" val="0"/>
                </a:ext>
              </a:extLst>
            </a:blip>
            <a:srcRect/>
            <a:stretch>
              <a:fillRect l="-20927" t="-22112" r="-20912" b="-21649"/>
            </a:stretch>
          </a:blipFill>
          <a:ln w="28575">
            <a:solidFill>
              <a:srgbClr val="0070C0">
                <a:alpha val="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k-SK"/>
          </a:p>
        </p:txBody>
      </p:sp>
      <p:sp>
        <p:nvSpPr>
          <p:cNvPr id="3" name="BlokTextu 39">
            <a:extLst>
              <a:ext uri="{FF2B5EF4-FFF2-40B4-BE49-F238E27FC236}">
                <a16:creationId xmlns:a16="http://schemas.microsoft.com/office/drawing/2014/main" id="{20AC07B6-21AC-C0E3-2DCB-4038D0F7DE4C}"/>
              </a:ext>
            </a:extLst>
          </p:cNvPr>
          <p:cNvSpPr txBox="1"/>
          <p:nvPr/>
        </p:nvSpPr>
        <p:spPr>
          <a:xfrm>
            <a:off x="2269254" y="1665308"/>
            <a:ext cx="1192620" cy="276999"/>
          </a:xfrm>
          <a:prstGeom prst="rect">
            <a:avLst/>
          </a:prstGeom>
          <a:noFill/>
        </p:spPr>
        <p:txBody>
          <a:bodyPr wrap="square" rtlCol="0">
            <a:spAutoFit/>
          </a:bodyPr>
          <a:lstStyle/>
          <a:p>
            <a:r>
              <a:rPr lang="sk-SK" sz="1200" dirty="0">
                <a:solidFill>
                  <a:schemeClr val="tx1">
                    <a:alpha val="0"/>
                  </a:schemeClr>
                </a:solidFill>
                <a:latin typeface="Segoe UI Variable Display" pitchFamily="2" charset="0"/>
              </a:rPr>
              <a:t>Settings</a:t>
            </a:r>
          </a:p>
        </p:txBody>
      </p:sp>
      <p:pic>
        <p:nvPicPr>
          <p:cNvPr id="15" name="Obrázok 40">
            <a:extLst>
              <a:ext uri="{FF2B5EF4-FFF2-40B4-BE49-F238E27FC236}">
                <a16:creationId xmlns:a16="http://schemas.microsoft.com/office/drawing/2014/main" id="{D0542B95-8369-E93B-584C-32869E81F0A6}"/>
              </a:ext>
            </a:extLst>
          </p:cNvPr>
          <p:cNvPicPr>
            <a:picLocks noChangeAspect="1"/>
          </p:cNvPicPr>
          <p:nvPr/>
        </p:nvPicPr>
        <p:blipFill>
          <a:blip r:embed="rId16">
            <a:alphaModFix amt="0"/>
          </a:blip>
          <a:stretch>
            <a:fillRect/>
          </a:stretch>
        </p:blipFill>
        <p:spPr>
          <a:xfrm>
            <a:off x="9883268" y="1670097"/>
            <a:ext cx="267419" cy="267419"/>
          </a:xfrm>
          <a:prstGeom prst="rect">
            <a:avLst/>
          </a:prstGeom>
        </p:spPr>
      </p:pic>
      <p:pic>
        <p:nvPicPr>
          <p:cNvPr id="36" name="Obrázok 41">
            <a:extLst>
              <a:ext uri="{FF2B5EF4-FFF2-40B4-BE49-F238E27FC236}">
                <a16:creationId xmlns:a16="http://schemas.microsoft.com/office/drawing/2014/main" id="{4E62BD5D-A524-E204-0FDC-585292189E72}"/>
              </a:ext>
            </a:extLst>
          </p:cNvPr>
          <p:cNvPicPr>
            <a:picLocks noChangeAspect="1"/>
          </p:cNvPicPr>
          <p:nvPr/>
        </p:nvPicPr>
        <p:blipFill>
          <a:blip r:embed="rId17">
            <a:alphaModFix amt="0"/>
          </a:blip>
          <a:stretch>
            <a:fillRect/>
          </a:stretch>
        </p:blipFill>
        <p:spPr>
          <a:xfrm>
            <a:off x="9493891" y="1674933"/>
            <a:ext cx="262583" cy="262583"/>
          </a:xfrm>
          <a:prstGeom prst="rect">
            <a:avLst/>
          </a:prstGeom>
        </p:spPr>
      </p:pic>
      <p:pic>
        <p:nvPicPr>
          <p:cNvPr id="37" name="Obrázok 42">
            <a:extLst>
              <a:ext uri="{FF2B5EF4-FFF2-40B4-BE49-F238E27FC236}">
                <a16:creationId xmlns:a16="http://schemas.microsoft.com/office/drawing/2014/main" id="{1B2A201E-88E8-4AAB-AA74-423B2815B4F8}"/>
              </a:ext>
            </a:extLst>
          </p:cNvPr>
          <p:cNvPicPr>
            <a:picLocks noChangeAspect="1"/>
          </p:cNvPicPr>
          <p:nvPr/>
        </p:nvPicPr>
        <p:blipFill>
          <a:blip r:embed="rId19">
            <a:alphaModFix amt="0"/>
          </a:blip>
          <a:stretch>
            <a:fillRect/>
          </a:stretch>
        </p:blipFill>
        <p:spPr>
          <a:xfrm>
            <a:off x="5484060" y="3291510"/>
            <a:ext cx="1223873" cy="1223873"/>
          </a:xfrm>
          <a:prstGeom prst="rect">
            <a:avLst/>
          </a:prstGeom>
        </p:spPr>
      </p:pic>
      <p:pic>
        <p:nvPicPr>
          <p:cNvPr id="38" name="Obrázok 52">
            <a:extLst>
              <a:ext uri="{FF2B5EF4-FFF2-40B4-BE49-F238E27FC236}">
                <a16:creationId xmlns:a16="http://schemas.microsoft.com/office/drawing/2014/main" id="{83E10999-321A-4D89-3C81-D2C4F395CD0B}"/>
              </a:ext>
            </a:extLst>
          </p:cNvPr>
          <p:cNvPicPr>
            <a:picLocks noChangeAspect="1"/>
          </p:cNvPicPr>
          <p:nvPr/>
        </p:nvPicPr>
        <p:blipFill>
          <a:blip r:embed="rId19">
            <a:alphaModFix amt="0"/>
          </a:blip>
          <a:stretch>
            <a:fillRect/>
          </a:stretch>
        </p:blipFill>
        <p:spPr>
          <a:xfrm>
            <a:off x="1936938" y="1637648"/>
            <a:ext cx="332316" cy="332316"/>
          </a:xfrm>
          <a:prstGeom prst="rect">
            <a:avLst/>
          </a:prstGeom>
        </p:spPr>
      </p:pic>
    </p:spTree>
    <p:extLst>
      <p:ext uri="{BB962C8B-B14F-4D97-AF65-F5344CB8AC3E}">
        <p14:creationId xmlns:p14="http://schemas.microsoft.com/office/powerpoint/2010/main" val="3253492807"/>
      </p:ext>
    </p:extLst>
  </p:cSld>
  <p:clrMapOvr>
    <a:masterClrMapping/>
  </p:clrMapOvr>
  <mc:AlternateContent xmlns:mc="http://schemas.openxmlformats.org/markup-compatibility/2006" xmlns:p159="http://schemas.microsoft.com/office/powerpoint/2015/09/main">
    <mc:Choice Requires="p159">
      <p:transition advTm="2000">
        <p159:morph option="byObject"/>
      </p:transition>
    </mc:Choice>
    <mc:Fallback xmlns="">
      <p:transition advTm="2000">
        <p:fade/>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60000"/>
            <a:lum/>
          </a:blip>
          <a:srcRect/>
          <a:stretch>
            <a:fillRect t="-9000" b="-9000"/>
          </a:stretch>
        </a:blipFill>
        <a:effectLst/>
      </p:bgPr>
    </p:bg>
    <p:spTree>
      <p:nvGrpSpPr>
        <p:cNvPr id="1" name=""/>
        <p:cNvGrpSpPr/>
        <p:nvPr/>
      </p:nvGrpSpPr>
      <p:grpSpPr>
        <a:xfrm>
          <a:off x="0" y="0"/>
          <a:ext cx="0" cy="0"/>
          <a:chOff x="0" y="0"/>
          <a:chExt cx="0" cy="0"/>
        </a:xfrm>
      </p:grpSpPr>
      <p:pic>
        <p:nvPicPr>
          <p:cNvPr id="4" name="Google Shape;111;p18">
            <a:extLst>
              <a:ext uri="{FF2B5EF4-FFF2-40B4-BE49-F238E27FC236}">
                <a16:creationId xmlns:a16="http://schemas.microsoft.com/office/drawing/2014/main" id="{964DE606-48BC-10F9-58D8-CC839802971B}"/>
              </a:ext>
            </a:extLst>
          </p:cNvPr>
          <p:cNvPicPr preferRelativeResize="0"/>
          <p:nvPr/>
        </p:nvPicPr>
        <p:blipFill>
          <a:blip r:embed="rId3">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rcRect t="33709" b="33709"/>
          <a:stretch/>
        </p:blipFill>
        <p:spPr>
          <a:xfrm>
            <a:off x="705853" y="24426734"/>
            <a:ext cx="11053010" cy="4845880"/>
          </a:xfrm>
          <a:prstGeom prst="roundRect">
            <a:avLst>
              <a:gd name="adj" fmla="val 8458"/>
            </a:avLst>
          </a:prstGeom>
          <a:noFill/>
          <a:ln>
            <a:noFill/>
          </a:ln>
        </p:spPr>
      </p:pic>
      <p:pic>
        <p:nvPicPr>
          <p:cNvPr id="21" name="Google Shape;111;p18">
            <a:extLst>
              <a:ext uri="{FF2B5EF4-FFF2-40B4-BE49-F238E27FC236}">
                <a16:creationId xmlns:a16="http://schemas.microsoft.com/office/drawing/2014/main" id="{B1B129C9-5629-406A-C7F3-907667C42B1D}"/>
              </a:ext>
            </a:extLst>
          </p:cNvPr>
          <p:cNvPicPr preferRelativeResize="0"/>
          <p:nvPr/>
        </p:nvPicPr>
        <p:blipFill>
          <a:blip r:embed="rId3">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rcRect t="33709" b="33709"/>
          <a:stretch/>
        </p:blipFill>
        <p:spPr>
          <a:xfrm>
            <a:off x="705853" y="21437356"/>
            <a:ext cx="11053010" cy="4845880"/>
          </a:xfrm>
          <a:prstGeom prst="roundRect">
            <a:avLst>
              <a:gd name="adj" fmla="val 8458"/>
            </a:avLst>
          </a:prstGeom>
          <a:noFill/>
          <a:ln>
            <a:noFill/>
          </a:ln>
        </p:spPr>
      </p:pic>
      <p:grpSp>
        <p:nvGrpSpPr>
          <p:cNvPr id="5" name="Skupina 9">
            <a:extLst>
              <a:ext uri="{FF2B5EF4-FFF2-40B4-BE49-F238E27FC236}">
                <a16:creationId xmlns:a16="http://schemas.microsoft.com/office/drawing/2014/main" id="{17CE72C8-171A-9F4E-AA2A-A9D5DB2C8516}"/>
              </a:ext>
            </a:extLst>
          </p:cNvPr>
          <p:cNvGrpSpPr/>
          <p:nvPr/>
        </p:nvGrpSpPr>
        <p:grpSpPr>
          <a:xfrm>
            <a:off x="232911" y="133706"/>
            <a:ext cx="11726175" cy="6551766"/>
            <a:chOff x="232912" y="133706"/>
            <a:chExt cx="11726175" cy="6551766"/>
          </a:xfrm>
          <a:solidFill>
            <a:schemeClr val="bg1"/>
          </a:solidFill>
        </p:grpSpPr>
        <p:sp>
          <p:nvSpPr>
            <p:cNvPr id="6" name="Obdĺžnik: zaoblené rohy 10">
              <a:extLst>
                <a:ext uri="{FF2B5EF4-FFF2-40B4-BE49-F238E27FC236}">
                  <a16:creationId xmlns:a16="http://schemas.microsoft.com/office/drawing/2014/main" id="{1FCFE323-139B-E504-61B8-458316EDD463}"/>
                </a:ext>
              </a:extLst>
            </p:cNvPr>
            <p:cNvSpPr/>
            <p:nvPr/>
          </p:nvSpPr>
          <p:spPr>
            <a:xfrm>
              <a:off x="232912" y="6193766"/>
              <a:ext cx="2691441" cy="491706"/>
            </a:xfrm>
            <a:prstGeom prst="roundRect">
              <a:avLst>
                <a:gd name="adj" fmla="val 26667"/>
              </a:avLst>
            </a:prstGeom>
            <a:grp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sk-SK"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7" name="Obdĺžnik: zaoblené rohy 11">
              <a:extLst>
                <a:ext uri="{FF2B5EF4-FFF2-40B4-BE49-F238E27FC236}">
                  <a16:creationId xmlns:a16="http://schemas.microsoft.com/office/drawing/2014/main" id="{0BAFBE23-974E-993F-0F39-758224C5E88D}"/>
                </a:ext>
              </a:extLst>
            </p:cNvPr>
            <p:cNvSpPr/>
            <p:nvPr/>
          </p:nvSpPr>
          <p:spPr>
            <a:xfrm>
              <a:off x="10912415" y="6193766"/>
              <a:ext cx="1046672" cy="491706"/>
            </a:xfrm>
            <a:prstGeom prst="roundRect">
              <a:avLst>
                <a:gd name="adj" fmla="val 26667"/>
              </a:avLst>
            </a:prstGeom>
            <a:grp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sk-SK"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8" name="Obdĺžnik: zaoblené rohy 12">
              <a:extLst>
                <a:ext uri="{FF2B5EF4-FFF2-40B4-BE49-F238E27FC236}">
                  <a16:creationId xmlns:a16="http://schemas.microsoft.com/office/drawing/2014/main" id="{F27AB074-F7D1-F682-2B52-172E50B4EE4B}"/>
                </a:ext>
              </a:extLst>
            </p:cNvPr>
            <p:cNvSpPr/>
            <p:nvPr/>
          </p:nvSpPr>
          <p:spPr>
            <a:xfrm>
              <a:off x="9756475" y="6193766"/>
              <a:ext cx="1046672" cy="491706"/>
            </a:xfrm>
            <a:prstGeom prst="roundRect">
              <a:avLst>
                <a:gd name="adj" fmla="val 26667"/>
              </a:avLst>
            </a:prstGeom>
            <a:grp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sk-SK"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9" name="Obdĺžnik: zaoblené rohy 13">
              <a:extLst>
                <a:ext uri="{FF2B5EF4-FFF2-40B4-BE49-F238E27FC236}">
                  <a16:creationId xmlns:a16="http://schemas.microsoft.com/office/drawing/2014/main" id="{B8B686A3-2FA5-E85B-7661-03D14B2E55D2}"/>
                </a:ext>
              </a:extLst>
            </p:cNvPr>
            <p:cNvSpPr/>
            <p:nvPr/>
          </p:nvSpPr>
          <p:spPr>
            <a:xfrm>
              <a:off x="4646761" y="133706"/>
              <a:ext cx="2898476" cy="491706"/>
            </a:xfrm>
            <a:prstGeom prst="roundRect">
              <a:avLst>
                <a:gd name="adj" fmla="val 50000"/>
              </a:avLst>
            </a:prstGeom>
            <a:grp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sk-SK"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grpSp>
      <p:grpSp>
        <p:nvGrpSpPr>
          <p:cNvPr id="10" name="Skupina 8">
            <a:extLst>
              <a:ext uri="{FF2B5EF4-FFF2-40B4-BE49-F238E27FC236}">
                <a16:creationId xmlns:a16="http://schemas.microsoft.com/office/drawing/2014/main" id="{271D2EDA-3CE8-7229-8067-A7D77711B2FA}"/>
              </a:ext>
            </a:extLst>
          </p:cNvPr>
          <p:cNvGrpSpPr/>
          <p:nvPr/>
        </p:nvGrpSpPr>
        <p:grpSpPr>
          <a:xfrm>
            <a:off x="232913" y="133706"/>
            <a:ext cx="11726174" cy="6551766"/>
            <a:chOff x="232913" y="133706"/>
            <a:chExt cx="11726174" cy="6551766"/>
          </a:xfrm>
          <a:blipFill dpi="0" rotWithShape="0">
            <a:blip r:embed="rId5">
              <a:alphaModFix amt="60000"/>
              <a:extLst>
                <a:ext uri="{28A0092B-C50C-407E-A947-70E740481C1C}">
                  <a14:useLocalDpi xmlns:a14="http://schemas.microsoft.com/office/drawing/2010/main" val="0"/>
                </a:ext>
              </a:extLst>
            </a:blip>
            <a:srcRect/>
            <a:stretch>
              <a:fillRect/>
            </a:stretch>
          </a:blipFill>
        </p:grpSpPr>
        <p:sp>
          <p:nvSpPr>
            <p:cNvPr id="11" name="Obdĺžnik: zaoblené rohy 3">
              <a:extLst>
                <a:ext uri="{FF2B5EF4-FFF2-40B4-BE49-F238E27FC236}">
                  <a16:creationId xmlns:a16="http://schemas.microsoft.com/office/drawing/2014/main" id="{02D8EBDD-8703-EDA1-2F93-120F5EDFCEC0}"/>
                </a:ext>
              </a:extLst>
            </p:cNvPr>
            <p:cNvSpPr/>
            <p:nvPr/>
          </p:nvSpPr>
          <p:spPr>
            <a:xfrm>
              <a:off x="232913" y="6193766"/>
              <a:ext cx="2691442" cy="491706"/>
            </a:xfrm>
            <a:prstGeom prst="roundRect">
              <a:avLst>
                <a:gd name="adj" fmla="val 26667"/>
              </a:avLst>
            </a:prstGeom>
            <a:blipFill>
              <a:blip r:embed="rId2">
                <a:alphaModFix amt="60000"/>
              </a:blip>
              <a:stretch>
                <a:fillRect/>
              </a:stretch>
            </a:blip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sk-SK"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12" name="Obdĺžnik: zaoblené rohy 4">
              <a:extLst>
                <a:ext uri="{FF2B5EF4-FFF2-40B4-BE49-F238E27FC236}">
                  <a16:creationId xmlns:a16="http://schemas.microsoft.com/office/drawing/2014/main" id="{FA8D45C4-EC97-59A7-2BF0-64A150DDF918}"/>
                </a:ext>
              </a:extLst>
            </p:cNvPr>
            <p:cNvSpPr/>
            <p:nvPr/>
          </p:nvSpPr>
          <p:spPr>
            <a:xfrm>
              <a:off x="10912415" y="6193766"/>
              <a:ext cx="1046672" cy="491706"/>
            </a:xfrm>
            <a:prstGeom prst="roundRect">
              <a:avLst>
                <a:gd name="adj" fmla="val 26667"/>
              </a:avLst>
            </a:prstGeom>
            <a:grp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sk-SK"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3" name="Obdĺžnik: zaoblené rohy 5">
              <a:extLst>
                <a:ext uri="{FF2B5EF4-FFF2-40B4-BE49-F238E27FC236}">
                  <a16:creationId xmlns:a16="http://schemas.microsoft.com/office/drawing/2014/main" id="{8360033E-DD61-909B-73CF-F38E6FEA9015}"/>
                </a:ext>
              </a:extLst>
            </p:cNvPr>
            <p:cNvSpPr/>
            <p:nvPr/>
          </p:nvSpPr>
          <p:spPr>
            <a:xfrm>
              <a:off x="9756475" y="6193766"/>
              <a:ext cx="1046672" cy="491706"/>
            </a:xfrm>
            <a:prstGeom prst="roundRect">
              <a:avLst>
                <a:gd name="adj" fmla="val 26667"/>
              </a:avLst>
            </a:prstGeom>
            <a:grp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sk-SK"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4" name="Obdĺžnik: zaoblené rohy 7">
              <a:extLst>
                <a:ext uri="{FF2B5EF4-FFF2-40B4-BE49-F238E27FC236}">
                  <a16:creationId xmlns:a16="http://schemas.microsoft.com/office/drawing/2014/main" id="{3C1841E9-1C14-7079-7DC2-018B4D045EB5}"/>
                </a:ext>
              </a:extLst>
            </p:cNvPr>
            <p:cNvSpPr/>
            <p:nvPr/>
          </p:nvSpPr>
          <p:spPr>
            <a:xfrm>
              <a:off x="4646761" y="133706"/>
              <a:ext cx="2898476" cy="491706"/>
            </a:xfrm>
            <a:prstGeom prst="roundRect">
              <a:avLst>
                <a:gd name="adj" fmla="val 50000"/>
              </a:avLst>
            </a:prstGeom>
            <a:grp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sk-SK"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grpSp>
      <p:pic>
        <p:nvPicPr>
          <p:cNvPr id="16" name="Obrázok 17">
            <a:extLst>
              <a:ext uri="{FF2B5EF4-FFF2-40B4-BE49-F238E27FC236}">
                <a16:creationId xmlns:a16="http://schemas.microsoft.com/office/drawing/2014/main" id="{B47CDEE2-254C-C083-2105-CA19F66FE6CE}"/>
              </a:ext>
            </a:extLst>
          </p:cNvPr>
          <p:cNvPicPr>
            <a:picLocks noChangeAspect="1"/>
          </p:cNvPicPr>
          <p:nvPr/>
        </p:nvPicPr>
        <p:blipFill>
          <a:blip r:embed="rId6"/>
          <a:stretch>
            <a:fillRect/>
          </a:stretch>
        </p:blipFill>
        <p:spPr>
          <a:xfrm>
            <a:off x="739146" y="6271942"/>
            <a:ext cx="335352" cy="335352"/>
          </a:xfrm>
          <a:prstGeom prst="rect">
            <a:avLst/>
          </a:prstGeom>
        </p:spPr>
      </p:pic>
      <p:pic>
        <p:nvPicPr>
          <p:cNvPr id="17" name="Obrázok 18">
            <a:extLst>
              <a:ext uri="{FF2B5EF4-FFF2-40B4-BE49-F238E27FC236}">
                <a16:creationId xmlns:a16="http://schemas.microsoft.com/office/drawing/2014/main" id="{79646A64-C4EB-0224-FA96-C9887DAA346F}"/>
              </a:ext>
            </a:extLst>
          </p:cNvPr>
          <p:cNvPicPr>
            <a:picLocks noChangeAspect="1"/>
          </p:cNvPicPr>
          <p:nvPr/>
        </p:nvPicPr>
        <p:blipFill>
          <a:blip r:embed="rId7"/>
          <a:stretch>
            <a:fillRect/>
          </a:stretch>
        </p:blipFill>
        <p:spPr>
          <a:xfrm>
            <a:off x="1142902" y="6271942"/>
            <a:ext cx="335352" cy="335352"/>
          </a:xfrm>
          <a:prstGeom prst="rect">
            <a:avLst/>
          </a:prstGeom>
        </p:spPr>
      </p:pic>
      <p:cxnSp>
        <p:nvCxnSpPr>
          <p:cNvPr id="18" name="Rovná spojnica 20">
            <a:extLst>
              <a:ext uri="{FF2B5EF4-FFF2-40B4-BE49-F238E27FC236}">
                <a16:creationId xmlns:a16="http://schemas.microsoft.com/office/drawing/2014/main" id="{9633AF0C-5D8D-964B-AB27-E73A09131E76}"/>
              </a:ext>
            </a:extLst>
          </p:cNvPr>
          <p:cNvCxnSpPr>
            <a:cxnSpLocks/>
          </p:cNvCxnSpPr>
          <p:nvPr/>
        </p:nvCxnSpPr>
        <p:spPr>
          <a:xfrm>
            <a:off x="1578634" y="6193766"/>
            <a:ext cx="0" cy="491706"/>
          </a:xfrm>
          <a:prstGeom prst="line">
            <a:avLst/>
          </a:prstGeom>
          <a:ln>
            <a:solidFill>
              <a:srgbClr val="0070C0"/>
            </a:solidFill>
          </a:ln>
        </p:spPr>
        <p:style>
          <a:lnRef idx="2">
            <a:schemeClr val="accent1"/>
          </a:lnRef>
          <a:fillRef idx="0">
            <a:schemeClr val="accent1"/>
          </a:fillRef>
          <a:effectRef idx="1">
            <a:schemeClr val="accent1"/>
          </a:effectRef>
          <a:fontRef idx="minor">
            <a:schemeClr val="tx1"/>
          </a:fontRef>
        </p:style>
      </p:cxnSp>
      <p:pic>
        <p:nvPicPr>
          <p:cNvPr id="19" name="Obrázok 22">
            <a:extLst>
              <a:ext uri="{FF2B5EF4-FFF2-40B4-BE49-F238E27FC236}">
                <a16:creationId xmlns:a16="http://schemas.microsoft.com/office/drawing/2014/main" id="{BEADD9B5-385E-9C8D-9F13-7EDA0F0A0D29}"/>
              </a:ext>
            </a:extLst>
          </p:cNvPr>
          <p:cNvPicPr>
            <a:picLocks noChangeAspect="1"/>
          </p:cNvPicPr>
          <p:nvPr/>
        </p:nvPicPr>
        <p:blipFill>
          <a:blip r:embed="rId8"/>
          <a:stretch>
            <a:fillRect/>
          </a:stretch>
        </p:blipFill>
        <p:spPr>
          <a:xfrm>
            <a:off x="1704252" y="6271942"/>
            <a:ext cx="335352" cy="335352"/>
          </a:xfrm>
          <a:prstGeom prst="rect">
            <a:avLst/>
          </a:prstGeom>
        </p:spPr>
      </p:pic>
      <p:pic>
        <p:nvPicPr>
          <p:cNvPr id="20" name="Obrázok 24">
            <a:extLst>
              <a:ext uri="{FF2B5EF4-FFF2-40B4-BE49-F238E27FC236}">
                <a16:creationId xmlns:a16="http://schemas.microsoft.com/office/drawing/2014/main" id="{623B2F2A-9E8B-88E3-ACC2-CC82AD5F410D}"/>
              </a:ext>
            </a:extLst>
          </p:cNvPr>
          <p:cNvPicPr>
            <a:picLocks noChangeAspect="1"/>
          </p:cNvPicPr>
          <p:nvPr/>
        </p:nvPicPr>
        <p:blipFill>
          <a:blip r:embed="rId9"/>
          <a:stretch>
            <a:fillRect/>
          </a:stretch>
        </p:blipFill>
        <p:spPr>
          <a:xfrm>
            <a:off x="2077877" y="6271949"/>
            <a:ext cx="335345" cy="335345"/>
          </a:xfrm>
          <a:prstGeom prst="rect">
            <a:avLst/>
          </a:prstGeom>
        </p:spPr>
      </p:pic>
      <p:pic>
        <p:nvPicPr>
          <p:cNvPr id="22" name="Obrázok 26">
            <a:extLst>
              <a:ext uri="{FF2B5EF4-FFF2-40B4-BE49-F238E27FC236}">
                <a16:creationId xmlns:a16="http://schemas.microsoft.com/office/drawing/2014/main" id="{073D2082-30EA-6D20-147F-177C3187DE65}"/>
              </a:ext>
            </a:extLst>
          </p:cNvPr>
          <p:cNvPicPr>
            <a:picLocks noChangeAspect="1"/>
          </p:cNvPicPr>
          <p:nvPr/>
        </p:nvPicPr>
        <p:blipFill>
          <a:blip r:embed="rId10"/>
          <a:stretch>
            <a:fillRect/>
          </a:stretch>
        </p:blipFill>
        <p:spPr>
          <a:xfrm>
            <a:off x="2447203" y="6271942"/>
            <a:ext cx="335352" cy="335352"/>
          </a:xfrm>
          <a:prstGeom prst="rect">
            <a:avLst/>
          </a:prstGeom>
        </p:spPr>
      </p:pic>
      <p:pic>
        <p:nvPicPr>
          <p:cNvPr id="23" name="Obrázok 28">
            <a:extLst>
              <a:ext uri="{FF2B5EF4-FFF2-40B4-BE49-F238E27FC236}">
                <a16:creationId xmlns:a16="http://schemas.microsoft.com/office/drawing/2014/main" id="{11A7A935-2420-2CED-B3AD-DE923E8E2128}"/>
              </a:ext>
            </a:extLst>
          </p:cNvPr>
          <p:cNvPicPr>
            <a:picLocks noChangeAspect="1"/>
          </p:cNvPicPr>
          <p:nvPr/>
        </p:nvPicPr>
        <p:blipFill>
          <a:blip r:embed="rId11"/>
          <a:stretch>
            <a:fillRect/>
          </a:stretch>
        </p:blipFill>
        <p:spPr>
          <a:xfrm>
            <a:off x="9855878" y="6310495"/>
            <a:ext cx="258245" cy="258245"/>
          </a:xfrm>
          <a:prstGeom prst="rect">
            <a:avLst/>
          </a:prstGeom>
        </p:spPr>
      </p:pic>
      <p:pic>
        <p:nvPicPr>
          <p:cNvPr id="24" name="Obrázok 30">
            <a:extLst>
              <a:ext uri="{FF2B5EF4-FFF2-40B4-BE49-F238E27FC236}">
                <a16:creationId xmlns:a16="http://schemas.microsoft.com/office/drawing/2014/main" id="{42C8E9C0-C42C-398F-FE94-B28E2D4591D1}"/>
              </a:ext>
            </a:extLst>
          </p:cNvPr>
          <p:cNvPicPr>
            <a:picLocks noChangeAspect="1"/>
          </p:cNvPicPr>
          <p:nvPr/>
        </p:nvPicPr>
        <p:blipFill>
          <a:blip r:embed="rId12"/>
          <a:stretch>
            <a:fillRect/>
          </a:stretch>
        </p:blipFill>
        <p:spPr>
          <a:xfrm>
            <a:off x="10150687" y="6310494"/>
            <a:ext cx="258246" cy="258246"/>
          </a:xfrm>
          <a:prstGeom prst="rect">
            <a:avLst/>
          </a:prstGeom>
        </p:spPr>
      </p:pic>
      <p:pic>
        <p:nvPicPr>
          <p:cNvPr id="25" name="Obrázok 32">
            <a:extLst>
              <a:ext uri="{FF2B5EF4-FFF2-40B4-BE49-F238E27FC236}">
                <a16:creationId xmlns:a16="http://schemas.microsoft.com/office/drawing/2014/main" id="{75A27D43-BBC3-FB43-A1DF-E28C2DB45889}"/>
              </a:ext>
            </a:extLst>
          </p:cNvPr>
          <p:cNvPicPr>
            <a:picLocks noChangeAspect="1"/>
          </p:cNvPicPr>
          <p:nvPr/>
        </p:nvPicPr>
        <p:blipFill>
          <a:blip r:embed="rId13"/>
          <a:stretch>
            <a:fillRect/>
          </a:stretch>
        </p:blipFill>
        <p:spPr>
          <a:xfrm>
            <a:off x="10444616" y="6310493"/>
            <a:ext cx="258247" cy="258247"/>
          </a:xfrm>
          <a:prstGeom prst="rect">
            <a:avLst/>
          </a:prstGeom>
        </p:spPr>
      </p:pic>
      <p:sp>
        <p:nvSpPr>
          <p:cNvPr id="26" name="BlokTextu 33">
            <a:extLst>
              <a:ext uri="{FF2B5EF4-FFF2-40B4-BE49-F238E27FC236}">
                <a16:creationId xmlns:a16="http://schemas.microsoft.com/office/drawing/2014/main" id="{CD1EAACD-55F4-6413-B620-ACECCF7C0EB7}"/>
              </a:ext>
            </a:extLst>
          </p:cNvPr>
          <p:cNvSpPr txBox="1"/>
          <p:nvPr/>
        </p:nvSpPr>
        <p:spPr>
          <a:xfrm>
            <a:off x="11084422" y="6285727"/>
            <a:ext cx="702655"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egoe UI Variable Display" pitchFamily="2" charset="0"/>
                <a:ea typeface="+mn-ea"/>
                <a:cs typeface="+mn-cs"/>
              </a:rPr>
              <a:t>13:32</a:t>
            </a:r>
            <a:endParaRPr kumimoji="0" lang="sk-SK" sz="1400" b="0" i="0" u="none" strike="noStrike" kern="1200" cap="none" spc="0" normalizeH="0" baseline="0" noProof="0" dirty="0">
              <a:ln>
                <a:noFill/>
              </a:ln>
              <a:solidFill>
                <a:prstClr val="black"/>
              </a:solidFill>
              <a:effectLst/>
              <a:uLnTx/>
              <a:uFillTx/>
              <a:latin typeface="Segoe UI Variable Display" pitchFamily="2" charset="0"/>
              <a:ea typeface="+mn-ea"/>
              <a:cs typeface="+mn-cs"/>
            </a:endParaRPr>
          </a:p>
        </p:txBody>
      </p:sp>
      <p:pic>
        <p:nvPicPr>
          <p:cNvPr id="27" name="Obrázok 35">
            <a:extLst>
              <a:ext uri="{FF2B5EF4-FFF2-40B4-BE49-F238E27FC236}">
                <a16:creationId xmlns:a16="http://schemas.microsoft.com/office/drawing/2014/main" id="{4A32CDFF-86AF-24AB-B3B0-F8BC729A6ABB}"/>
              </a:ext>
            </a:extLst>
          </p:cNvPr>
          <p:cNvPicPr>
            <a:picLocks noChangeAspect="1"/>
          </p:cNvPicPr>
          <p:nvPr/>
        </p:nvPicPr>
        <p:blipFill>
          <a:blip r:embed="rId14"/>
          <a:stretch>
            <a:fillRect/>
          </a:stretch>
        </p:blipFill>
        <p:spPr>
          <a:xfrm>
            <a:off x="4753154" y="230035"/>
            <a:ext cx="299047" cy="299047"/>
          </a:xfrm>
          <a:prstGeom prst="rect">
            <a:avLst/>
          </a:prstGeom>
        </p:spPr>
      </p:pic>
      <p:sp>
        <p:nvSpPr>
          <p:cNvPr id="28" name="BlokTextu 36">
            <a:extLst>
              <a:ext uri="{FF2B5EF4-FFF2-40B4-BE49-F238E27FC236}">
                <a16:creationId xmlns:a16="http://schemas.microsoft.com/office/drawing/2014/main" id="{14EE6349-66FF-664F-8A01-2E6DAE39C9C7}"/>
              </a:ext>
            </a:extLst>
          </p:cNvPr>
          <p:cNvSpPr txBox="1"/>
          <p:nvPr/>
        </p:nvSpPr>
        <p:spPr>
          <a:xfrm>
            <a:off x="5052201" y="230035"/>
            <a:ext cx="1923691"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sk-SK" sz="1200" b="0" i="0" u="none" strike="noStrike" kern="1200" cap="none" spc="0" normalizeH="0" baseline="0" noProof="0" dirty="0">
                <a:ln>
                  <a:noFill/>
                </a:ln>
                <a:solidFill>
                  <a:prstClr val="black">
                    <a:lumMod val="50000"/>
                    <a:lumOff val="50000"/>
                  </a:prstClr>
                </a:solidFill>
                <a:effectLst/>
                <a:uLnTx/>
                <a:uFillTx/>
                <a:latin typeface="Segoe UI Variable Display" pitchFamily="2" charset="0"/>
                <a:ea typeface="+mn-ea"/>
                <a:cs typeface="+mn-cs"/>
              </a:rPr>
              <a:t>Search here</a:t>
            </a:r>
          </a:p>
        </p:txBody>
      </p:sp>
      <p:sp>
        <p:nvSpPr>
          <p:cNvPr id="29" name="Obdĺžnik: zaoblené rohy 37">
            <a:extLst>
              <a:ext uri="{FF2B5EF4-FFF2-40B4-BE49-F238E27FC236}">
                <a16:creationId xmlns:a16="http://schemas.microsoft.com/office/drawing/2014/main" id="{447269FB-344E-6825-C104-B2AF357806D5}"/>
              </a:ext>
            </a:extLst>
          </p:cNvPr>
          <p:cNvSpPr/>
          <p:nvPr/>
        </p:nvSpPr>
        <p:spPr>
          <a:xfrm>
            <a:off x="1798154" y="1477503"/>
            <a:ext cx="8595687" cy="4770408"/>
          </a:xfrm>
          <a:prstGeom prst="roundRect">
            <a:avLst>
              <a:gd name="adj" fmla="val 4008"/>
            </a:avLst>
          </a:prstGeom>
          <a:blipFill dpi="0" rotWithShape="1">
            <a:blip r:embed="rId5">
              <a:alphaModFix amt="0"/>
              <a:extLst>
                <a:ext uri="{28A0092B-C50C-407E-A947-70E740481C1C}">
                  <a14:useLocalDpi xmlns:a14="http://schemas.microsoft.com/office/drawing/2010/main" val="0"/>
                </a:ext>
              </a:extLst>
            </a:blip>
            <a:srcRect/>
            <a:stretch>
              <a:fillRect l="-20927" t="-22112" r="-20912" b="-21649"/>
            </a:stretch>
          </a:blipFill>
          <a:ln w="28575">
            <a:solidFill>
              <a:srgbClr val="0070C0">
                <a:alpha val="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sk-SK"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35" name="Picture 34">
            <a:extLst>
              <a:ext uri="{FF2B5EF4-FFF2-40B4-BE49-F238E27FC236}">
                <a16:creationId xmlns:a16="http://schemas.microsoft.com/office/drawing/2014/main" id="{28DC4206-10E7-6359-0EA1-7A8569780E12}"/>
              </a:ext>
            </a:extLst>
          </p:cNvPr>
          <p:cNvPicPr>
            <a:picLocks noChangeAspect="1"/>
          </p:cNvPicPr>
          <p:nvPr/>
        </p:nvPicPr>
        <p:blipFill>
          <a:blip r:embed="rId15">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302396" y="6221861"/>
            <a:ext cx="434462" cy="435508"/>
          </a:xfrm>
          <a:prstGeom prst="rect">
            <a:avLst/>
          </a:prstGeom>
        </p:spPr>
      </p:pic>
      <p:sp>
        <p:nvSpPr>
          <p:cNvPr id="39" name="Obdĺžnik: zaoblené rohy 1">
            <a:extLst>
              <a:ext uri="{FF2B5EF4-FFF2-40B4-BE49-F238E27FC236}">
                <a16:creationId xmlns:a16="http://schemas.microsoft.com/office/drawing/2014/main" id="{7112482D-A6B8-CA17-ACB4-0251AD0CFEFA}"/>
              </a:ext>
            </a:extLst>
          </p:cNvPr>
          <p:cNvSpPr/>
          <p:nvPr/>
        </p:nvSpPr>
        <p:spPr>
          <a:xfrm>
            <a:off x="1798154" y="1054814"/>
            <a:ext cx="8595687" cy="4770408"/>
          </a:xfrm>
          <a:prstGeom prst="roundRect">
            <a:avLst>
              <a:gd name="adj" fmla="val 4008"/>
            </a:avLst>
          </a:prstGeom>
          <a:blipFill dpi="0" rotWithShape="1">
            <a:blip r:embed="rId3">
              <a:extLst>
                <a:ext uri="{BEBA8EAE-BF5A-486C-A8C5-ECC9F3942E4B}">
                  <a14:imgProps xmlns:a14="http://schemas.microsoft.com/office/drawing/2010/main">
                    <a14:imgLayer r:embed="rId4">
                      <a14:imgEffect>
                        <a14:artisticBlur/>
                      </a14:imgEffect>
                    </a14:imgLayer>
                  </a14:imgProps>
                </a:ext>
              </a:extLst>
            </a:blip>
            <a:srcRect/>
            <a:stretch>
              <a:fillRect l="-20927" t="-22112" r="-20912" b="-21649"/>
            </a:stretch>
          </a:blip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k-SK"/>
          </a:p>
        </p:txBody>
      </p:sp>
      <p:sp>
        <p:nvSpPr>
          <p:cNvPr id="40" name="BlokTextu 19">
            <a:extLst>
              <a:ext uri="{FF2B5EF4-FFF2-40B4-BE49-F238E27FC236}">
                <a16:creationId xmlns:a16="http://schemas.microsoft.com/office/drawing/2014/main" id="{309732DD-30AB-64B6-A81E-421EC1669097}"/>
              </a:ext>
            </a:extLst>
          </p:cNvPr>
          <p:cNvSpPr txBox="1"/>
          <p:nvPr/>
        </p:nvSpPr>
        <p:spPr>
          <a:xfrm>
            <a:off x="2269254" y="1190860"/>
            <a:ext cx="1192620" cy="276999"/>
          </a:xfrm>
          <a:prstGeom prst="rect">
            <a:avLst/>
          </a:prstGeom>
          <a:noFill/>
        </p:spPr>
        <p:txBody>
          <a:bodyPr wrap="square" rtlCol="0">
            <a:spAutoFit/>
          </a:bodyPr>
          <a:lstStyle/>
          <a:p>
            <a:r>
              <a:rPr lang="sk-SK" sz="1200" dirty="0">
                <a:latin typeface="Segoe UI Variable Display" pitchFamily="2" charset="0"/>
              </a:rPr>
              <a:t>Settings</a:t>
            </a:r>
          </a:p>
        </p:txBody>
      </p:sp>
      <p:pic>
        <p:nvPicPr>
          <p:cNvPr id="41" name="Obrázok 23">
            <a:extLst>
              <a:ext uri="{FF2B5EF4-FFF2-40B4-BE49-F238E27FC236}">
                <a16:creationId xmlns:a16="http://schemas.microsoft.com/office/drawing/2014/main" id="{F3A9E3D4-FBDB-AADC-ABFD-3CEA88FB5478}"/>
              </a:ext>
            </a:extLst>
          </p:cNvPr>
          <p:cNvPicPr>
            <a:picLocks noChangeAspect="1"/>
          </p:cNvPicPr>
          <p:nvPr/>
        </p:nvPicPr>
        <p:blipFill>
          <a:blip r:embed="rId16"/>
          <a:stretch>
            <a:fillRect/>
          </a:stretch>
        </p:blipFill>
        <p:spPr>
          <a:xfrm>
            <a:off x="9883268" y="1195649"/>
            <a:ext cx="267419" cy="267419"/>
          </a:xfrm>
          <a:prstGeom prst="rect">
            <a:avLst/>
          </a:prstGeom>
        </p:spPr>
      </p:pic>
      <p:pic>
        <p:nvPicPr>
          <p:cNvPr id="42" name="Obrázok 27">
            <a:extLst>
              <a:ext uri="{FF2B5EF4-FFF2-40B4-BE49-F238E27FC236}">
                <a16:creationId xmlns:a16="http://schemas.microsoft.com/office/drawing/2014/main" id="{3E344AC6-F6C7-AB51-6708-E882101F802A}"/>
              </a:ext>
            </a:extLst>
          </p:cNvPr>
          <p:cNvPicPr>
            <a:picLocks noChangeAspect="1"/>
          </p:cNvPicPr>
          <p:nvPr/>
        </p:nvPicPr>
        <p:blipFill>
          <a:blip r:embed="rId17"/>
          <a:stretch>
            <a:fillRect/>
          </a:stretch>
        </p:blipFill>
        <p:spPr>
          <a:xfrm>
            <a:off x="9493891" y="1200485"/>
            <a:ext cx="262583" cy="262583"/>
          </a:xfrm>
          <a:prstGeom prst="rect">
            <a:avLst/>
          </a:prstGeom>
        </p:spPr>
      </p:pic>
      <p:pic>
        <p:nvPicPr>
          <p:cNvPr id="43" name="Obrázok 6">
            <a:extLst>
              <a:ext uri="{FF2B5EF4-FFF2-40B4-BE49-F238E27FC236}">
                <a16:creationId xmlns:a16="http://schemas.microsoft.com/office/drawing/2014/main" id="{DC8C4A5C-709F-F640-F19A-D50FD634E179}"/>
              </a:ext>
            </a:extLst>
          </p:cNvPr>
          <p:cNvPicPr>
            <a:picLocks noChangeAspect="1"/>
          </p:cNvPicPr>
          <p:nvPr/>
        </p:nvPicPr>
        <p:blipFill>
          <a:blip r:embed="rId18"/>
          <a:stretch>
            <a:fillRect/>
          </a:stretch>
        </p:blipFill>
        <p:spPr>
          <a:xfrm>
            <a:off x="5484060" y="2817062"/>
            <a:ext cx="1223873" cy="1223873"/>
          </a:xfrm>
          <a:prstGeom prst="rect">
            <a:avLst/>
          </a:prstGeom>
        </p:spPr>
      </p:pic>
      <p:pic>
        <p:nvPicPr>
          <p:cNvPr id="44" name="Obrázok 21">
            <a:extLst>
              <a:ext uri="{FF2B5EF4-FFF2-40B4-BE49-F238E27FC236}">
                <a16:creationId xmlns:a16="http://schemas.microsoft.com/office/drawing/2014/main" id="{4B856416-0CE0-59E1-CC48-8AEF59A5E49A}"/>
              </a:ext>
            </a:extLst>
          </p:cNvPr>
          <p:cNvPicPr>
            <a:picLocks noChangeAspect="1"/>
          </p:cNvPicPr>
          <p:nvPr/>
        </p:nvPicPr>
        <p:blipFill>
          <a:blip r:embed="rId18"/>
          <a:stretch>
            <a:fillRect/>
          </a:stretch>
        </p:blipFill>
        <p:spPr>
          <a:xfrm>
            <a:off x="1936938" y="1163200"/>
            <a:ext cx="332316" cy="332316"/>
          </a:xfrm>
          <a:prstGeom prst="rect">
            <a:avLst/>
          </a:prstGeom>
        </p:spPr>
      </p:pic>
      <p:sp>
        <p:nvSpPr>
          <p:cNvPr id="45" name="Obdĺžnik: zaoblené rohy 31">
            <a:extLst>
              <a:ext uri="{FF2B5EF4-FFF2-40B4-BE49-F238E27FC236}">
                <a16:creationId xmlns:a16="http://schemas.microsoft.com/office/drawing/2014/main" id="{6D14415E-6296-9C94-738D-4E7F5ABD55DA}"/>
              </a:ext>
            </a:extLst>
          </p:cNvPr>
          <p:cNvSpPr/>
          <p:nvPr/>
        </p:nvSpPr>
        <p:spPr>
          <a:xfrm>
            <a:off x="4480968" y="1734369"/>
            <a:ext cx="5783590" cy="4074998"/>
          </a:xfrm>
          <a:prstGeom prst="roundRect">
            <a:avLst>
              <a:gd name="adj" fmla="val 4329"/>
            </a:avLst>
          </a:prstGeom>
          <a:solidFill>
            <a:schemeClr val="bg1">
              <a:alpha val="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k-SK" dirty="0"/>
          </a:p>
        </p:txBody>
      </p:sp>
      <p:sp>
        <p:nvSpPr>
          <p:cNvPr id="46" name="Obdĺžnik: zaoblené rohy 37">
            <a:extLst>
              <a:ext uri="{FF2B5EF4-FFF2-40B4-BE49-F238E27FC236}">
                <a16:creationId xmlns:a16="http://schemas.microsoft.com/office/drawing/2014/main" id="{8ADD4EB4-0CE4-C39E-6FF1-C9DFF290632F}"/>
              </a:ext>
            </a:extLst>
          </p:cNvPr>
          <p:cNvSpPr/>
          <p:nvPr/>
        </p:nvSpPr>
        <p:spPr>
          <a:xfrm>
            <a:off x="1936938" y="1734369"/>
            <a:ext cx="2544030" cy="4074998"/>
          </a:xfrm>
          <a:prstGeom prst="roundRect">
            <a:avLst>
              <a:gd name="adj" fmla="val 7933"/>
            </a:avLst>
          </a:prstGeom>
          <a:solidFill>
            <a:schemeClr val="bg1">
              <a:alpha val="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k-SK" dirty="0"/>
          </a:p>
        </p:txBody>
      </p:sp>
      <p:pic>
        <p:nvPicPr>
          <p:cNvPr id="47" name="Obrázok 38">
            <a:extLst>
              <a:ext uri="{FF2B5EF4-FFF2-40B4-BE49-F238E27FC236}">
                <a16:creationId xmlns:a16="http://schemas.microsoft.com/office/drawing/2014/main" id="{1C1A17CC-F4FC-C239-9D90-037177BAC39C}"/>
              </a:ext>
            </a:extLst>
          </p:cNvPr>
          <p:cNvPicPr>
            <a:picLocks noChangeAspect="1"/>
          </p:cNvPicPr>
          <p:nvPr/>
        </p:nvPicPr>
        <p:blipFill>
          <a:blip r:embed="rId19">
            <a:alphaModFix amt="0"/>
          </a:blip>
          <a:stretch>
            <a:fillRect/>
          </a:stretch>
        </p:blipFill>
        <p:spPr>
          <a:xfrm>
            <a:off x="2043373" y="1917442"/>
            <a:ext cx="604938" cy="604938"/>
          </a:xfrm>
          <a:prstGeom prst="rect">
            <a:avLst/>
          </a:prstGeom>
        </p:spPr>
      </p:pic>
      <p:sp>
        <p:nvSpPr>
          <p:cNvPr id="48" name="Obdĺžnik: zaoblené rohy 39">
            <a:extLst>
              <a:ext uri="{FF2B5EF4-FFF2-40B4-BE49-F238E27FC236}">
                <a16:creationId xmlns:a16="http://schemas.microsoft.com/office/drawing/2014/main" id="{C3A91716-248D-B134-4365-276E414ACB63}"/>
              </a:ext>
            </a:extLst>
          </p:cNvPr>
          <p:cNvSpPr/>
          <p:nvPr/>
        </p:nvSpPr>
        <p:spPr>
          <a:xfrm>
            <a:off x="2047764" y="2688201"/>
            <a:ext cx="1983717" cy="361410"/>
          </a:xfrm>
          <a:prstGeom prst="roundRect">
            <a:avLst/>
          </a:prstGeom>
          <a:solidFill>
            <a:schemeClr val="bg1">
              <a:alpha val="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k-SK"/>
          </a:p>
        </p:txBody>
      </p:sp>
      <p:sp>
        <p:nvSpPr>
          <p:cNvPr id="49" name="BlokTextu 40">
            <a:extLst>
              <a:ext uri="{FF2B5EF4-FFF2-40B4-BE49-F238E27FC236}">
                <a16:creationId xmlns:a16="http://schemas.microsoft.com/office/drawing/2014/main" id="{58AE87CE-A452-9D8A-001A-E8EB62CE3F27}"/>
              </a:ext>
            </a:extLst>
          </p:cNvPr>
          <p:cNvSpPr txBox="1"/>
          <p:nvPr/>
        </p:nvSpPr>
        <p:spPr>
          <a:xfrm>
            <a:off x="2648311" y="2008923"/>
            <a:ext cx="1864205" cy="430887"/>
          </a:xfrm>
          <a:prstGeom prst="rect">
            <a:avLst/>
          </a:prstGeom>
          <a:noFill/>
        </p:spPr>
        <p:txBody>
          <a:bodyPr wrap="square" rtlCol="0">
            <a:spAutoFit/>
          </a:bodyPr>
          <a:lstStyle/>
          <a:p>
            <a:r>
              <a:rPr lang="sk-SK" sz="1200" dirty="0">
                <a:solidFill>
                  <a:schemeClr val="tx1">
                    <a:alpha val="0"/>
                  </a:schemeClr>
                </a:solidFill>
                <a:latin typeface="Segoe UI Variable Display" pitchFamily="2" charset="0"/>
              </a:rPr>
              <a:t>Windows in PowerPoint</a:t>
            </a:r>
          </a:p>
          <a:p>
            <a:r>
              <a:rPr lang="sk-SK" sz="1000" dirty="0">
                <a:solidFill>
                  <a:schemeClr val="tx1">
                    <a:alpha val="0"/>
                  </a:schemeClr>
                </a:solidFill>
                <a:latin typeface="Segoe UI Variable Display" pitchFamily="2" charset="0"/>
              </a:rPr>
              <a:t>windows.videa@gmail.com</a:t>
            </a:r>
          </a:p>
        </p:txBody>
      </p:sp>
      <p:pic>
        <p:nvPicPr>
          <p:cNvPr id="50" name="Obrázok 41">
            <a:extLst>
              <a:ext uri="{FF2B5EF4-FFF2-40B4-BE49-F238E27FC236}">
                <a16:creationId xmlns:a16="http://schemas.microsoft.com/office/drawing/2014/main" id="{8C66D931-BCA1-D9C4-1B7F-AF82F6B1F3ED}"/>
              </a:ext>
            </a:extLst>
          </p:cNvPr>
          <p:cNvPicPr>
            <a:picLocks noChangeAspect="1"/>
          </p:cNvPicPr>
          <p:nvPr/>
        </p:nvPicPr>
        <p:blipFill>
          <a:blip r:embed="rId20">
            <a:alphaModFix amt="0"/>
          </a:blip>
          <a:stretch>
            <a:fillRect/>
          </a:stretch>
        </p:blipFill>
        <p:spPr>
          <a:xfrm>
            <a:off x="2167526" y="2705453"/>
            <a:ext cx="311313" cy="311313"/>
          </a:xfrm>
          <a:prstGeom prst="rect">
            <a:avLst/>
          </a:prstGeom>
        </p:spPr>
      </p:pic>
      <p:sp>
        <p:nvSpPr>
          <p:cNvPr id="51" name="BlokTextu 42">
            <a:extLst>
              <a:ext uri="{FF2B5EF4-FFF2-40B4-BE49-F238E27FC236}">
                <a16:creationId xmlns:a16="http://schemas.microsoft.com/office/drawing/2014/main" id="{D268BB29-B364-9479-B531-A40A07DC5F77}"/>
              </a:ext>
            </a:extLst>
          </p:cNvPr>
          <p:cNvSpPr txBox="1"/>
          <p:nvPr/>
        </p:nvSpPr>
        <p:spPr>
          <a:xfrm>
            <a:off x="2518534" y="2732348"/>
            <a:ext cx="1085853" cy="261610"/>
          </a:xfrm>
          <a:prstGeom prst="rect">
            <a:avLst/>
          </a:prstGeom>
          <a:noFill/>
        </p:spPr>
        <p:txBody>
          <a:bodyPr wrap="square" rtlCol="0">
            <a:spAutoFit/>
          </a:bodyPr>
          <a:lstStyle/>
          <a:p>
            <a:r>
              <a:rPr lang="sk-SK" sz="1100" dirty="0">
                <a:solidFill>
                  <a:schemeClr val="tx1">
                    <a:alpha val="0"/>
                  </a:schemeClr>
                </a:solidFill>
                <a:latin typeface="Segoe UI Variable Display" pitchFamily="2" charset="0"/>
              </a:rPr>
              <a:t>Home</a:t>
            </a:r>
          </a:p>
        </p:txBody>
      </p:sp>
      <p:sp>
        <p:nvSpPr>
          <p:cNvPr id="52" name="BlokTextu 43">
            <a:extLst>
              <a:ext uri="{FF2B5EF4-FFF2-40B4-BE49-F238E27FC236}">
                <a16:creationId xmlns:a16="http://schemas.microsoft.com/office/drawing/2014/main" id="{9733811D-1150-8393-6460-378C5581D7FB}"/>
              </a:ext>
            </a:extLst>
          </p:cNvPr>
          <p:cNvSpPr txBox="1"/>
          <p:nvPr/>
        </p:nvSpPr>
        <p:spPr>
          <a:xfrm>
            <a:off x="2518534" y="3111892"/>
            <a:ext cx="1085853" cy="261610"/>
          </a:xfrm>
          <a:prstGeom prst="rect">
            <a:avLst/>
          </a:prstGeom>
          <a:noFill/>
        </p:spPr>
        <p:txBody>
          <a:bodyPr wrap="square" rtlCol="0">
            <a:spAutoFit/>
          </a:bodyPr>
          <a:lstStyle/>
          <a:p>
            <a:r>
              <a:rPr lang="sk-SK" sz="1100" dirty="0">
                <a:solidFill>
                  <a:schemeClr val="tx1">
                    <a:alpha val="0"/>
                  </a:schemeClr>
                </a:solidFill>
                <a:latin typeface="Segoe UI Variable Display" pitchFamily="2" charset="0"/>
              </a:rPr>
              <a:t>System</a:t>
            </a:r>
          </a:p>
        </p:txBody>
      </p:sp>
      <p:pic>
        <p:nvPicPr>
          <p:cNvPr id="53" name="Obrázok 44">
            <a:extLst>
              <a:ext uri="{FF2B5EF4-FFF2-40B4-BE49-F238E27FC236}">
                <a16:creationId xmlns:a16="http://schemas.microsoft.com/office/drawing/2014/main" id="{07D07E0B-2B30-BAC1-098B-86DF39FDE5D1}"/>
              </a:ext>
            </a:extLst>
          </p:cNvPr>
          <p:cNvPicPr>
            <a:picLocks noChangeAspect="1"/>
          </p:cNvPicPr>
          <p:nvPr/>
        </p:nvPicPr>
        <p:blipFill>
          <a:blip r:embed="rId21">
            <a:alphaModFix amt="0"/>
          </a:blip>
          <a:stretch>
            <a:fillRect/>
          </a:stretch>
        </p:blipFill>
        <p:spPr>
          <a:xfrm>
            <a:off x="2170202" y="3083099"/>
            <a:ext cx="311313" cy="311313"/>
          </a:xfrm>
          <a:prstGeom prst="rect">
            <a:avLst/>
          </a:prstGeom>
        </p:spPr>
      </p:pic>
      <p:sp>
        <p:nvSpPr>
          <p:cNvPr id="54" name="BlokTextu 45">
            <a:extLst>
              <a:ext uri="{FF2B5EF4-FFF2-40B4-BE49-F238E27FC236}">
                <a16:creationId xmlns:a16="http://schemas.microsoft.com/office/drawing/2014/main" id="{E0CD7645-0FD0-032B-9216-F3DDDAFBB1BD}"/>
              </a:ext>
            </a:extLst>
          </p:cNvPr>
          <p:cNvSpPr txBox="1"/>
          <p:nvPr/>
        </p:nvSpPr>
        <p:spPr>
          <a:xfrm>
            <a:off x="2515858" y="3489538"/>
            <a:ext cx="1755424" cy="261610"/>
          </a:xfrm>
          <a:prstGeom prst="rect">
            <a:avLst/>
          </a:prstGeom>
          <a:noFill/>
        </p:spPr>
        <p:txBody>
          <a:bodyPr wrap="square" rtlCol="0">
            <a:spAutoFit/>
          </a:bodyPr>
          <a:lstStyle/>
          <a:p>
            <a:r>
              <a:rPr lang="sk-SK" sz="1100" dirty="0">
                <a:solidFill>
                  <a:schemeClr val="tx1">
                    <a:alpha val="0"/>
                  </a:schemeClr>
                </a:solidFill>
                <a:latin typeface="Segoe UI Variable Display" pitchFamily="2" charset="0"/>
              </a:rPr>
              <a:t>Bluetooth &amp; devices</a:t>
            </a:r>
          </a:p>
        </p:txBody>
      </p:sp>
      <p:pic>
        <p:nvPicPr>
          <p:cNvPr id="55" name="Obrázok 46">
            <a:extLst>
              <a:ext uri="{FF2B5EF4-FFF2-40B4-BE49-F238E27FC236}">
                <a16:creationId xmlns:a16="http://schemas.microsoft.com/office/drawing/2014/main" id="{EC427C99-36F5-200E-38BF-9EFF766B4ADF}"/>
              </a:ext>
            </a:extLst>
          </p:cNvPr>
          <p:cNvPicPr>
            <a:picLocks noChangeAspect="1"/>
          </p:cNvPicPr>
          <p:nvPr/>
        </p:nvPicPr>
        <p:blipFill>
          <a:blip r:embed="rId22">
            <a:alphaModFix amt="0"/>
          </a:blip>
          <a:stretch>
            <a:fillRect/>
          </a:stretch>
        </p:blipFill>
        <p:spPr>
          <a:xfrm>
            <a:off x="2161816" y="3460745"/>
            <a:ext cx="311313" cy="311313"/>
          </a:xfrm>
          <a:prstGeom prst="rect">
            <a:avLst/>
          </a:prstGeom>
        </p:spPr>
      </p:pic>
      <p:sp>
        <p:nvSpPr>
          <p:cNvPr id="56" name="BlokTextu 47">
            <a:extLst>
              <a:ext uri="{FF2B5EF4-FFF2-40B4-BE49-F238E27FC236}">
                <a16:creationId xmlns:a16="http://schemas.microsoft.com/office/drawing/2014/main" id="{1171C517-2194-9B78-A06D-E7901FAB3690}"/>
              </a:ext>
            </a:extLst>
          </p:cNvPr>
          <p:cNvSpPr txBox="1"/>
          <p:nvPr/>
        </p:nvSpPr>
        <p:spPr>
          <a:xfrm>
            <a:off x="2518534" y="3855239"/>
            <a:ext cx="1363184" cy="261610"/>
          </a:xfrm>
          <a:prstGeom prst="rect">
            <a:avLst/>
          </a:prstGeom>
          <a:noFill/>
        </p:spPr>
        <p:txBody>
          <a:bodyPr wrap="square" rtlCol="0">
            <a:spAutoFit/>
          </a:bodyPr>
          <a:lstStyle/>
          <a:p>
            <a:r>
              <a:rPr lang="sk-SK" sz="1100" dirty="0">
                <a:solidFill>
                  <a:schemeClr val="tx1">
                    <a:alpha val="0"/>
                  </a:schemeClr>
                </a:solidFill>
                <a:latin typeface="Segoe UI Variable Display" pitchFamily="2" charset="0"/>
              </a:rPr>
              <a:t>Network &amp; internet</a:t>
            </a:r>
          </a:p>
        </p:txBody>
      </p:sp>
      <p:pic>
        <p:nvPicPr>
          <p:cNvPr id="57" name="Obrázok 48">
            <a:extLst>
              <a:ext uri="{FF2B5EF4-FFF2-40B4-BE49-F238E27FC236}">
                <a16:creationId xmlns:a16="http://schemas.microsoft.com/office/drawing/2014/main" id="{E172CB2F-F647-3224-70C9-6011F0883404}"/>
              </a:ext>
            </a:extLst>
          </p:cNvPr>
          <p:cNvPicPr>
            <a:picLocks noChangeAspect="1"/>
          </p:cNvPicPr>
          <p:nvPr/>
        </p:nvPicPr>
        <p:blipFill>
          <a:blip r:embed="rId11">
            <a:alphaModFix amt="0"/>
          </a:blip>
          <a:stretch>
            <a:fillRect/>
          </a:stretch>
        </p:blipFill>
        <p:spPr>
          <a:xfrm>
            <a:off x="2170202" y="3826758"/>
            <a:ext cx="311313" cy="311313"/>
          </a:xfrm>
          <a:prstGeom prst="rect">
            <a:avLst/>
          </a:prstGeom>
        </p:spPr>
      </p:pic>
      <p:sp>
        <p:nvSpPr>
          <p:cNvPr id="58" name="BlokTextu 49">
            <a:extLst>
              <a:ext uri="{FF2B5EF4-FFF2-40B4-BE49-F238E27FC236}">
                <a16:creationId xmlns:a16="http://schemas.microsoft.com/office/drawing/2014/main" id="{5139E45E-3CCF-357B-EA15-24BEF5475C0C}"/>
              </a:ext>
            </a:extLst>
          </p:cNvPr>
          <p:cNvSpPr txBox="1"/>
          <p:nvPr/>
        </p:nvSpPr>
        <p:spPr>
          <a:xfrm>
            <a:off x="2518534" y="4223920"/>
            <a:ext cx="1363184" cy="261610"/>
          </a:xfrm>
          <a:prstGeom prst="rect">
            <a:avLst/>
          </a:prstGeom>
          <a:noFill/>
        </p:spPr>
        <p:txBody>
          <a:bodyPr wrap="square" rtlCol="0">
            <a:spAutoFit/>
          </a:bodyPr>
          <a:lstStyle/>
          <a:p>
            <a:r>
              <a:rPr lang="sk-SK" sz="1100" dirty="0">
                <a:solidFill>
                  <a:schemeClr val="tx1">
                    <a:alpha val="0"/>
                  </a:schemeClr>
                </a:solidFill>
                <a:latin typeface="Segoe UI Variable Display" pitchFamily="2" charset="0"/>
              </a:rPr>
              <a:t>Personalization</a:t>
            </a:r>
          </a:p>
        </p:txBody>
      </p:sp>
      <p:pic>
        <p:nvPicPr>
          <p:cNvPr id="59" name="Obrázok 50">
            <a:extLst>
              <a:ext uri="{FF2B5EF4-FFF2-40B4-BE49-F238E27FC236}">
                <a16:creationId xmlns:a16="http://schemas.microsoft.com/office/drawing/2014/main" id="{128FB410-8981-5D17-0600-4BDD8A31EEE2}"/>
              </a:ext>
            </a:extLst>
          </p:cNvPr>
          <p:cNvPicPr>
            <a:picLocks noChangeAspect="1"/>
          </p:cNvPicPr>
          <p:nvPr/>
        </p:nvPicPr>
        <p:blipFill>
          <a:blip r:embed="rId23">
            <a:alphaModFix amt="0"/>
          </a:blip>
          <a:stretch>
            <a:fillRect/>
          </a:stretch>
        </p:blipFill>
        <p:spPr>
          <a:xfrm>
            <a:off x="2170202" y="4200216"/>
            <a:ext cx="311313" cy="311313"/>
          </a:xfrm>
          <a:prstGeom prst="rect">
            <a:avLst/>
          </a:prstGeom>
        </p:spPr>
      </p:pic>
      <p:sp>
        <p:nvSpPr>
          <p:cNvPr id="60" name="BlokTextu 51">
            <a:extLst>
              <a:ext uri="{FF2B5EF4-FFF2-40B4-BE49-F238E27FC236}">
                <a16:creationId xmlns:a16="http://schemas.microsoft.com/office/drawing/2014/main" id="{4F094723-E9FC-59A3-4FD2-D6C8DA3F4B42}"/>
              </a:ext>
            </a:extLst>
          </p:cNvPr>
          <p:cNvSpPr txBox="1"/>
          <p:nvPr/>
        </p:nvSpPr>
        <p:spPr>
          <a:xfrm>
            <a:off x="2518534" y="4582907"/>
            <a:ext cx="1085853" cy="261610"/>
          </a:xfrm>
          <a:prstGeom prst="rect">
            <a:avLst/>
          </a:prstGeom>
          <a:noFill/>
        </p:spPr>
        <p:txBody>
          <a:bodyPr wrap="square" rtlCol="0">
            <a:spAutoFit/>
          </a:bodyPr>
          <a:lstStyle/>
          <a:p>
            <a:r>
              <a:rPr lang="sk-SK" sz="1100" dirty="0">
                <a:solidFill>
                  <a:schemeClr val="tx1">
                    <a:alpha val="0"/>
                  </a:schemeClr>
                </a:solidFill>
                <a:latin typeface="Segoe UI Variable Display" pitchFamily="2" charset="0"/>
              </a:rPr>
              <a:t>Apps</a:t>
            </a:r>
          </a:p>
        </p:txBody>
      </p:sp>
      <p:pic>
        <p:nvPicPr>
          <p:cNvPr id="61" name="Obrázok 52">
            <a:extLst>
              <a:ext uri="{FF2B5EF4-FFF2-40B4-BE49-F238E27FC236}">
                <a16:creationId xmlns:a16="http://schemas.microsoft.com/office/drawing/2014/main" id="{40E121F9-0EB1-0CF3-4121-F8B7A79AC34E}"/>
              </a:ext>
            </a:extLst>
          </p:cNvPr>
          <p:cNvPicPr>
            <a:picLocks noChangeAspect="1"/>
          </p:cNvPicPr>
          <p:nvPr/>
        </p:nvPicPr>
        <p:blipFill>
          <a:blip r:embed="rId24">
            <a:alphaModFix amt="0"/>
          </a:blip>
          <a:stretch>
            <a:fillRect/>
          </a:stretch>
        </p:blipFill>
        <p:spPr>
          <a:xfrm>
            <a:off x="2161816" y="4548003"/>
            <a:ext cx="311313" cy="311313"/>
          </a:xfrm>
          <a:prstGeom prst="rect">
            <a:avLst/>
          </a:prstGeom>
        </p:spPr>
      </p:pic>
      <p:sp>
        <p:nvSpPr>
          <p:cNvPr id="62" name="BlokTextu 53">
            <a:extLst>
              <a:ext uri="{FF2B5EF4-FFF2-40B4-BE49-F238E27FC236}">
                <a16:creationId xmlns:a16="http://schemas.microsoft.com/office/drawing/2014/main" id="{35E56A9E-91E4-4AC5-57B4-B4382220483B}"/>
              </a:ext>
            </a:extLst>
          </p:cNvPr>
          <p:cNvSpPr txBox="1"/>
          <p:nvPr/>
        </p:nvSpPr>
        <p:spPr>
          <a:xfrm>
            <a:off x="2518534" y="4951451"/>
            <a:ext cx="1085853" cy="261610"/>
          </a:xfrm>
          <a:prstGeom prst="rect">
            <a:avLst/>
          </a:prstGeom>
          <a:noFill/>
        </p:spPr>
        <p:txBody>
          <a:bodyPr wrap="square" rtlCol="0">
            <a:spAutoFit/>
          </a:bodyPr>
          <a:lstStyle/>
          <a:p>
            <a:r>
              <a:rPr lang="sk-SK" sz="1100" dirty="0">
                <a:solidFill>
                  <a:schemeClr val="tx1">
                    <a:alpha val="0"/>
                  </a:schemeClr>
                </a:solidFill>
                <a:latin typeface="Segoe UI Variable Display" pitchFamily="2" charset="0"/>
              </a:rPr>
              <a:t>Accounts</a:t>
            </a:r>
          </a:p>
        </p:txBody>
      </p:sp>
      <p:pic>
        <p:nvPicPr>
          <p:cNvPr id="63" name="Obrázok 54">
            <a:extLst>
              <a:ext uri="{FF2B5EF4-FFF2-40B4-BE49-F238E27FC236}">
                <a16:creationId xmlns:a16="http://schemas.microsoft.com/office/drawing/2014/main" id="{C20A3A90-53E5-3E85-5B26-884CAD475804}"/>
              </a:ext>
            </a:extLst>
          </p:cNvPr>
          <p:cNvPicPr>
            <a:picLocks noChangeAspect="1"/>
          </p:cNvPicPr>
          <p:nvPr/>
        </p:nvPicPr>
        <p:blipFill>
          <a:blip r:embed="rId25">
            <a:alphaModFix amt="0"/>
          </a:blip>
          <a:stretch>
            <a:fillRect/>
          </a:stretch>
        </p:blipFill>
        <p:spPr>
          <a:xfrm>
            <a:off x="2161815" y="4913448"/>
            <a:ext cx="311313" cy="311313"/>
          </a:xfrm>
          <a:prstGeom prst="rect">
            <a:avLst/>
          </a:prstGeom>
        </p:spPr>
      </p:pic>
      <p:sp>
        <p:nvSpPr>
          <p:cNvPr id="64" name="BlokTextu 55">
            <a:extLst>
              <a:ext uri="{FF2B5EF4-FFF2-40B4-BE49-F238E27FC236}">
                <a16:creationId xmlns:a16="http://schemas.microsoft.com/office/drawing/2014/main" id="{F107BF98-B73D-8B4A-7287-4D556F27C37A}"/>
              </a:ext>
            </a:extLst>
          </p:cNvPr>
          <p:cNvSpPr txBox="1"/>
          <p:nvPr/>
        </p:nvSpPr>
        <p:spPr>
          <a:xfrm>
            <a:off x="2518534" y="5319995"/>
            <a:ext cx="1434901" cy="261610"/>
          </a:xfrm>
          <a:prstGeom prst="rect">
            <a:avLst/>
          </a:prstGeom>
          <a:noFill/>
        </p:spPr>
        <p:txBody>
          <a:bodyPr wrap="square" rtlCol="0">
            <a:spAutoFit/>
          </a:bodyPr>
          <a:lstStyle/>
          <a:p>
            <a:r>
              <a:rPr lang="sk-SK" sz="1100" dirty="0">
                <a:solidFill>
                  <a:schemeClr val="tx1">
                    <a:alpha val="0"/>
                  </a:schemeClr>
                </a:solidFill>
                <a:latin typeface="Segoe UI Variable Display" pitchFamily="2" charset="0"/>
              </a:rPr>
              <a:t>Time &amp; language</a:t>
            </a:r>
          </a:p>
        </p:txBody>
      </p:sp>
      <p:pic>
        <p:nvPicPr>
          <p:cNvPr id="65" name="Obrázok 56">
            <a:extLst>
              <a:ext uri="{FF2B5EF4-FFF2-40B4-BE49-F238E27FC236}">
                <a16:creationId xmlns:a16="http://schemas.microsoft.com/office/drawing/2014/main" id="{DFD7C7B2-13E2-AA11-D819-EFA21C186E0C}"/>
              </a:ext>
            </a:extLst>
          </p:cNvPr>
          <p:cNvPicPr>
            <a:picLocks noChangeAspect="1"/>
          </p:cNvPicPr>
          <p:nvPr/>
        </p:nvPicPr>
        <p:blipFill>
          <a:blip r:embed="rId26">
            <a:alphaModFix amt="0"/>
          </a:blip>
          <a:stretch>
            <a:fillRect/>
          </a:stretch>
        </p:blipFill>
        <p:spPr>
          <a:xfrm>
            <a:off x="2161814" y="5281991"/>
            <a:ext cx="311314" cy="311314"/>
          </a:xfrm>
          <a:prstGeom prst="rect">
            <a:avLst/>
          </a:prstGeom>
        </p:spPr>
      </p:pic>
      <p:cxnSp>
        <p:nvCxnSpPr>
          <p:cNvPr id="66" name="Rovná spojnica 57">
            <a:extLst>
              <a:ext uri="{FF2B5EF4-FFF2-40B4-BE49-F238E27FC236}">
                <a16:creationId xmlns:a16="http://schemas.microsoft.com/office/drawing/2014/main" id="{6F666367-59DD-6043-EE5D-B485EF016619}"/>
              </a:ext>
            </a:extLst>
          </p:cNvPr>
          <p:cNvCxnSpPr/>
          <p:nvPr/>
        </p:nvCxnSpPr>
        <p:spPr>
          <a:xfrm>
            <a:off x="4271282" y="2732348"/>
            <a:ext cx="0" cy="2181100"/>
          </a:xfrm>
          <a:prstGeom prst="line">
            <a:avLst/>
          </a:prstGeom>
          <a:ln w="28575">
            <a:solidFill>
              <a:schemeClr val="tx1">
                <a:lumMod val="50000"/>
                <a:lumOff val="50000"/>
                <a:alpha val="0"/>
              </a:schemeClr>
            </a:solidFill>
          </a:ln>
        </p:spPr>
        <p:style>
          <a:lnRef idx="2">
            <a:schemeClr val="accent1"/>
          </a:lnRef>
          <a:fillRef idx="0">
            <a:schemeClr val="accent1"/>
          </a:fillRef>
          <a:effectRef idx="1">
            <a:schemeClr val="accent1"/>
          </a:effectRef>
          <a:fontRef idx="minor">
            <a:schemeClr val="tx1"/>
          </a:fontRef>
        </p:style>
      </p:cxnSp>
      <p:sp>
        <p:nvSpPr>
          <p:cNvPr id="67" name="BlokTextu 58">
            <a:extLst>
              <a:ext uri="{FF2B5EF4-FFF2-40B4-BE49-F238E27FC236}">
                <a16:creationId xmlns:a16="http://schemas.microsoft.com/office/drawing/2014/main" id="{9C0A0CC4-2B0E-1FC2-18AD-BF31172D38AE}"/>
              </a:ext>
            </a:extLst>
          </p:cNvPr>
          <p:cNvSpPr txBox="1"/>
          <p:nvPr/>
        </p:nvSpPr>
        <p:spPr>
          <a:xfrm>
            <a:off x="4646760" y="1917442"/>
            <a:ext cx="1632361" cy="400110"/>
          </a:xfrm>
          <a:prstGeom prst="rect">
            <a:avLst/>
          </a:prstGeom>
          <a:noFill/>
        </p:spPr>
        <p:txBody>
          <a:bodyPr wrap="square" rtlCol="0">
            <a:spAutoFit/>
          </a:bodyPr>
          <a:lstStyle/>
          <a:p>
            <a:r>
              <a:rPr lang="sk-SK" sz="2000" dirty="0">
                <a:solidFill>
                  <a:schemeClr val="tx1">
                    <a:alpha val="0"/>
                  </a:schemeClr>
                </a:solidFill>
                <a:latin typeface="Segoe UI Variable Display" pitchFamily="2" charset="0"/>
              </a:rPr>
              <a:t>Home</a:t>
            </a:r>
          </a:p>
        </p:txBody>
      </p:sp>
      <p:sp>
        <p:nvSpPr>
          <p:cNvPr id="68" name="Obdĺžnik: zaoblené rohy 59">
            <a:extLst>
              <a:ext uri="{FF2B5EF4-FFF2-40B4-BE49-F238E27FC236}">
                <a16:creationId xmlns:a16="http://schemas.microsoft.com/office/drawing/2014/main" id="{0CECF06A-50D4-37C3-82FF-6AC140B3EA38}"/>
              </a:ext>
            </a:extLst>
          </p:cNvPr>
          <p:cNvSpPr/>
          <p:nvPr/>
        </p:nvSpPr>
        <p:spPr>
          <a:xfrm>
            <a:off x="4753155" y="2439810"/>
            <a:ext cx="1514786" cy="812340"/>
          </a:xfrm>
          <a:prstGeom prst="roundRect">
            <a:avLst/>
          </a:prstGeom>
          <a:blipFill dpi="0" rotWithShape="1">
            <a:blip r:embed="rId27">
              <a:alphaModFix amt="0"/>
              <a:extLst>
                <a:ext uri="{28A0092B-C50C-407E-A947-70E740481C1C}">
                  <a14:useLocalDpi xmlns:a14="http://schemas.microsoft.com/office/drawing/2010/main" val="0"/>
                </a:ext>
              </a:extLst>
            </a:blip>
            <a:srcRect/>
            <a:stretch>
              <a:fillRect/>
            </a:stretch>
          </a:blipFill>
          <a:ln w="28575">
            <a:solidFill>
              <a:schemeClr val="tx1">
                <a:alpha val="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k-SK"/>
          </a:p>
        </p:txBody>
      </p:sp>
      <p:sp>
        <p:nvSpPr>
          <p:cNvPr id="69" name="BlokTextu 60">
            <a:extLst>
              <a:ext uri="{FF2B5EF4-FFF2-40B4-BE49-F238E27FC236}">
                <a16:creationId xmlns:a16="http://schemas.microsoft.com/office/drawing/2014/main" id="{34E3BAEA-CB4B-23A7-2DEA-D4B2537DBA5E}"/>
              </a:ext>
            </a:extLst>
          </p:cNvPr>
          <p:cNvSpPr txBox="1"/>
          <p:nvPr/>
        </p:nvSpPr>
        <p:spPr>
          <a:xfrm>
            <a:off x="6392174" y="2461998"/>
            <a:ext cx="1949569" cy="559961"/>
          </a:xfrm>
          <a:prstGeom prst="rect">
            <a:avLst/>
          </a:prstGeom>
          <a:noFill/>
        </p:spPr>
        <p:txBody>
          <a:bodyPr wrap="square" rtlCol="0">
            <a:spAutoFit/>
          </a:bodyPr>
          <a:lstStyle/>
          <a:p>
            <a:r>
              <a:rPr lang="sk-SK" sz="1600" dirty="0">
                <a:solidFill>
                  <a:schemeClr val="tx1">
                    <a:alpha val="0"/>
                  </a:schemeClr>
                </a:solidFill>
                <a:latin typeface="Segoe UI Variable Display" pitchFamily="2" charset="0"/>
              </a:rPr>
              <a:t>HP – Winppt</a:t>
            </a:r>
          </a:p>
          <a:p>
            <a:pPr>
              <a:lnSpc>
                <a:spcPts val="1800"/>
              </a:lnSpc>
            </a:pPr>
            <a:r>
              <a:rPr lang="sk-SK" sz="1000" dirty="0">
                <a:solidFill>
                  <a:schemeClr val="tx1">
                    <a:alpha val="0"/>
                  </a:schemeClr>
                </a:solidFill>
                <a:latin typeface="Segoe UI Variable Display" pitchFamily="2" charset="0"/>
              </a:rPr>
              <a:t>HP 255 G7</a:t>
            </a:r>
          </a:p>
        </p:txBody>
      </p:sp>
      <p:sp>
        <p:nvSpPr>
          <p:cNvPr id="70" name="Obdĺžnik: zaoblené rohy 61">
            <a:extLst>
              <a:ext uri="{FF2B5EF4-FFF2-40B4-BE49-F238E27FC236}">
                <a16:creationId xmlns:a16="http://schemas.microsoft.com/office/drawing/2014/main" id="{E6922B1C-9D5A-E2A4-2C11-DF745910D674}"/>
              </a:ext>
            </a:extLst>
          </p:cNvPr>
          <p:cNvSpPr/>
          <p:nvPr/>
        </p:nvSpPr>
        <p:spPr>
          <a:xfrm>
            <a:off x="7144162" y="2948039"/>
            <a:ext cx="577970" cy="258192"/>
          </a:xfrm>
          <a:prstGeom prst="roundRect">
            <a:avLst>
              <a:gd name="adj" fmla="val 50000"/>
            </a:avLst>
          </a:prstGeom>
          <a:solidFill>
            <a:schemeClr val="bg1">
              <a:alpha val="0"/>
            </a:schemeClr>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k-SK"/>
          </a:p>
        </p:txBody>
      </p:sp>
      <p:sp>
        <p:nvSpPr>
          <p:cNvPr id="71" name="BlokTextu 62">
            <a:extLst>
              <a:ext uri="{FF2B5EF4-FFF2-40B4-BE49-F238E27FC236}">
                <a16:creationId xmlns:a16="http://schemas.microsoft.com/office/drawing/2014/main" id="{3FB97C92-1E7A-C698-3C74-7646A4912DB6}"/>
              </a:ext>
            </a:extLst>
          </p:cNvPr>
          <p:cNvSpPr txBox="1"/>
          <p:nvPr/>
        </p:nvSpPr>
        <p:spPr>
          <a:xfrm>
            <a:off x="7050016" y="2960010"/>
            <a:ext cx="766261" cy="230832"/>
          </a:xfrm>
          <a:prstGeom prst="rect">
            <a:avLst/>
          </a:prstGeom>
          <a:noFill/>
        </p:spPr>
        <p:txBody>
          <a:bodyPr wrap="square" rtlCol="0">
            <a:spAutoFit/>
          </a:bodyPr>
          <a:lstStyle/>
          <a:p>
            <a:pPr algn="ctr"/>
            <a:r>
              <a:rPr lang="sk-SK" sz="900" dirty="0">
                <a:solidFill>
                  <a:schemeClr val="tx1">
                    <a:alpha val="0"/>
                  </a:schemeClr>
                </a:solidFill>
                <a:latin typeface="Segoe UI Variable Display" pitchFamily="2" charset="0"/>
              </a:rPr>
              <a:t>Rename</a:t>
            </a:r>
          </a:p>
        </p:txBody>
      </p:sp>
      <p:pic>
        <p:nvPicPr>
          <p:cNvPr id="72" name="Obrázok 63">
            <a:extLst>
              <a:ext uri="{FF2B5EF4-FFF2-40B4-BE49-F238E27FC236}">
                <a16:creationId xmlns:a16="http://schemas.microsoft.com/office/drawing/2014/main" id="{2476D2F6-AEA5-656C-8E9D-AFDAAAE499F9}"/>
              </a:ext>
            </a:extLst>
          </p:cNvPr>
          <p:cNvPicPr>
            <a:picLocks noChangeAspect="1"/>
          </p:cNvPicPr>
          <p:nvPr/>
        </p:nvPicPr>
        <p:blipFill>
          <a:blip r:embed="rId28">
            <a:alphaModFix amt="0"/>
          </a:blip>
          <a:stretch>
            <a:fillRect/>
          </a:stretch>
        </p:blipFill>
        <p:spPr>
          <a:xfrm>
            <a:off x="8325528" y="2524047"/>
            <a:ext cx="322661" cy="322661"/>
          </a:xfrm>
          <a:prstGeom prst="rect">
            <a:avLst/>
          </a:prstGeom>
        </p:spPr>
      </p:pic>
      <p:sp>
        <p:nvSpPr>
          <p:cNvPr id="73" name="BlokTextu 64">
            <a:extLst>
              <a:ext uri="{FF2B5EF4-FFF2-40B4-BE49-F238E27FC236}">
                <a16:creationId xmlns:a16="http://schemas.microsoft.com/office/drawing/2014/main" id="{561C0D19-348E-E16B-FFA6-5447B6893324}"/>
              </a:ext>
            </a:extLst>
          </p:cNvPr>
          <p:cNvSpPr txBox="1"/>
          <p:nvPr/>
        </p:nvSpPr>
        <p:spPr>
          <a:xfrm>
            <a:off x="8648189" y="2522380"/>
            <a:ext cx="1327917" cy="400110"/>
          </a:xfrm>
          <a:prstGeom prst="rect">
            <a:avLst/>
          </a:prstGeom>
          <a:noFill/>
        </p:spPr>
        <p:txBody>
          <a:bodyPr wrap="square" rtlCol="0">
            <a:spAutoFit/>
          </a:bodyPr>
          <a:lstStyle/>
          <a:p>
            <a:r>
              <a:rPr lang="sk-SK" sz="1200" dirty="0">
                <a:solidFill>
                  <a:schemeClr val="tx1">
                    <a:alpha val="0"/>
                  </a:schemeClr>
                </a:solidFill>
                <a:latin typeface="Segoe UI Variable Display" pitchFamily="2" charset="0"/>
              </a:rPr>
              <a:t>Windows Update</a:t>
            </a:r>
          </a:p>
          <a:p>
            <a:r>
              <a:rPr lang="sk-SK" sz="800" dirty="0">
                <a:solidFill>
                  <a:schemeClr val="tx1">
                    <a:alpha val="0"/>
                  </a:schemeClr>
                </a:solidFill>
                <a:latin typeface="Segoe UI Variable Display" pitchFamily="2" charset="0"/>
              </a:rPr>
              <a:t>Last checked: 1m ago</a:t>
            </a:r>
          </a:p>
        </p:txBody>
      </p:sp>
      <p:sp>
        <p:nvSpPr>
          <p:cNvPr id="74" name="Obdĺžnik: zaoblené rohy 65">
            <a:extLst>
              <a:ext uri="{FF2B5EF4-FFF2-40B4-BE49-F238E27FC236}">
                <a16:creationId xmlns:a16="http://schemas.microsoft.com/office/drawing/2014/main" id="{05F5E994-B00C-AF1B-16C1-DE10B2C8056B}"/>
              </a:ext>
            </a:extLst>
          </p:cNvPr>
          <p:cNvSpPr/>
          <p:nvPr/>
        </p:nvSpPr>
        <p:spPr>
          <a:xfrm>
            <a:off x="4753154" y="3420290"/>
            <a:ext cx="3063123" cy="1729670"/>
          </a:xfrm>
          <a:prstGeom prst="roundRect">
            <a:avLst>
              <a:gd name="adj" fmla="val 10682"/>
            </a:avLst>
          </a:prstGeom>
          <a:solidFill>
            <a:schemeClr val="bg1">
              <a:alpha val="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k-SK"/>
          </a:p>
        </p:txBody>
      </p:sp>
      <p:sp>
        <p:nvSpPr>
          <p:cNvPr id="75" name="BlokTextu 66">
            <a:extLst>
              <a:ext uri="{FF2B5EF4-FFF2-40B4-BE49-F238E27FC236}">
                <a16:creationId xmlns:a16="http://schemas.microsoft.com/office/drawing/2014/main" id="{728D1F98-A02F-FC32-548F-8F8306DEB631}"/>
              </a:ext>
            </a:extLst>
          </p:cNvPr>
          <p:cNvSpPr txBox="1"/>
          <p:nvPr/>
        </p:nvSpPr>
        <p:spPr>
          <a:xfrm>
            <a:off x="4830792" y="3489538"/>
            <a:ext cx="1984520" cy="276999"/>
          </a:xfrm>
          <a:prstGeom prst="rect">
            <a:avLst/>
          </a:prstGeom>
          <a:noFill/>
        </p:spPr>
        <p:txBody>
          <a:bodyPr wrap="square" rtlCol="0">
            <a:spAutoFit/>
          </a:bodyPr>
          <a:lstStyle/>
          <a:p>
            <a:r>
              <a:rPr lang="sk-SK" sz="1200" dirty="0">
                <a:solidFill>
                  <a:schemeClr val="tx1">
                    <a:alpha val="0"/>
                  </a:schemeClr>
                </a:solidFill>
                <a:latin typeface="Segoe UI Variable Display" pitchFamily="2" charset="0"/>
              </a:rPr>
              <a:t>Personalize your device</a:t>
            </a:r>
          </a:p>
        </p:txBody>
      </p:sp>
      <p:sp>
        <p:nvSpPr>
          <p:cNvPr id="76" name="Obdĺžnik: zaoblené rohy 67">
            <a:extLst>
              <a:ext uri="{FF2B5EF4-FFF2-40B4-BE49-F238E27FC236}">
                <a16:creationId xmlns:a16="http://schemas.microsoft.com/office/drawing/2014/main" id="{12DAB658-FEE2-726D-B6AE-33801F8E7A16}"/>
              </a:ext>
            </a:extLst>
          </p:cNvPr>
          <p:cNvSpPr/>
          <p:nvPr/>
        </p:nvSpPr>
        <p:spPr>
          <a:xfrm>
            <a:off x="4915175" y="3867974"/>
            <a:ext cx="936000" cy="792000"/>
          </a:xfrm>
          <a:prstGeom prst="roundRect">
            <a:avLst/>
          </a:prstGeom>
          <a:blipFill dpi="0" rotWithShape="1">
            <a:blip r:embed="rId29">
              <a:alphaModFix amt="0"/>
              <a:extLst>
                <a:ext uri="{28A0092B-C50C-407E-A947-70E740481C1C}">
                  <a14:useLocalDpi xmlns:a14="http://schemas.microsoft.com/office/drawing/2010/main" val="0"/>
                </a:ext>
              </a:extLst>
            </a:blip>
            <a:srcRect/>
            <a:stretch>
              <a:fillRect l="-24883" r="-19811"/>
            </a:stretch>
          </a:blipFill>
          <a:ln>
            <a:solidFill>
              <a:srgbClr val="00B0F0">
                <a:alpha val="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k-SK"/>
          </a:p>
        </p:txBody>
      </p:sp>
      <p:sp>
        <p:nvSpPr>
          <p:cNvPr id="77" name="Obdĺžnik: zaoblené rohy 68">
            <a:extLst>
              <a:ext uri="{FF2B5EF4-FFF2-40B4-BE49-F238E27FC236}">
                <a16:creationId xmlns:a16="http://schemas.microsoft.com/office/drawing/2014/main" id="{FE4BEE0C-7099-4D57-BF89-7F2FF1BA8517}"/>
              </a:ext>
            </a:extLst>
          </p:cNvPr>
          <p:cNvSpPr/>
          <p:nvPr/>
        </p:nvSpPr>
        <p:spPr>
          <a:xfrm>
            <a:off x="6045235" y="3867974"/>
            <a:ext cx="936000" cy="792000"/>
          </a:xfrm>
          <a:prstGeom prst="roundRect">
            <a:avLst/>
          </a:prstGeom>
          <a:blipFill dpi="0" rotWithShape="1">
            <a:blip r:embed="rId30">
              <a:alphaModFix amt="0"/>
              <a:extLst>
                <a:ext uri="{28A0092B-C50C-407E-A947-70E740481C1C}">
                  <a14:useLocalDpi xmlns:a14="http://schemas.microsoft.com/office/drawing/2010/main" val="0"/>
                </a:ext>
              </a:extLst>
            </a:blip>
            <a:srcRect/>
            <a:stretch>
              <a:fillRect l="-20733" r="-17968"/>
            </a:stretch>
          </a:blipFill>
          <a:ln>
            <a:solidFill>
              <a:srgbClr val="0070C0">
                <a:alpha val="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k-SK"/>
          </a:p>
        </p:txBody>
      </p:sp>
      <p:sp>
        <p:nvSpPr>
          <p:cNvPr id="78" name="Obdĺžnik: zaoblené rohy 69">
            <a:extLst>
              <a:ext uri="{FF2B5EF4-FFF2-40B4-BE49-F238E27FC236}">
                <a16:creationId xmlns:a16="http://schemas.microsoft.com/office/drawing/2014/main" id="{ECEA53FE-7192-77A0-77A3-5919DCC1540A}"/>
              </a:ext>
            </a:extLst>
          </p:cNvPr>
          <p:cNvSpPr/>
          <p:nvPr/>
        </p:nvSpPr>
        <p:spPr>
          <a:xfrm>
            <a:off x="5096330" y="3993214"/>
            <a:ext cx="549215" cy="560717"/>
          </a:xfrm>
          <a:prstGeom prst="roundRect">
            <a:avLst/>
          </a:prstGeom>
          <a:blipFill dpi="0" rotWithShape="1">
            <a:blip r:embed="rId31">
              <a:alphaModFix amt="0"/>
              <a:extLst>
                <a:ext uri="{28A0092B-C50C-407E-A947-70E740481C1C}">
                  <a14:useLocalDpi xmlns:a14="http://schemas.microsoft.com/office/drawing/2010/main" val="0"/>
                </a:ext>
              </a:extLst>
            </a:blip>
            <a:srcRect/>
            <a:stretch>
              <a:fillRect l="-32984" t="-22336" r="-37441" b="-18912"/>
            </a:stretch>
          </a:blipFill>
          <a:ln w="3175">
            <a:solidFill>
              <a:srgbClr val="0070C0">
                <a:alpha val="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k-SK"/>
          </a:p>
        </p:txBody>
      </p:sp>
      <p:sp>
        <p:nvSpPr>
          <p:cNvPr id="79" name="Obdĺžnik: zaoblené rohy 70">
            <a:extLst>
              <a:ext uri="{FF2B5EF4-FFF2-40B4-BE49-F238E27FC236}">
                <a16:creationId xmlns:a16="http://schemas.microsoft.com/office/drawing/2014/main" id="{06B9C008-1EC8-760C-3B4E-9ED7119D7365}"/>
              </a:ext>
            </a:extLst>
          </p:cNvPr>
          <p:cNvSpPr/>
          <p:nvPr/>
        </p:nvSpPr>
        <p:spPr>
          <a:xfrm>
            <a:off x="6238627" y="3983615"/>
            <a:ext cx="549215" cy="560717"/>
          </a:xfrm>
          <a:prstGeom prst="roundRect">
            <a:avLst/>
          </a:prstGeom>
          <a:blipFill dpi="0" rotWithShape="1">
            <a:blip r:embed="rId32">
              <a:alphaModFix amt="0"/>
              <a:extLst>
                <a:ext uri="{28A0092B-C50C-407E-A947-70E740481C1C}">
                  <a14:useLocalDpi xmlns:a14="http://schemas.microsoft.com/office/drawing/2010/main" val="0"/>
                </a:ext>
              </a:extLst>
            </a:blip>
            <a:srcRect/>
            <a:stretch>
              <a:fillRect l="-35213" t="-20624" r="-35213" b="-20624"/>
            </a:stretch>
          </a:blipFill>
          <a:ln w="3175">
            <a:solidFill>
              <a:srgbClr val="0070C0">
                <a:alpha val="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k-SK"/>
          </a:p>
        </p:txBody>
      </p:sp>
      <p:sp>
        <p:nvSpPr>
          <p:cNvPr id="80" name="Obdĺžnik: zaoblené rohy 71">
            <a:extLst>
              <a:ext uri="{FF2B5EF4-FFF2-40B4-BE49-F238E27FC236}">
                <a16:creationId xmlns:a16="http://schemas.microsoft.com/office/drawing/2014/main" id="{E0C4E349-67E5-A747-D468-611AFC588294}"/>
              </a:ext>
            </a:extLst>
          </p:cNvPr>
          <p:cNvSpPr/>
          <p:nvPr/>
        </p:nvSpPr>
        <p:spPr>
          <a:xfrm>
            <a:off x="5096329" y="3993213"/>
            <a:ext cx="549215" cy="560717"/>
          </a:xfrm>
          <a:prstGeom prst="roundRect">
            <a:avLst/>
          </a:prstGeom>
          <a:solidFill>
            <a:schemeClr val="bg1">
              <a:alpha val="0"/>
            </a:schemeClr>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k-SK"/>
          </a:p>
        </p:txBody>
      </p:sp>
      <p:sp>
        <p:nvSpPr>
          <p:cNvPr id="81" name="Obdĺžnik: zaoblené rohy 72">
            <a:extLst>
              <a:ext uri="{FF2B5EF4-FFF2-40B4-BE49-F238E27FC236}">
                <a16:creationId xmlns:a16="http://schemas.microsoft.com/office/drawing/2014/main" id="{74E923C0-AD3D-F944-7254-B8B165704876}"/>
              </a:ext>
            </a:extLst>
          </p:cNvPr>
          <p:cNvSpPr/>
          <p:nvPr/>
        </p:nvSpPr>
        <p:spPr>
          <a:xfrm>
            <a:off x="6238627" y="3983615"/>
            <a:ext cx="549215" cy="560717"/>
          </a:xfrm>
          <a:prstGeom prst="roundRect">
            <a:avLst/>
          </a:prstGeom>
          <a:solidFill>
            <a:schemeClr val="tx1">
              <a:alpha val="0"/>
            </a:schemeClr>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k-SK"/>
          </a:p>
        </p:txBody>
      </p:sp>
      <p:sp>
        <p:nvSpPr>
          <p:cNvPr id="82" name="Obdĺžnik: zaoblené rohy 73">
            <a:extLst>
              <a:ext uri="{FF2B5EF4-FFF2-40B4-BE49-F238E27FC236}">
                <a16:creationId xmlns:a16="http://schemas.microsoft.com/office/drawing/2014/main" id="{967EEA58-E734-A6EC-DB79-CE1F8C3A1362}"/>
              </a:ext>
            </a:extLst>
          </p:cNvPr>
          <p:cNvSpPr/>
          <p:nvPr/>
        </p:nvSpPr>
        <p:spPr>
          <a:xfrm>
            <a:off x="2093112" y="2755695"/>
            <a:ext cx="44144" cy="233737"/>
          </a:xfrm>
          <a:prstGeom prst="roundRect">
            <a:avLst>
              <a:gd name="adj" fmla="val 44413"/>
            </a:avLst>
          </a:prstGeom>
          <a:solidFill>
            <a:srgbClr val="0070C0">
              <a:alpha val="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k-SK"/>
          </a:p>
        </p:txBody>
      </p:sp>
    </p:spTree>
    <p:extLst>
      <p:ext uri="{BB962C8B-B14F-4D97-AF65-F5344CB8AC3E}">
        <p14:creationId xmlns:p14="http://schemas.microsoft.com/office/powerpoint/2010/main" val="3423666409"/>
      </p:ext>
    </p:extLst>
  </p:cSld>
  <p:clrMapOvr>
    <a:masterClrMapping/>
  </p:clrMapOvr>
  <mc:AlternateContent xmlns:mc="http://schemas.openxmlformats.org/markup-compatibility/2006" xmlns:p159="http://schemas.microsoft.com/office/powerpoint/2015/09/main">
    <mc:Choice Requires="p159">
      <p:transition advTm="2000">
        <p159:morph option="byObject"/>
      </p:transition>
    </mc:Choice>
    <mc:Fallback xmlns="">
      <p:transition advTm="2000">
        <p:fade/>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grpSp>
        <p:nvGrpSpPr>
          <p:cNvPr id="57" name="Skupina 9">
            <a:extLst>
              <a:ext uri="{FF2B5EF4-FFF2-40B4-BE49-F238E27FC236}">
                <a16:creationId xmlns:a16="http://schemas.microsoft.com/office/drawing/2014/main" id="{7AF705C5-A15D-B9B2-3F1D-618126C7A54E}"/>
              </a:ext>
            </a:extLst>
          </p:cNvPr>
          <p:cNvGrpSpPr/>
          <p:nvPr/>
        </p:nvGrpSpPr>
        <p:grpSpPr>
          <a:xfrm>
            <a:off x="4646760" y="133706"/>
            <a:ext cx="7312326" cy="6551766"/>
            <a:chOff x="4646761" y="133706"/>
            <a:chExt cx="7312326" cy="6551766"/>
          </a:xfrm>
          <a:solidFill>
            <a:schemeClr val="bg1"/>
          </a:solidFill>
        </p:grpSpPr>
        <p:sp>
          <p:nvSpPr>
            <p:cNvPr id="76" name="Obdĺžnik: zaoblené rohy 11">
              <a:extLst>
                <a:ext uri="{FF2B5EF4-FFF2-40B4-BE49-F238E27FC236}">
                  <a16:creationId xmlns:a16="http://schemas.microsoft.com/office/drawing/2014/main" id="{C14B3D09-975A-FA3D-F4BE-48DBFD196E16}"/>
                </a:ext>
              </a:extLst>
            </p:cNvPr>
            <p:cNvSpPr/>
            <p:nvPr/>
          </p:nvSpPr>
          <p:spPr>
            <a:xfrm>
              <a:off x="10912415" y="6193766"/>
              <a:ext cx="1046672" cy="491706"/>
            </a:xfrm>
            <a:prstGeom prst="roundRect">
              <a:avLst>
                <a:gd name="adj" fmla="val 26667"/>
              </a:avLst>
            </a:prstGeom>
            <a:grp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sk-SK" sz="1800" b="0" i="0" u="none" strike="noStrike" kern="1200" cap="none" spc="0" normalizeH="0" baseline="0" noProof="0">
                <a:ln>
                  <a:noFill/>
                </a:ln>
                <a:solidFill>
                  <a:prstClr val="white"/>
                </a:solidFill>
                <a:effectLst/>
                <a:uLnTx/>
                <a:uFillTx/>
                <a:latin typeface="Calibri"/>
                <a:ea typeface="+mn-ea"/>
                <a:cs typeface="+mn-cs"/>
              </a:endParaRPr>
            </a:p>
          </p:txBody>
        </p:sp>
        <p:sp>
          <p:nvSpPr>
            <p:cNvPr id="77" name="Obdĺžnik: zaoblené rohy 12">
              <a:extLst>
                <a:ext uri="{FF2B5EF4-FFF2-40B4-BE49-F238E27FC236}">
                  <a16:creationId xmlns:a16="http://schemas.microsoft.com/office/drawing/2014/main" id="{ADBEF543-63F4-69E5-D771-B68CC57835A0}"/>
                </a:ext>
              </a:extLst>
            </p:cNvPr>
            <p:cNvSpPr/>
            <p:nvPr/>
          </p:nvSpPr>
          <p:spPr>
            <a:xfrm>
              <a:off x="9756475" y="6193766"/>
              <a:ext cx="1046672" cy="491706"/>
            </a:xfrm>
            <a:prstGeom prst="roundRect">
              <a:avLst>
                <a:gd name="adj" fmla="val 26667"/>
              </a:avLst>
            </a:prstGeom>
            <a:grp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sk-SK" sz="1800" b="0" i="0" u="none" strike="noStrike" kern="1200" cap="none" spc="0" normalizeH="0" baseline="0" noProof="0">
                <a:ln>
                  <a:noFill/>
                </a:ln>
                <a:solidFill>
                  <a:prstClr val="white"/>
                </a:solidFill>
                <a:effectLst/>
                <a:uLnTx/>
                <a:uFillTx/>
                <a:latin typeface="Calibri"/>
                <a:ea typeface="+mn-ea"/>
                <a:cs typeface="+mn-cs"/>
              </a:endParaRPr>
            </a:p>
          </p:txBody>
        </p:sp>
        <p:sp>
          <p:nvSpPr>
            <p:cNvPr id="78" name="Obdĺžnik: zaoblené rohy 13">
              <a:extLst>
                <a:ext uri="{FF2B5EF4-FFF2-40B4-BE49-F238E27FC236}">
                  <a16:creationId xmlns:a16="http://schemas.microsoft.com/office/drawing/2014/main" id="{31C18E36-741D-6D81-0FB7-CAFDA6575E87}"/>
                </a:ext>
              </a:extLst>
            </p:cNvPr>
            <p:cNvSpPr/>
            <p:nvPr/>
          </p:nvSpPr>
          <p:spPr>
            <a:xfrm>
              <a:off x="4646761" y="133706"/>
              <a:ext cx="2898476" cy="491706"/>
            </a:xfrm>
            <a:prstGeom prst="roundRect">
              <a:avLst>
                <a:gd name="adj" fmla="val 50000"/>
              </a:avLst>
            </a:prstGeom>
            <a:grp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sk-SK" sz="18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79" name="Skupina 8">
            <a:extLst>
              <a:ext uri="{FF2B5EF4-FFF2-40B4-BE49-F238E27FC236}">
                <a16:creationId xmlns:a16="http://schemas.microsoft.com/office/drawing/2014/main" id="{57788635-0F9B-278E-5EC5-E9060EF2B4BA}"/>
              </a:ext>
            </a:extLst>
          </p:cNvPr>
          <p:cNvGrpSpPr/>
          <p:nvPr/>
        </p:nvGrpSpPr>
        <p:grpSpPr>
          <a:xfrm>
            <a:off x="4646761" y="133706"/>
            <a:ext cx="7312326" cy="6551766"/>
            <a:chOff x="4646761" y="133706"/>
            <a:chExt cx="7312326" cy="6551766"/>
          </a:xfrm>
          <a:blipFill dpi="0" rotWithShape="0">
            <a:blip r:embed="rId4">
              <a:alphaModFix amt="60000"/>
              <a:extLst>
                <a:ext uri="{28A0092B-C50C-407E-A947-70E740481C1C}">
                  <a14:useLocalDpi xmlns:a14="http://schemas.microsoft.com/office/drawing/2010/main" val="0"/>
                </a:ext>
              </a:extLst>
            </a:blip>
            <a:srcRect/>
            <a:stretch>
              <a:fillRect/>
            </a:stretch>
          </a:blipFill>
        </p:grpSpPr>
        <p:sp>
          <p:nvSpPr>
            <p:cNvPr id="80" name="Obdĺžnik: zaoblené rohy 4">
              <a:extLst>
                <a:ext uri="{FF2B5EF4-FFF2-40B4-BE49-F238E27FC236}">
                  <a16:creationId xmlns:a16="http://schemas.microsoft.com/office/drawing/2014/main" id="{F3BA2FA8-9AEC-ECD7-2336-B33004C5DBCE}"/>
                </a:ext>
              </a:extLst>
            </p:cNvPr>
            <p:cNvSpPr/>
            <p:nvPr/>
          </p:nvSpPr>
          <p:spPr>
            <a:xfrm>
              <a:off x="10912415" y="6193766"/>
              <a:ext cx="1046672" cy="491706"/>
            </a:xfrm>
            <a:prstGeom prst="roundRect">
              <a:avLst>
                <a:gd name="adj" fmla="val 26667"/>
              </a:avLst>
            </a:prstGeom>
            <a:grp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sk-SK" sz="1800" b="0" i="0" u="none" strike="noStrike" kern="1200" cap="none" spc="0" normalizeH="0" baseline="0" noProof="0">
                <a:ln>
                  <a:noFill/>
                </a:ln>
                <a:solidFill>
                  <a:prstClr val="white"/>
                </a:solidFill>
                <a:effectLst/>
                <a:uLnTx/>
                <a:uFillTx/>
                <a:latin typeface="Calibri"/>
                <a:ea typeface="+mn-ea"/>
                <a:cs typeface="+mn-cs"/>
              </a:endParaRPr>
            </a:p>
          </p:txBody>
        </p:sp>
        <p:sp>
          <p:nvSpPr>
            <p:cNvPr id="81" name="Obdĺžnik: zaoblené rohy 5">
              <a:extLst>
                <a:ext uri="{FF2B5EF4-FFF2-40B4-BE49-F238E27FC236}">
                  <a16:creationId xmlns:a16="http://schemas.microsoft.com/office/drawing/2014/main" id="{31FA1138-F7C2-F6DA-8F65-A3215C245A77}"/>
                </a:ext>
              </a:extLst>
            </p:cNvPr>
            <p:cNvSpPr/>
            <p:nvPr/>
          </p:nvSpPr>
          <p:spPr>
            <a:xfrm>
              <a:off x="9756475" y="6193766"/>
              <a:ext cx="1046672" cy="491706"/>
            </a:xfrm>
            <a:prstGeom prst="roundRect">
              <a:avLst>
                <a:gd name="adj" fmla="val 26667"/>
              </a:avLst>
            </a:prstGeom>
            <a:grp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sk-SK" sz="1800" b="0" i="0" u="none" strike="noStrike" kern="1200" cap="none" spc="0" normalizeH="0" baseline="0" noProof="0">
                <a:ln>
                  <a:noFill/>
                </a:ln>
                <a:solidFill>
                  <a:prstClr val="white"/>
                </a:solidFill>
                <a:effectLst/>
                <a:uLnTx/>
                <a:uFillTx/>
                <a:latin typeface="Calibri"/>
                <a:ea typeface="+mn-ea"/>
                <a:cs typeface="+mn-cs"/>
              </a:endParaRPr>
            </a:p>
          </p:txBody>
        </p:sp>
        <p:sp>
          <p:nvSpPr>
            <p:cNvPr id="82" name="Obdĺžnik: zaoblené rohy 7">
              <a:extLst>
                <a:ext uri="{FF2B5EF4-FFF2-40B4-BE49-F238E27FC236}">
                  <a16:creationId xmlns:a16="http://schemas.microsoft.com/office/drawing/2014/main" id="{423E9F3F-48FD-31DE-5AED-EF81BBAF5100}"/>
                </a:ext>
              </a:extLst>
            </p:cNvPr>
            <p:cNvSpPr/>
            <p:nvPr/>
          </p:nvSpPr>
          <p:spPr>
            <a:xfrm>
              <a:off x="4646761" y="133706"/>
              <a:ext cx="2898476" cy="491706"/>
            </a:xfrm>
            <a:prstGeom prst="roundRect">
              <a:avLst>
                <a:gd name="adj" fmla="val 50000"/>
              </a:avLst>
            </a:prstGeom>
            <a:grp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sk-SK" sz="1800" b="0" i="0" u="none" strike="noStrike" kern="1200" cap="none" spc="0" normalizeH="0" baseline="0" noProof="0">
                <a:ln>
                  <a:noFill/>
                </a:ln>
                <a:solidFill>
                  <a:prstClr val="white"/>
                </a:solidFill>
                <a:effectLst/>
                <a:uLnTx/>
                <a:uFillTx/>
                <a:latin typeface="Calibri"/>
                <a:ea typeface="+mn-ea"/>
                <a:cs typeface="+mn-cs"/>
              </a:endParaRPr>
            </a:p>
          </p:txBody>
        </p:sp>
      </p:grpSp>
      <p:pic>
        <p:nvPicPr>
          <p:cNvPr id="83" name="Obrázok 28">
            <a:extLst>
              <a:ext uri="{FF2B5EF4-FFF2-40B4-BE49-F238E27FC236}">
                <a16:creationId xmlns:a16="http://schemas.microsoft.com/office/drawing/2014/main" id="{5AD34B56-DD1F-469B-B4E1-5453FEFB751C}"/>
              </a:ext>
            </a:extLst>
          </p:cNvPr>
          <p:cNvPicPr>
            <a:picLocks noChangeAspect="1"/>
          </p:cNvPicPr>
          <p:nvPr/>
        </p:nvPicPr>
        <p:blipFill>
          <a:blip r:embed="rId5"/>
          <a:stretch>
            <a:fillRect/>
          </a:stretch>
        </p:blipFill>
        <p:spPr>
          <a:xfrm>
            <a:off x="9855878" y="6310495"/>
            <a:ext cx="258245" cy="258245"/>
          </a:xfrm>
          <a:prstGeom prst="rect">
            <a:avLst/>
          </a:prstGeom>
        </p:spPr>
      </p:pic>
      <p:pic>
        <p:nvPicPr>
          <p:cNvPr id="84" name="Obrázok 30">
            <a:extLst>
              <a:ext uri="{FF2B5EF4-FFF2-40B4-BE49-F238E27FC236}">
                <a16:creationId xmlns:a16="http://schemas.microsoft.com/office/drawing/2014/main" id="{9CA49D17-268A-0909-5CAF-2A9AE64C353C}"/>
              </a:ext>
            </a:extLst>
          </p:cNvPr>
          <p:cNvPicPr>
            <a:picLocks noChangeAspect="1"/>
          </p:cNvPicPr>
          <p:nvPr/>
        </p:nvPicPr>
        <p:blipFill>
          <a:blip r:embed="rId6"/>
          <a:stretch>
            <a:fillRect/>
          </a:stretch>
        </p:blipFill>
        <p:spPr>
          <a:xfrm>
            <a:off x="10150687" y="6310494"/>
            <a:ext cx="258246" cy="258246"/>
          </a:xfrm>
          <a:prstGeom prst="rect">
            <a:avLst/>
          </a:prstGeom>
        </p:spPr>
      </p:pic>
      <p:pic>
        <p:nvPicPr>
          <p:cNvPr id="85" name="Obrázok 32">
            <a:extLst>
              <a:ext uri="{FF2B5EF4-FFF2-40B4-BE49-F238E27FC236}">
                <a16:creationId xmlns:a16="http://schemas.microsoft.com/office/drawing/2014/main" id="{26B2FCBE-F2AF-4D27-8A5C-75C9F71B99F0}"/>
              </a:ext>
            </a:extLst>
          </p:cNvPr>
          <p:cNvPicPr>
            <a:picLocks noChangeAspect="1"/>
          </p:cNvPicPr>
          <p:nvPr/>
        </p:nvPicPr>
        <p:blipFill>
          <a:blip r:embed="rId7"/>
          <a:stretch>
            <a:fillRect/>
          </a:stretch>
        </p:blipFill>
        <p:spPr>
          <a:xfrm>
            <a:off x="10444616" y="6310493"/>
            <a:ext cx="258247" cy="258247"/>
          </a:xfrm>
          <a:prstGeom prst="rect">
            <a:avLst/>
          </a:prstGeom>
        </p:spPr>
      </p:pic>
      <p:sp>
        <p:nvSpPr>
          <p:cNvPr id="86" name="BlokTextu 33">
            <a:extLst>
              <a:ext uri="{FF2B5EF4-FFF2-40B4-BE49-F238E27FC236}">
                <a16:creationId xmlns:a16="http://schemas.microsoft.com/office/drawing/2014/main" id="{0933AE1A-C321-944F-B61C-1605AE438A32}"/>
              </a:ext>
            </a:extLst>
          </p:cNvPr>
          <p:cNvSpPr txBox="1"/>
          <p:nvPr/>
        </p:nvSpPr>
        <p:spPr>
          <a:xfrm>
            <a:off x="11084422" y="6285727"/>
            <a:ext cx="702655"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egoe UI Variable Display" pitchFamily="2" charset="0"/>
                <a:ea typeface="+mn-ea"/>
                <a:cs typeface="+mn-cs"/>
              </a:rPr>
              <a:t>13:32</a:t>
            </a:r>
            <a:endParaRPr kumimoji="0" lang="sk-SK" sz="1400" b="0" i="0" u="none" strike="noStrike" kern="1200" cap="none" spc="0" normalizeH="0" baseline="0" noProof="0" dirty="0">
              <a:ln>
                <a:noFill/>
              </a:ln>
              <a:solidFill>
                <a:prstClr val="black"/>
              </a:solidFill>
              <a:effectLst/>
              <a:uLnTx/>
              <a:uFillTx/>
              <a:latin typeface="Segoe UI Variable Display" pitchFamily="2" charset="0"/>
              <a:ea typeface="+mn-ea"/>
              <a:cs typeface="+mn-cs"/>
            </a:endParaRPr>
          </a:p>
        </p:txBody>
      </p:sp>
      <p:pic>
        <p:nvPicPr>
          <p:cNvPr id="87" name="Obrázok 35">
            <a:extLst>
              <a:ext uri="{FF2B5EF4-FFF2-40B4-BE49-F238E27FC236}">
                <a16:creationId xmlns:a16="http://schemas.microsoft.com/office/drawing/2014/main" id="{63C05660-8BF7-4EB5-26F4-191F3AAF3D55}"/>
              </a:ext>
            </a:extLst>
          </p:cNvPr>
          <p:cNvPicPr>
            <a:picLocks noChangeAspect="1"/>
          </p:cNvPicPr>
          <p:nvPr/>
        </p:nvPicPr>
        <p:blipFill>
          <a:blip r:embed="rId8"/>
          <a:stretch>
            <a:fillRect/>
          </a:stretch>
        </p:blipFill>
        <p:spPr>
          <a:xfrm>
            <a:off x="4753154" y="230035"/>
            <a:ext cx="299047" cy="299047"/>
          </a:xfrm>
          <a:prstGeom prst="rect">
            <a:avLst/>
          </a:prstGeom>
        </p:spPr>
      </p:pic>
      <p:sp>
        <p:nvSpPr>
          <p:cNvPr id="88" name="BlokTextu 36">
            <a:extLst>
              <a:ext uri="{FF2B5EF4-FFF2-40B4-BE49-F238E27FC236}">
                <a16:creationId xmlns:a16="http://schemas.microsoft.com/office/drawing/2014/main" id="{E55298AA-A312-2F47-01A9-892E2EAFE813}"/>
              </a:ext>
            </a:extLst>
          </p:cNvPr>
          <p:cNvSpPr txBox="1"/>
          <p:nvPr/>
        </p:nvSpPr>
        <p:spPr>
          <a:xfrm>
            <a:off x="5052201" y="230035"/>
            <a:ext cx="1923691"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sk-SK" sz="1200" b="0" i="0" u="none" strike="noStrike" kern="1200" cap="none" spc="0" normalizeH="0" baseline="0" noProof="0" dirty="0">
                <a:ln>
                  <a:noFill/>
                </a:ln>
                <a:solidFill>
                  <a:prstClr val="black">
                    <a:lumMod val="50000"/>
                    <a:lumOff val="50000"/>
                  </a:prstClr>
                </a:solidFill>
                <a:effectLst/>
                <a:uLnTx/>
                <a:uFillTx/>
                <a:latin typeface="Segoe UI Variable Display" pitchFamily="2" charset="0"/>
                <a:ea typeface="+mn-ea"/>
                <a:cs typeface="+mn-cs"/>
              </a:rPr>
              <a:t>Search here</a:t>
            </a:r>
          </a:p>
        </p:txBody>
      </p:sp>
      <p:sp>
        <p:nvSpPr>
          <p:cNvPr id="95" name="Obdĺžnik: zaoblené rohy 3">
            <a:extLst>
              <a:ext uri="{FF2B5EF4-FFF2-40B4-BE49-F238E27FC236}">
                <a16:creationId xmlns:a16="http://schemas.microsoft.com/office/drawing/2014/main" id="{AD912408-4F7E-4FD5-EA14-67A641F175B2}"/>
              </a:ext>
            </a:extLst>
          </p:cNvPr>
          <p:cNvSpPr/>
          <p:nvPr/>
        </p:nvSpPr>
        <p:spPr>
          <a:xfrm>
            <a:off x="232913" y="6193766"/>
            <a:ext cx="2691442" cy="491706"/>
          </a:xfrm>
          <a:prstGeom prst="roundRect">
            <a:avLst>
              <a:gd name="adj" fmla="val 26667"/>
            </a:avLst>
          </a:prstGeom>
          <a:blipFill>
            <a:blip r:embed="rId3">
              <a:alphaModFix amt="60000"/>
            </a:blip>
            <a:stretch>
              <a:fillRect/>
            </a:stretch>
          </a:blipFill>
          <a:ln w="28575" cap="flat" cmpd="sng" algn="ctr">
            <a:solidFill>
              <a:srgbClr val="0070C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k-SK" sz="1800" b="0" i="0" u="none" strike="noStrike" kern="0" cap="none" spc="0" normalizeH="0" baseline="0" noProof="0" dirty="0">
              <a:ln>
                <a:noFill/>
              </a:ln>
              <a:solidFill>
                <a:prstClr val="white"/>
              </a:solidFill>
              <a:effectLst/>
              <a:uLnTx/>
              <a:uFillTx/>
              <a:latin typeface="Aptos" panose="02110004020202020204"/>
              <a:ea typeface="+mn-ea"/>
              <a:cs typeface="+mn-cs"/>
            </a:endParaRPr>
          </a:p>
        </p:txBody>
      </p:sp>
      <p:pic>
        <p:nvPicPr>
          <p:cNvPr id="96" name="Obrázok 17">
            <a:extLst>
              <a:ext uri="{FF2B5EF4-FFF2-40B4-BE49-F238E27FC236}">
                <a16:creationId xmlns:a16="http://schemas.microsoft.com/office/drawing/2014/main" id="{C17494F8-5769-85EC-9F8E-471E0CD5ADA2}"/>
              </a:ext>
            </a:extLst>
          </p:cNvPr>
          <p:cNvPicPr>
            <a:picLocks noChangeAspect="1"/>
          </p:cNvPicPr>
          <p:nvPr/>
        </p:nvPicPr>
        <p:blipFill>
          <a:blip r:embed="rId9"/>
          <a:stretch>
            <a:fillRect/>
          </a:stretch>
        </p:blipFill>
        <p:spPr>
          <a:xfrm>
            <a:off x="739146" y="6271942"/>
            <a:ext cx="335352" cy="335352"/>
          </a:xfrm>
          <a:prstGeom prst="rect">
            <a:avLst/>
          </a:prstGeom>
        </p:spPr>
      </p:pic>
      <p:pic>
        <p:nvPicPr>
          <p:cNvPr id="97" name="Obrázok 18">
            <a:extLst>
              <a:ext uri="{FF2B5EF4-FFF2-40B4-BE49-F238E27FC236}">
                <a16:creationId xmlns:a16="http://schemas.microsoft.com/office/drawing/2014/main" id="{4C313130-8E29-B32D-2A58-17EC99259F8E}"/>
              </a:ext>
            </a:extLst>
          </p:cNvPr>
          <p:cNvPicPr>
            <a:picLocks noChangeAspect="1"/>
          </p:cNvPicPr>
          <p:nvPr/>
        </p:nvPicPr>
        <p:blipFill>
          <a:blip r:embed="rId10"/>
          <a:stretch>
            <a:fillRect/>
          </a:stretch>
        </p:blipFill>
        <p:spPr>
          <a:xfrm>
            <a:off x="1142902" y="6271942"/>
            <a:ext cx="335352" cy="335352"/>
          </a:xfrm>
          <a:prstGeom prst="rect">
            <a:avLst/>
          </a:prstGeom>
        </p:spPr>
      </p:pic>
      <p:cxnSp>
        <p:nvCxnSpPr>
          <p:cNvPr id="98" name="Rovná spojnica 20">
            <a:extLst>
              <a:ext uri="{FF2B5EF4-FFF2-40B4-BE49-F238E27FC236}">
                <a16:creationId xmlns:a16="http://schemas.microsoft.com/office/drawing/2014/main" id="{6F823D25-EAD5-3F76-911E-FD3E3E87AEF5}"/>
              </a:ext>
            </a:extLst>
          </p:cNvPr>
          <p:cNvCxnSpPr>
            <a:cxnSpLocks/>
          </p:cNvCxnSpPr>
          <p:nvPr/>
        </p:nvCxnSpPr>
        <p:spPr>
          <a:xfrm>
            <a:off x="1578634" y="6193766"/>
            <a:ext cx="0" cy="491706"/>
          </a:xfrm>
          <a:prstGeom prst="line">
            <a:avLst/>
          </a:prstGeom>
          <a:ln>
            <a:solidFill>
              <a:srgbClr val="0070C0"/>
            </a:solidFill>
          </a:ln>
        </p:spPr>
        <p:style>
          <a:lnRef idx="2">
            <a:schemeClr val="accent1"/>
          </a:lnRef>
          <a:fillRef idx="0">
            <a:schemeClr val="accent1"/>
          </a:fillRef>
          <a:effectRef idx="1">
            <a:schemeClr val="accent1"/>
          </a:effectRef>
          <a:fontRef idx="minor">
            <a:schemeClr val="tx1"/>
          </a:fontRef>
        </p:style>
      </p:cxnSp>
      <p:pic>
        <p:nvPicPr>
          <p:cNvPr id="99" name="Obrázok 22">
            <a:extLst>
              <a:ext uri="{FF2B5EF4-FFF2-40B4-BE49-F238E27FC236}">
                <a16:creationId xmlns:a16="http://schemas.microsoft.com/office/drawing/2014/main" id="{8EE9F7C7-279D-6F65-ED52-AD3D53976F02}"/>
              </a:ext>
            </a:extLst>
          </p:cNvPr>
          <p:cNvPicPr>
            <a:picLocks noChangeAspect="1"/>
          </p:cNvPicPr>
          <p:nvPr/>
        </p:nvPicPr>
        <p:blipFill>
          <a:blip r:embed="rId11"/>
          <a:stretch>
            <a:fillRect/>
          </a:stretch>
        </p:blipFill>
        <p:spPr>
          <a:xfrm>
            <a:off x="1704252" y="6271942"/>
            <a:ext cx="335352" cy="335352"/>
          </a:xfrm>
          <a:prstGeom prst="rect">
            <a:avLst/>
          </a:prstGeom>
        </p:spPr>
      </p:pic>
      <p:pic>
        <p:nvPicPr>
          <p:cNvPr id="100" name="Obrázok 24">
            <a:extLst>
              <a:ext uri="{FF2B5EF4-FFF2-40B4-BE49-F238E27FC236}">
                <a16:creationId xmlns:a16="http://schemas.microsoft.com/office/drawing/2014/main" id="{E9D1AC54-7544-9269-338F-E85B4117CFFF}"/>
              </a:ext>
            </a:extLst>
          </p:cNvPr>
          <p:cNvPicPr>
            <a:picLocks noChangeAspect="1"/>
          </p:cNvPicPr>
          <p:nvPr/>
        </p:nvPicPr>
        <p:blipFill>
          <a:blip r:embed="rId12"/>
          <a:stretch>
            <a:fillRect/>
          </a:stretch>
        </p:blipFill>
        <p:spPr>
          <a:xfrm>
            <a:off x="2077877" y="6271949"/>
            <a:ext cx="335345" cy="335345"/>
          </a:xfrm>
          <a:prstGeom prst="rect">
            <a:avLst/>
          </a:prstGeom>
        </p:spPr>
      </p:pic>
      <p:pic>
        <p:nvPicPr>
          <p:cNvPr id="101" name="Obrázok 26">
            <a:extLst>
              <a:ext uri="{FF2B5EF4-FFF2-40B4-BE49-F238E27FC236}">
                <a16:creationId xmlns:a16="http://schemas.microsoft.com/office/drawing/2014/main" id="{635AA6FE-93CC-09CC-12BF-712F20A38A8C}"/>
              </a:ext>
            </a:extLst>
          </p:cNvPr>
          <p:cNvPicPr>
            <a:picLocks noChangeAspect="1"/>
          </p:cNvPicPr>
          <p:nvPr/>
        </p:nvPicPr>
        <p:blipFill>
          <a:blip r:embed="rId13"/>
          <a:stretch>
            <a:fillRect/>
          </a:stretch>
        </p:blipFill>
        <p:spPr>
          <a:xfrm>
            <a:off x="2447203" y="6271942"/>
            <a:ext cx="335352" cy="335352"/>
          </a:xfrm>
          <a:prstGeom prst="rect">
            <a:avLst/>
          </a:prstGeom>
        </p:spPr>
      </p:pic>
      <p:pic>
        <p:nvPicPr>
          <p:cNvPr id="102" name="Picture 101">
            <a:extLst>
              <a:ext uri="{FF2B5EF4-FFF2-40B4-BE49-F238E27FC236}">
                <a16:creationId xmlns:a16="http://schemas.microsoft.com/office/drawing/2014/main" id="{AAF49B12-8ED9-B0D1-7690-77758F815E0A}"/>
              </a:ext>
            </a:extLst>
          </p:cNvPr>
          <p:cNvPicPr>
            <a:picLocks noChangeAspect="1"/>
          </p:cNvPicPr>
          <p:nvPr/>
        </p:nvPicPr>
        <p:blipFill>
          <a:blip r:embed="rId14">
            <a:duotone>
              <a:srgbClr val="A02B93">
                <a:shade val="45000"/>
                <a:satMod val="135000"/>
              </a:srgbClr>
              <a:prstClr val="white"/>
            </a:duotone>
            <a:extLst>
              <a:ext uri="{28A0092B-C50C-407E-A947-70E740481C1C}">
                <a14:useLocalDpi xmlns:a14="http://schemas.microsoft.com/office/drawing/2010/main" val="0"/>
              </a:ext>
            </a:extLst>
          </a:blip>
          <a:stretch>
            <a:fillRect/>
          </a:stretch>
        </p:blipFill>
        <p:spPr>
          <a:xfrm>
            <a:off x="302396" y="6221861"/>
            <a:ext cx="434462" cy="435508"/>
          </a:xfrm>
          <a:prstGeom prst="rect">
            <a:avLst/>
          </a:prstGeom>
        </p:spPr>
      </p:pic>
      <p:sp>
        <p:nvSpPr>
          <p:cNvPr id="103" name="Obdĺžnik: zaoblené rohy 1">
            <a:extLst>
              <a:ext uri="{FF2B5EF4-FFF2-40B4-BE49-F238E27FC236}">
                <a16:creationId xmlns:a16="http://schemas.microsoft.com/office/drawing/2014/main" id="{6233E471-54D5-5FB3-00F9-DFB46C3A3FF1}"/>
              </a:ext>
            </a:extLst>
          </p:cNvPr>
          <p:cNvSpPr/>
          <p:nvPr/>
        </p:nvSpPr>
        <p:spPr>
          <a:xfrm>
            <a:off x="1798154" y="1054814"/>
            <a:ext cx="8595687" cy="4770408"/>
          </a:xfrm>
          <a:prstGeom prst="roundRect">
            <a:avLst>
              <a:gd name="adj" fmla="val 4008"/>
            </a:avLst>
          </a:prstGeom>
          <a:blipFill dpi="0" rotWithShape="1">
            <a:blip r:embed="rId15">
              <a:extLst>
                <a:ext uri="{BEBA8EAE-BF5A-486C-A8C5-ECC9F3942E4B}">
                  <a14:imgProps xmlns:a14="http://schemas.microsoft.com/office/drawing/2010/main">
                    <a14:imgLayer r:embed="rId16">
                      <a14:imgEffect>
                        <a14:artisticBlur/>
                      </a14:imgEffect>
                    </a14:imgLayer>
                  </a14:imgProps>
                </a:ext>
              </a:extLst>
            </a:blip>
            <a:srcRect/>
            <a:stretch>
              <a:fillRect l="-20927" t="-22112" r="-20912" b="-21649"/>
            </a:stretch>
          </a:blip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k-SK"/>
          </a:p>
        </p:txBody>
      </p:sp>
      <p:sp>
        <p:nvSpPr>
          <p:cNvPr id="104" name="BlokTextu 19">
            <a:extLst>
              <a:ext uri="{FF2B5EF4-FFF2-40B4-BE49-F238E27FC236}">
                <a16:creationId xmlns:a16="http://schemas.microsoft.com/office/drawing/2014/main" id="{0BA3B1D9-77A5-630D-2373-089AED92DC82}"/>
              </a:ext>
            </a:extLst>
          </p:cNvPr>
          <p:cNvSpPr txBox="1"/>
          <p:nvPr/>
        </p:nvSpPr>
        <p:spPr>
          <a:xfrm>
            <a:off x="2269254" y="1190860"/>
            <a:ext cx="1192620" cy="276999"/>
          </a:xfrm>
          <a:prstGeom prst="rect">
            <a:avLst/>
          </a:prstGeom>
          <a:noFill/>
        </p:spPr>
        <p:txBody>
          <a:bodyPr wrap="square" rtlCol="0">
            <a:spAutoFit/>
          </a:bodyPr>
          <a:lstStyle/>
          <a:p>
            <a:r>
              <a:rPr lang="sk-SK" sz="1200" dirty="0">
                <a:latin typeface="Segoe UI Variable Display" pitchFamily="2" charset="0"/>
              </a:rPr>
              <a:t>Settings</a:t>
            </a:r>
          </a:p>
        </p:txBody>
      </p:sp>
      <p:pic>
        <p:nvPicPr>
          <p:cNvPr id="105" name="Obrázok 23">
            <a:extLst>
              <a:ext uri="{FF2B5EF4-FFF2-40B4-BE49-F238E27FC236}">
                <a16:creationId xmlns:a16="http://schemas.microsoft.com/office/drawing/2014/main" id="{E0491105-08C6-F0B5-1AE3-C130EA452697}"/>
              </a:ext>
            </a:extLst>
          </p:cNvPr>
          <p:cNvPicPr>
            <a:picLocks noChangeAspect="1"/>
          </p:cNvPicPr>
          <p:nvPr/>
        </p:nvPicPr>
        <p:blipFill>
          <a:blip r:embed="rId17"/>
          <a:stretch>
            <a:fillRect/>
          </a:stretch>
        </p:blipFill>
        <p:spPr>
          <a:xfrm>
            <a:off x="9883268" y="1195649"/>
            <a:ext cx="267419" cy="267419"/>
          </a:xfrm>
          <a:prstGeom prst="rect">
            <a:avLst/>
          </a:prstGeom>
        </p:spPr>
      </p:pic>
      <p:pic>
        <p:nvPicPr>
          <p:cNvPr id="106" name="Obrázok 27">
            <a:extLst>
              <a:ext uri="{FF2B5EF4-FFF2-40B4-BE49-F238E27FC236}">
                <a16:creationId xmlns:a16="http://schemas.microsoft.com/office/drawing/2014/main" id="{01D9C313-F688-42F2-E8C8-B25CE56EAEAA}"/>
              </a:ext>
            </a:extLst>
          </p:cNvPr>
          <p:cNvPicPr>
            <a:picLocks noChangeAspect="1"/>
          </p:cNvPicPr>
          <p:nvPr/>
        </p:nvPicPr>
        <p:blipFill>
          <a:blip r:embed="rId18"/>
          <a:stretch>
            <a:fillRect/>
          </a:stretch>
        </p:blipFill>
        <p:spPr>
          <a:xfrm>
            <a:off x="9493891" y="1200485"/>
            <a:ext cx="262583" cy="262583"/>
          </a:xfrm>
          <a:prstGeom prst="rect">
            <a:avLst/>
          </a:prstGeom>
        </p:spPr>
      </p:pic>
      <p:pic>
        <p:nvPicPr>
          <p:cNvPr id="107" name="Obrázok 21">
            <a:extLst>
              <a:ext uri="{FF2B5EF4-FFF2-40B4-BE49-F238E27FC236}">
                <a16:creationId xmlns:a16="http://schemas.microsoft.com/office/drawing/2014/main" id="{661BC783-10F9-0FAD-DAB2-EA08D0E3717D}"/>
              </a:ext>
            </a:extLst>
          </p:cNvPr>
          <p:cNvPicPr>
            <a:picLocks noChangeAspect="1"/>
          </p:cNvPicPr>
          <p:nvPr/>
        </p:nvPicPr>
        <p:blipFill>
          <a:blip r:embed="rId19"/>
          <a:stretch>
            <a:fillRect/>
          </a:stretch>
        </p:blipFill>
        <p:spPr>
          <a:xfrm>
            <a:off x="1936938" y="1163200"/>
            <a:ext cx="332316" cy="332316"/>
          </a:xfrm>
          <a:prstGeom prst="rect">
            <a:avLst/>
          </a:prstGeom>
        </p:spPr>
      </p:pic>
      <p:sp>
        <p:nvSpPr>
          <p:cNvPr id="108" name="Obdĺžnik: zaoblené rohy 14">
            <a:extLst>
              <a:ext uri="{FF2B5EF4-FFF2-40B4-BE49-F238E27FC236}">
                <a16:creationId xmlns:a16="http://schemas.microsoft.com/office/drawing/2014/main" id="{8840666A-5AF2-6FE4-CED8-16E58D50E70F}"/>
              </a:ext>
            </a:extLst>
          </p:cNvPr>
          <p:cNvSpPr/>
          <p:nvPr/>
        </p:nvSpPr>
        <p:spPr>
          <a:xfrm>
            <a:off x="4480968" y="1561849"/>
            <a:ext cx="5783590" cy="4074998"/>
          </a:xfrm>
          <a:prstGeom prst="roundRect">
            <a:avLst>
              <a:gd name="adj" fmla="val 4329"/>
            </a:avLst>
          </a:prstGeom>
          <a:solidFill>
            <a:schemeClr val="bg1">
              <a:alpha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k-SK" dirty="0"/>
          </a:p>
        </p:txBody>
      </p:sp>
      <p:sp>
        <p:nvSpPr>
          <p:cNvPr id="109" name="Obdĺžnik: zaoblené rohy 31">
            <a:extLst>
              <a:ext uri="{FF2B5EF4-FFF2-40B4-BE49-F238E27FC236}">
                <a16:creationId xmlns:a16="http://schemas.microsoft.com/office/drawing/2014/main" id="{4E20BD2C-1DE1-1185-DFEA-B2626CFC2E9F}"/>
              </a:ext>
            </a:extLst>
          </p:cNvPr>
          <p:cNvSpPr/>
          <p:nvPr/>
        </p:nvSpPr>
        <p:spPr>
          <a:xfrm>
            <a:off x="1936938" y="1561849"/>
            <a:ext cx="2544030" cy="4074998"/>
          </a:xfrm>
          <a:prstGeom prst="roundRect">
            <a:avLst>
              <a:gd name="adj" fmla="val 7933"/>
            </a:avLst>
          </a:prstGeom>
          <a:solidFill>
            <a:schemeClr val="bg1">
              <a:alpha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k-SK" dirty="0"/>
          </a:p>
        </p:txBody>
      </p:sp>
      <p:sp>
        <p:nvSpPr>
          <p:cNvPr id="111" name="Obdĺžnik: zaoblené rohy 90">
            <a:extLst>
              <a:ext uri="{FF2B5EF4-FFF2-40B4-BE49-F238E27FC236}">
                <a16:creationId xmlns:a16="http://schemas.microsoft.com/office/drawing/2014/main" id="{992C66A0-5518-C094-672B-447E115D1263}"/>
              </a:ext>
            </a:extLst>
          </p:cNvPr>
          <p:cNvSpPr/>
          <p:nvPr/>
        </p:nvSpPr>
        <p:spPr>
          <a:xfrm>
            <a:off x="2047764" y="2515681"/>
            <a:ext cx="1983717" cy="361410"/>
          </a:xfrm>
          <a:prstGeom prst="roundRect">
            <a:avLst/>
          </a:prstGeom>
          <a:solidFill>
            <a:schemeClr val="bg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k-SK"/>
          </a:p>
        </p:txBody>
      </p:sp>
      <p:sp>
        <p:nvSpPr>
          <p:cNvPr id="112" name="BlokTextu 29">
            <a:extLst>
              <a:ext uri="{FF2B5EF4-FFF2-40B4-BE49-F238E27FC236}">
                <a16:creationId xmlns:a16="http://schemas.microsoft.com/office/drawing/2014/main" id="{E36BBB0F-A22E-202B-653F-7C90639641FB}"/>
              </a:ext>
            </a:extLst>
          </p:cNvPr>
          <p:cNvSpPr txBox="1"/>
          <p:nvPr/>
        </p:nvSpPr>
        <p:spPr>
          <a:xfrm>
            <a:off x="2648311" y="1836403"/>
            <a:ext cx="1864205" cy="369332"/>
          </a:xfrm>
          <a:prstGeom prst="rect">
            <a:avLst/>
          </a:prstGeom>
          <a:noFill/>
        </p:spPr>
        <p:txBody>
          <a:bodyPr wrap="square" rtlCol="0">
            <a:spAutoFit/>
          </a:bodyPr>
          <a:lstStyle/>
          <a:p>
            <a:r>
              <a:rPr lang="en-US" sz="1200" dirty="0">
                <a:latin typeface="Segoe UI Variable Display" pitchFamily="2" charset="0"/>
              </a:rPr>
              <a:t>Marwanmohd Ahamed</a:t>
            </a:r>
            <a:endParaRPr lang="sk-SK" sz="1200" dirty="0">
              <a:latin typeface="Segoe UI Variable Display" pitchFamily="2" charset="0"/>
            </a:endParaRPr>
          </a:p>
          <a:p>
            <a:r>
              <a:rPr lang="en-US" sz="600" dirty="0">
                <a:latin typeface="Segoe UI Variable Display" pitchFamily="2" charset="0"/>
              </a:rPr>
              <a:t>marwanmohammedahamed40@gmail.com</a:t>
            </a:r>
            <a:endParaRPr lang="sk-SK" sz="600" dirty="0">
              <a:latin typeface="Segoe UI Variable Display" pitchFamily="2" charset="0"/>
            </a:endParaRPr>
          </a:p>
        </p:txBody>
      </p:sp>
      <p:pic>
        <p:nvPicPr>
          <p:cNvPr id="113" name="Obrázok 38">
            <a:extLst>
              <a:ext uri="{FF2B5EF4-FFF2-40B4-BE49-F238E27FC236}">
                <a16:creationId xmlns:a16="http://schemas.microsoft.com/office/drawing/2014/main" id="{8BEDBAD3-C18E-B8D6-4E98-DCC86D7AE1B6}"/>
              </a:ext>
            </a:extLst>
          </p:cNvPr>
          <p:cNvPicPr>
            <a:picLocks noChangeAspect="1"/>
          </p:cNvPicPr>
          <p:nvPr/>
        </p:nvPicPr>
        <p:blipFill>
          <a:blip r:embed="rId20"/>
          <a:stretch>
            <a:fillRect/>
          </a:stretch>
        </p:blipFill>
        <p:spPr>
          <a:xfrm>
            <a:off x="2167526" y="2532933"/>
            <a:ext cx="311313" cy="311313"/>
          </a:xfrm>
          <a:prstGeom prst="rect">
            <a:avLst/>
          </a:prstGeom>
        </p:spPr>
      </p:pic>
      <p:sp>
        <p:nvSpPr>
          <p:cNvPr id="114" name="BlokTextu 39">
            <a:extLst>
              <a:ext uri="{FF2B5EF4-FFF2-40B4-BE49-F238E27FC236}">
                <a16:creationId xmlns:a16="http://schemas.microsoft.com/office/drawing/2014/main" id="{8D696AB9-2C76-B829-E9EE-6C8E398A3397}"/>
              </a:ext>
            </a:extLst>
          </p:cNvPr>
          <p:cNvSpPr txBox="1"/>
          <p:nvPr/>
        </p:nvSpPr>
        <p:spPr>
          <a:xfrm>
            <a:off x="2518534" y="2559828"/>
            <a:ext cx="1085853" cy="261610"/>
          </a:xfrm>
          <a:prstGeom prst="rect">
            <a:avLst/>
          </a:prstGeom>
          <a:noFill/>
        </p:spPr>
        <p:txBody>
          <a:bodyPr wrap="square" rtlCol="0">
            <a:spAutoFit/>
          </a:bodyPr>
          <a:lstStyle/>
          <a:p>
            <a:r>
              <a:rPr lang="sk-SK" sz="1100" dirty="0">
                <a:latin typeface="Segoe UI Variable Display" pitchFamily="2" charset="0"/>
              </a:rPr>
              <a:t>Home</a:t>
            </a:r>
          </a:p>
        </p:txBody>
      </p:sp>
      <p:sp>
        <p:nvSpPr>
          <p:cNvPr id="115" name="BlokTextu 41">
            <a:extLst>
              <a:ext uri="{FF2B5EF4-FFF2-40B4-BE49-F238E27FC236}">
                <a16:creationId xmlns:a16="http://schemas.microsoft.com/office/drawing/2014/main" id="{C933F22D-E2E6-75BF-3F2B-21A16D2A331D}"/>
              </a:ext>
            </a:extLst>
          </p:cNvPr>
          <p:cNvSpPr txBox="1"/>
          <p:nvPr/>
        </p:nvSpPr>
        <p:spPr>
          <a:xfrm>
            <a:off x="2518534" y="2939372"/>
            <a:ext cx="1085853" cy="261610"/>
          </a:xfrm>
          <a:prstGeom prst="rect">
            <a:avLst/>
          </a:prstGeom>
          <a:noFill/>
        </p:spPr>
        <p:txBody>
          <a:bodyPr wrap="square" rtlCol="0">
            <a:spAutoFit/>
          </a:bodyPr>
          <a:lstStyle/>
          <a:p>
            <a:r>
              <a:rPr lang="sk-SK" sz="1100" dirty="0">
                <a:latin typeface="Segoe UI Variable Display" pitchFamily="2" charset="0"/>
              </a:rPr>
              <a:t>System</a:t>
            </a:r>
          </a:p>
        </p:txBody>
      </p:sp>
      <p:pic>
        <p:nvPicPr>
          <p:cNvPr id="116" name="Obrázok 43">
            <a:extLst>
              <a:ext uri="{FF2B5EF4-FFF2-40B4-BE49-F238E27FC236}">
                <a16:creationId xmlns:a16="http://schemas.microsoft.com/office/drawing/2014/main" id="{3C1BF30A-D787-EBBC-6143-6E1B06C86824}"/>
              </a:ext>
            </a:extLst>
          </p:cNvPr>
          <p:cNvPicPr>
            <a:picLocks noChangeAspect="1"/>
          </p:cNvPicPr>
          <p:nvPr/>
        </p:nvPicPr>
        <p:blipFill>
          <a:blip r:embed="rId21"/>
          <a:stretch>
            <a:fillRect/>
          </a:stretch>
        </p:blipFill>
        <p:spPr>
          <a:xfrm>
            <a:off x="2170202" y="2910579"/>
            <a:ext cx="311313" cy="311313"/>
          </a:xfrm>
          <a:prstGeom prst="rect">
            <a:avLst/>
          </a:prstGeom>
        </p:spPr>
      </p:pic>
      <p:sp>
        <p:nvSpPr>
          <p:cNvPr id="117" name="BlokTextu 44">
            <a:extLst>
              <a:ext uri="{FF2B5EF4-FFF2-40B4-BE49-F238E27FC236}">
                <a16:creationId xmlns:a16="http://schemas.microsoft.com/office/drawing/2014/main" id="{BA4A40E1-4183-B194-2EFC-C80DFB7FA911}"/>
              </a:ext>
            </a:extLst>
          </p:cNvPr>
          <p:cNvSpPr txBox="1"/>
          <p:nvPr/>
        </p:nvSpPr>
        <p:spPr>
          <a:xfrm>
            <a:off x="2515858" y="3317018"/>
            <a:ext cx="1755424" cy="261610"/>
          </a:xfrm>
          <a:prstGeom prst="rect">
            <a:avLst/>
          </a:prstGeom>
          <a:noFill/>
        </p:spPr>
        <p:txBody>
          <a:bodyPr wrap="square" rtlCol="0">
            <a:spAutoFit/>
          </a:bodyPr>
          <a:lstStyle/>
          <a:p>
            <a:r>
              <a:rPr lang="sk-SK" sz="1100" dirty="0">
                <a:latin typeface="Segoe UI Variable Display" pitchFamily="2" charset="0"/>
              </a:rPr>
              <a:t>Bluetooth &amp; devices</a:t>
            </a:r>
          </a:p>
        </p:txBody>
      </p:sp>
      <p:pic>
        <p:nvPicPr>
          <p:cNvPr id="118" name="Obrázok 47">
            <a:extLst>
              <a:ext uri="{FF2B5EF4-FFF2-40B4-BE49-F238E27FC236}">
                <a16:creationId xmlns:a16="http://schemas.microsoft.com/office/drawing/2014/main" id="{16108AC6-F8A2-B0BB-C13F-7CA200FD3D10}"/>
              </a:ext>
            </a:extLst>
          </p:cNvPr>
          <p:cNvPicPr>
            <a:picLocks noChangeAspect="1"/>
          </p:cNvPicPr>
          <p:nvPr/>
        </p:nvPicPr>
        <p:blipFill>
          <a:blip r:embed="rId22"/>
          <a:stretch>
            <a:fillRect/>
          </a:stretch>
        </p:blipFill>
        <p:spPr>
          <a:xfrm>
            <a:off x="2161816" y="3288225"/>
            <a:ext cx="311313" cy="311313"/>
          </a:xfrm>
          <a:prstGeom prst="rect">
            <a:avLst/>
          </a:prstGeom>
        </p:spPr>
      </p:pic>
      <p:sp>
        <p:nvSpPr>
          <p:cNvPr id="119" name="BlokTextu 48">
            <a:extLst>
              <a:ext uri="{FF2B5EF4-FFF2-40B4-BE49-F238E27FC236}">
                <a16:creationId xmlns:a16="http://schemas.microsoft.com/office/drawing/2014/main" id="{591E39C9-84EF-53CA-A744-C6B9BF4A9A50}"/>
              </a:ext>
            </a:extLst>
          </p:cNvPr>
          <p:cNvSpPr txBox="1"/>
          <p:nvPr/>
        </p:nvSpPr>
        <p:spPr>
          <a:xfrm>
            <a:off x="2518534" y="3682719"/>
            <a:ext cx="1363184" cy="261610"/>
          </a:xfrm>
          <a:prstGeom prst="rect">
            <a:avLst/>
          </a:prstGeom>
          <a:noFill/>
        </p:spPr>
        <p:txBody>
          <a:bodyPr wrap="square" rtlCol="0">
            <a:spAutoFit/>
          </a:bodyPr>
          <a:lstStyle/>
          <a:p>
            <a:r>
              <a:rPr lang="sk-SK" sz="1100" dirty="0">
                <a:latin typeface="Segoe UI Variable Display" pitchFamily="2" charset="0"/>
              </a:rPr>
              <a:t>Network &amp; internet</a:t>
            </a:r>
          </a:p>
        </p:txBody>
      </p:sp>
      <p:pic>
        <p:nvPicPr>
          <p:cNvPr id="120" name="Obrázok 50">
            <a:extLst>
              <a:ext uri="{FF2B5EF4-FFF2-40B4-BE49-F238E27FC236}">
                <a16:creationId xmlns:a16="http://schemas.microsoft.com/office/drawing/2014/main" id="{F2E26E90-4807-9DA6-C103-922D3D082352}"/>
              </a:ext>
            </a:extLst>
          </p:cNvPr>
          <p:cNvPicPr>
            <a:picLocks noChangeAspect="1"/>
          </p:cNvPicPr>
          <p:nvPr/>
        </p:nvPicPr>
        <p:blipFill>
          <a:blip r:embed="rId5"/>
          <a:stretch>
            <a:fillRect/>
          </a:stretch>
        </p:blipFill>
        <p:spPr>
          <a:xfrm>
            <a:off x="2170202" y="3654238"/>
            <a:ext cx="311313" cy="311313"/>
          </a:xfrm>
          <a:prstGeom prst="rect">
            <a:avLst/>
          </a:prstGeom>
        </p:spPr>
      </p:pic>
      <p:sp>
        <p:nvSpPr>
          <p:cNvPr id="121" name="BlokTextu 51">
            <a:extLst>
              <a:ext uri="{FF2B5EF4-FFF2-40B4-BE49-F238E27FC236}">
                <a16:creationId xmlns:a16="http://schemas.microsoft.com/office/drawing/2014/main" id="{FA3FC62C-5663-8F00-2F86-4B7372134A26}"/>
              </a:ext>
            </a:extLst>
          </p:cNvPr>
          <p:cNvSpPr txBox="1"/>
          <p:nvPr/>
        </p:nvSpPr>
        <p:spPr>
          <a:xfrm>
            <a:off x="2518534" y="4051400"/>
            <a:ext cx="1363184" cy="261610"/>
          </a:xfrm>
          <a:prstGeom prst="rect">
            <a:avLst/>
          </a:prstGeom>
          <a:noFill/>
        </p:spPr>
        <p:txBody>
          <a:bodyPr wrap="square" rtlCol="0">
            <a:spAutoFit/>
          </a:bodyPr>
          <a:lstStyle/>
          <a:p>
            <a:r>
              <a:rPr lang="sk-SK" sz="1100" dirty="0">
                <a:latin typeface="Segoe UI Variable Display" pitchFamily="2" charset="0"/>
              </a:rPr>
              <a:t>Personalization</a:t>
            </a:r>
          </a:p>
        </p:txBody>
      </p:sp>
      <p:pic>
        <p:nvPicPr>
          <p:cNvPr id="122" name="Obrázok 54">
            <a:extLst>
              <a:ext uri="{FF2B5EF4-FFF2-40B4-BE49-F238E27FC236}">
                <a16:creationId xmlns:a16="http://schemas.microsoft.com/office/drawing/2014/main" id="{7841D22A-4264-4AC5-BAD9-8F0861F12F58}"/>
              </a:ext>
            </a:extLst>
          </p:cNvPr>
          <p:cNvPicPr>
            <a:picLocks noChangeAspect="1"/>
          </p:cNvPicPr>
          <p:nvPr/>
        </p:nvPicPr>
        <p:blipFill>
          <a:blip r:embed="rId23"/>
          <a:stretch>
            <a:fillRect/>
          </a:stretch>
        </p:blipFill>
        <p:spPr>
          <a:xfrm>
            <a:off x="2170202" y="4027696"/>
            <a:ext cx="311313" cy="311313"/>
          </a:xfrm>
          <a:prstGeom prst="rect">
            <a:avLst/>
          </a:prstGeom>
        </p:spPr>
      </p:pic>
      <p:sp>
        <p:nvSpPr>
          <p:cNvPr id="123" name="BlokTextu 55">
            <a:extLst>
              <a:ext uri="{FF2B5EF4-FFF2-40B4-BE49-F238E27FC236}">
                <a16:creationId xmlns:a16="http://schemas.microsoft.com/office/drawing/2014/main" id="{5B9A8479-32BF-2E14-188D-A203D95DC9D2}"/>
              </a:ext>
            </a:extLst>
          </p:cNvPr>
          <p:cNvSpPr txBox="1"/>
          <p:nvPr/>
        </p:nvSpPr>
        <p:spPr>
          <a:xfrm>
            <a:off x="2518534" y="4410387"/>
            <a:ext cx="1085853" cy="261610"/>
          </a:xfrm>
          <a:prstGeom prst="rect">
            <a:avLst/>
          </a:prstGeom>
          <a:noFill/>
        </p:spPr>
        <p:txBody>
          <a:bodyPr wrap="square" rtlCol="0">
            <a:spAutoFit/>
          </a:bodyPr>
          <a:lstStyle/>
          <a:p>
            <a:r>
              <a:rPr lang="sk-SK" sz="1100" dirty="0">
                <a:latin typeface="Segoe UI Variable Display" pitchFamily="2" charset="0"/>
              </a:rPr>
              <a:t>Apps</a:t>
            </a:r>
          </a:p>
        </p:txBody>
      </p:sp>
      <p:pic>
        <p:nvPicPr>
          <p:cNvPr id="124" name="Obrázok 58">
            <a:extLst>
              <a:ext uri="{FF2B5EF4-FFF2-40B4-BE49-F238E27FC236}">
                <a16:creationId xmlns:a16="http://schemas.microsoft.com/office/drawing/2014/main" id="{F39B9E66-E01C-7381-DF55-D9C1F50B6F8D}"/>
              </a:ext>
            </a:extLst>
          </p:cNvPr>
          <p:cNvPicPr>
            <a:picLocks noChangeAspect="1"/>
          </p:cNvPicPr>
          <p:nvPr/>
        </p:nvPicPr>
        <p:blipFill>
          <a:blip r:embed="rId24"/>
          <a:stretch>
            <a:fillRect/>
          </a:stretch>
        </p:blipFill>
        <p:spPr>
          <a:xfrm>
            <a:off x="2161816" y="4375483"/>
            <a:ext cx="311313" cy="311313"/>
          </a:xfrm>
          <a:prstGeom prst="rect">
            <a:avLst/>
          </a:prstGeom>
        </p:spPr>
      </p:pic>
      <p:sp>
        <p:nvSpPr>
          <p:cNvPr id="125" name="BlokTextu 59">
            <a:extLst>
              <a:ext uri="{FF2B5EF4-FFF2-40B4-BE49-F238E27FC236}">
                <a16:creationId xmlns:a16="http://schemas.microsoft.com/office/drawing/2014/main" id="{D8A310B3-9DB1-E507-A8BA-125663091796}"/>
              </a:ext>
            </a:extLst>
          </p:cNvPr>
          <p:cNvSpPr txBox="1"/>
          <p:nvPr/>
        </p:nvSpPr>
        <p:spPr>
          <a:xfrm>
            <a:off x="2518534" y="4778931"/>
            <a:ext cx="1085853" cy="261610"/>
          </a:xfrm>
          <a:prstGeom prst="rect">
            <a:avLst/>
          </a:prstGeom>
          <a:noFill/>
        </p:spPr>
        <p:txBody>
          <a:bodyPr wrap="square" rtlCol="0">
            <a:spAutoFit/>
          </a:bodyPr>
          <a:lstStyle/>
          <a:p>
            <a:r>
              <a:rPr lang="sk-SK" sz="1100" dirty="0">
                <a:latin typeface="Segoe UI Variable Display" pitchFamily="2" charset="0"/>
              </a:rPr>
              <a:t>Accounts</a:t>
            </a:r>
          </a:p>
        </p:txBody>
      </p:sp>
      <p:pic>
        <p:nvPicPr>
          <p:cNvPr id="126" name="Obrázok 62">
            <a:extLst>
              <a:ext uri="{FF2B5EF4-FFF2-40B4-BE49-F238E27FC236}">
                <a16:creationId xmlns:a16="http://schemas.microsoft.com/office/drawing/2014/main" id="{585C2CEB-9A8C-50CE-1658-E113E73C8CB5}"/>
              </a:ext>
            </a:extLst>
          </p:cNvPr>
          <p:cNvPicPr>
            <a:picLocks noChangeAspect="1"/>
          </p:cNvPicPr>
          <p:nvPr/>
        </p:nvPicPr>
        <p:blipFill>
          <a:blip r:embed="rId25"/>
          <a:stretch>
            <a:fillRect/>
          </a:stretch>
        </p:blipFill>
        <p:spPr>
          <a:xfrm>
            <a:off x="2161815" y="4740928"/>
            <a:ext cx="311313" cy="311313"/>
          </a:xfrm>
          <a:prstGeom prst="rect">
            <a:avLst/>
          </a:prstGeom>
        </p:spPr>
      </p:pic>
      <p:sp>
        <p:nvSpPr>
          <p:cNvPr id="127" name="BlokTextu 63">
            <a:extLst>
              <a:ext uri="{FF2B5EF4-FFF2-40B4-BE49-F238E27FC236}">
                <a16:creationId xmlns:a16="http://schemas.microsoft.com/office/drawing/2014/main" id="{A945CD2E-73CF-D2BB-6BAF-DC1B9A125520}"/>
              </a:ext>
            </a:extLst>
          </p:cNvPr>
          <p:cNvSpPr txBox="1"/>
          <p:nvPr/>
        </p:nvSpPr>
        <p:spPr>
          <a:xfrm>
            <a:off x="2518534" y="5147475"/>
            <a:ext cx="1434901" cy="261610"/>
          </a:xfrm>
          <a:prstGeom prst="rect">
            <a:avLst/>
          </a:prstGeom>
          <a:noFill/>
        </p:spPr>
        <p:txBody>
          <a:bodyPr wrap="square" rtlCol="0">
            <a:spAutoFit/>
          </a:bodyPr>
          <a:lstStyle/>
          <a:p>
            <a:r>
              <a:rPr lang="sk-SK" sz="1100" dirty="0">
                <a:latin typeface="Segoe UI Variable Display" pitchFamily="2" charset="0"/>
              </a:rPr>
              <a:t>Time &amp; language</a:t>
            </a:r>
          </a:p>
        </p:txBody>
      </p:sp>
      <p:pic>
        <p:nvPicPr>
          <p:cNvPr id="128" name="Obrázok 66">
            <a:extLst>
              <a:ext uri="{FF2B5EF4-FFF2-40B4-BE49-F238E27FC236}">
                <a16:creationId xmlns:a16="http://schemas.microsoft.com/office/drawing/2014/main" id="{832486B4-8EA8-301A-9276-3D5A6F8E514D}"/>
              </a:ext>
            </a:extLst>
          </p:cNvPr>
          <p:cNvPicPr>
            <a:picLocks noChangeAspect="1"/>
          </p:cNvPicPr>
          <p:nvPr/>
        </p:nvPicPr>
        <p:blipFill>
          <a:blip r:embed="rId26"/>
          <a:stretch>
            <a:fillRect/>
          </a:stretch>
        </p:blipFill>
        <p:spPr>
          <a:xfrm>
            <a:off x="2161814" y="5109471"/>
            <a:ext cx="311314" cy="311314"/>
          </a:xfrm>
          <a:prstGeom prst="rect">
            <a:avLst/>
          </a:prstGeom>
        </p:spPr>
      </p:pic>
      <p:cxnSp>
        <p:nvCxnSpPr>
          <p:cNvPr id="129" name="Rovná spojnica 68">
            <a:extLst>
              <a:ext uri="{FF2B5EF4-FFF2-40B4-BE49-F238E27FC236}">
                <a16:creationId xmlns:a16="http://schemas.microsoft.com/office/drawing/2014/main" id="{B5D5BA27-8885-2FD4-E997-67BD8EE8333B}"/>
              </a:ext>
            </a:extLst>
          </p:cNvPr>
          <p:cNvCxnSpPr/>
          <p:nvPr/>
        </p:nvCxnSpPr>
        <p:spPr>
          <a:xfrm>
            <a:off x="4271282" y="2559828"/>
            <a:ext cx="0" cy="2181100"/>
          </a:xfrm>
          <a:prstGeom prst="line">
            <a:avLst/>
          </a:prstGeom>
          <a:ln w="28575">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sp>
        <p:nvSpPr>
          <p:cNvPr id="130" name="BlokTextu 69">
            <a:extLst>
              <a:ext uri="{FF2B5EF4-FFF2-40B4-BE49-F238E27FC236}">
                <a16:creationId xmlns:a16="http://schemas.microsoft.com/office/drawing/2014/main" id="{26409CC3-2297-E604-81A2-2C0FDD5E09B2}"/>
              </a:ext>
            </a:extLst>
          </p:cNvPr>
          <p:cNvSpPr txBox="1"/>
          <p:nvPr/>
        </p:nvSpPr>
        <p:spPr>
          <a:xfrm>
            <a:off x="4646760" y="1744922"/>
            <a:ext cx="1632361" cy="400110"/>
          </a:xfrm>
          <a:prstGeom prst="rect">
            <a:avLst/>
          </a:prstGeom>
          <a:noFill/>
        </p:spPr>
        <p:txBody>
          <a:bodyPr wrap="square" rtlCol="0">
            <a:spAutoFit/>
          </a:bodyPr>
          <a:lstStyle/>
          <a:p>
            <a:r>
              <a:rPr lang="sk-SK" sz="2000" dirty="0">
                <a:latin typeface="Segoe UI Variable Display" pitchFamily="2" charset="0"/>
              </a:rPr>
              <a:t>Home</a:t>
            </a:r>
          </a:p>
        </p:txBody>
      </p:sp>
      <p:sp>
        <p:nvSpPr>
          <p:cNvPr id="131" name="Obdĺžnik: zaoblené rohy 70">
            <a:extLst>
              <a:ext uri="{FF2B5EF4-FFF2-40B4-BE49-F238E27FC236}">
                <a16:creationId xmlns:a16="http://schemas.microsoft.com/office/drawing/2014/main" id="{4B4C2FDD-370C-454F-BFD1-3692A30DFD78}"/>
              </a:ext>
            </a:extLst>
          </p:cNvPr>
          <p:cNvSpPr/>
          <p:nvPr/>
        </p:nvSpPr>
        <p:spPr>
          <a:xfrm>
            <a:off x="4753155" y="2267290"/>
            <a:ext cx="1514786" cy="812340"/>
          </a:xfrm>
          <a:prstGeom prst="roundRect">
            <a:avLst/>
          </a:prstGeom>
          <a:blipFill dpi="0" rotWithShape="1">
            <a:blip r:embed="rId3"/>
            <a:srcRect/>
            <a:stretch>
              <a:fillRect/>
            </a:stretch>
          </a:blip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k-SK"/>
          </a:p>
        </p:txBody>
      </p:sp>
      <p:sp>
        <p:nvSpPr>
          <p:cNvPr id="132" name="BlokTextu 71">
            <a:extLst>
              <a:ext uri="{FF2B5EF4-FFF2-40B4-BE49-F238E27FC236}">
                <a16:creationId xmlns:a16="http://schemas.microsoft.com/office/drawing/2014/main" id="{80BFC80C-9D04-273A-A665-760A3136A8D1}"/>
              </a:ext>
            </a:extLst>
          </p:cNvPr>
          <p:cNvSpPr txBox="1"/>
          <p:nvPr/>
        </p:nvSpPr>
        <p:spPr>
          <a:xfrm>
            <a:off x="6392174" y="2289478"/>
            <a:ext cx="1949569" cy="540661"/>
          </a:xfrm>
          <a:prstGeom prst="rect">
            <a:avLst/>
          </a:prstGeom>
          <a:noFill/>
        </p:spPr>
        <p:txBody>
          <a:bodyPr wrap="square" rtlCol="0">
            <a:spAutoFit/>
          </a:bodyPr>
          <a:lstStyle/>
          <a:p>
            <a:r>
              <a:rPr lang="en-US" sz="1600" dirty="0">
                <a:latin typeface="Segoe UI Variable Display" pitchFamily="2" charset="0"/>
              </a:rPr>
              <a:t>Desktop-8DKF923</a:t>
            </a:r>
          </a:p>
          <a:p>
            <a:pPr>
              <a:lnSpc>
                <a:spcPts val="1800"/>
              </a:lnSpc>
            </a:pPr>
            <a:r>
              <a:rPr lang="en-US" sz="1000" dirty="0">
                <a:latin typeface="Segoe UI Variable Display" pitchFamily="2" charset="0"/>
              </a:rPr>
              <a:t>PowerPoint Machine-94HG</a:t>
            </a:r>
            <a:endParaRPr lang="sk-SK" sz="1000" dirty="0">
              <a:latin typeface="Segoe UI Variable Display" pitchFamily="2" charset="0"/>
            </a:endParaRPr>
          </a:p>
        </p:txBody>
      </p:sp>
      <p:sp>
        <p:nvSpPr>
          <p:cNvPr id="133" name="Obdĺžnik: zaoblené rohy 72">
            <a:extLst>
              <a:ext uri="{FF2B5EF4-FFF2-40B4-BE49-F238E27FC236}">
                <a16:creationId xmlns:a16="http://schemas.microsoft.com/office/drawing/2014/main" id="{06603C74-BD84-2C0C-4FDB-EF10F55ADB92}"/>
              </a:ext>
            </a:extLst>
          </p:cNvPr>
          <p:cNvSpPr/>
          <p:nvPr/>
        </p:nvSpPr>
        <p:spPr>
          <a:xfrm>
            <a:off x="7144162" y="2775519"/>
            <a:ext cx="577970" cy="258192"/>
          </a:xfrm>
          <a:prstGeom prst="roundRect">
            <a:avLst>
              <a:gd name="adj" fmla="val 50000"/>
            </a:avLst>
          </a:prstGeom>
          <a:solidFill>
            <a:schemeClr val="bg1">
              <a:alpha val="72000"/>
            </a:schemeClr>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k-SK"/>
          </a:p>
        </p:txBody>
      </p:sp>
      <p:sp>
        <p:nvSpPr>
          <p:cNvPr id="134" name="BlokTextu 73">
            <a:extLst>
              <a:ext uri="{FF2B5EF4-FFF2-40B4-BE49-F238E27FC236}">
                <a16:creationId xmlns:a16="http://schemas.microsoft.com/office/drawing/2014/main" id="{A6D608FB-E3A7-DABD-EE4D-4749784A99B0}"/>
              </a:ext>
            </a:extLst>
          </p:cNvPr>
          <p:cNvSpPr txBox="1"/>
          <p:nvPr/>
        </p:nvSpPr>
        <p:spPr>
          <a:xfrm>
            <a:off x="7050016" y="2787490"/>
            <a:ext cx="766261" cy="230832"/>
          </a:xfrm>
          <a:prstGeom prst="rect">
            <a:avLst/>
          </a:prstGeom>
          <a:noFill/>
        </p:spPr>
        <p:txBody>
          <a:bodyPr wrap="square" rtlCol="0">
            <a:spAutoFit/>
          </a:bodyPr>
          <a:lstStyle/>
          <a:p>
            <a:pPr algn="ctr"/>
            <a:r>
              <a:rPr lang="sk-SK" sz="900" dirty="0">
                <a:latin typeface="Segoe UI Variable Display" pitchFamily="2" charset="0"/>
              </a:rPr>
              <a:t>Rename</a:t>
            </a:r>
          </a:p>
        </p:txBody>
      </p:sp>
      <p:pic>
        <p:nvPicPr>
          <p:cNvPr id="135" name="Obrázok 75">
            <a:extLst>
              <a:ext uri="{FF2B5EF4-FFF2-40B4-BE49-F238E27FC236}">
                <a16:creationId xmlns:a16="http://schemas.microsoft.com/office/drawing/2014/main" id="{66165A37-4BD0-EB59-C228-5A70D5688390}"/>
              </a:ext>
            </a:extLst>
          </p:cNvPr>
          <p:cNvPicPr>
            <a:picLocks noChangeAspect="1"/>
          </p:cNvPicPr>
          <p:nvPr/>
        </p:nvPicPr>
        <p:blipFill>
          <a:blip r:embed="rId27"/>
          <a:stretch>
            <a:fillRect/>
          </a:stretch>
        </p:blipFill>
        <p:spPr>
          <a:xfrm>
            <a:off x="8325528" y="2351527"/>
            <a:ext cx="322661" cy="322661"/>
          </a:xfrm>
          <a:prstGeom prst="rect">
            <a:avLst/>
          </a:prstGeom>
        </p:spPr>
      </p:pic>
      <p:sp>
        <p:nvSpPr>
          <p:cNvPr id="136" name="BlokTextu 76">
            <a:extLst>
              <a:ext uri="{FF2B5EF4-FFF2-40B4-BE49-F238E27FC236}">
                <a16:creationId xmlns:a16="http://schemas.microsoft.com/office/drawing/2014/main" id="{3F2CAFAE-469E-B44D-A19B-5B3B1D93CC62}"/>
              </a:ext>
            </a:extLst>
          </p:cNvPr>
          <p:cNvSpPr txBox="1"/>
          <p:nvPr/>
        </p:nvSpPr>
        <p:spPr>
          <a:xfrm>
            <a:off x="8648189" y="2349860"/>
            <a:ext cx="1327917" cy="400110"/>
          </a:xfrm>
          <a:prstGeom prst="rect">
            <a:avLst/>
          </a:prstGeom>
          <a:noFill/>
        </p:spPr>
        <p:txBody>
          <a:bodyPr wrap="square" rtlCol="0">
            <a:spAutoFit/>
          </a:bodyPr>
          <a:lstStyle/>
          <a:p>
            <a:r>
              <a:rPr lang="sk-SK" sz="1200" dirty="0">
                <a:latin typeface="Segoe UI Variable Display" pitchFamily="2" charset="0"/>
              </a:rPr>
              <a:t>Windows Update</a:t>
            </a:r>
          </a:p>
          <a:p>
            <a:r>
              <a:rPr lang="sk-SK" sz="800" dirty="0">
                <a:latin typeface="Segoe UI Variable Display" pitchFamily="2" charset="0"/>
              </a:rPr>
              <a:t>Last checked: 1m ago</a:t>
            </a:r>
          </a:p>
        </p:txBody>
      </p:sp>
      <p:sp>
        <p:nvSpPr>
          <p:cNvPr id="137" name="Obdĺžnik: zaoblené rohy 77">
            <a:extLst>
              <a:ext uri="{FF2B5EF4-FFF2-40B4-BE49-F238E27FC236}">
                <a16:creationId xmlns:a16="http://schemas.microsoft.com/office/drawing/2014/main" id="{5EFDDCDE-3213-8AC7-D6B8-F8DD16AF9C2D}"/>
              </a:ext>
            </a:extLst>
          </p:cNvPr>
          <p:cNvSpPr/>
          <p:nvPr/>
        </p:nvSpPr>
        <p:spPr>
          <a:xfrm>
            <a:off x="4753154" y="3247770"/>
            <a:ext cx="3063123" cy="1729670"/>
          </a:xfrm>
          <a:prstGeom prst="roundRect">
            <a:avLst>
              <a:gd name="adj" fmla="val 10682"/>
            </a:avLst>
          </a:prstGeom>
          <a:solidFill>
            <a:schemeClr val="bg1">
              <a:alpha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k-SK"/>
          </a:p>
        </p:txBody>
      </p:sp>
      <p:sp>
        <p:nvSpPr>
          <p:cNvPr id="138" name="BlokTextu 78">
            <a:extLst>
              <a:ext uri="{FF2B5EF4-FFF2-40B4-BE49-F238E27FC236}">
                <a16:creationId xmlns:a16="http://schemas.microsoft.com/office/drawing/2014/main" id="{2B6A9DB4-2E94-A38B-ABED-9E5F6F06BE12}"/>
              </a:ext>
            </a:extLst>
          </p:cNvPr>
          <p:cNvSpPr txBox="1"/>
          <p:nvPr/>
        </p:nvSpPr>
        <p:spPr>
          <a:xfrm>
            <a:off x="4830792" y="3317018"/>
            <a:ext cx="1984520" cy="276999"/>
          </a:xfrm>
          <a:prstGeom prst="rect">
            <a:avLst/>
          </a:prstGeom>
          <a:noFill/>
        </p:spPr>
        <p:txBody>
          <a:bodyPr wrap="square" rtlCol="0">
            <a:spAutoFit/>
          </a:bodyPr>
          <a:lstStyle/>
          <a:p>
            <a:r>
              <a:rPr lang="sk-SK" sz="1200" dirty="0">
                <a:latin typeface="Segoe UI Variable Display" pitchFamily="2" charset="0"/>
              </a:rPr>
              <a:t>Personalize your device</a:t>
            </a:r>
          </a:p>
        </p:txBody>
      </p:sp>
      <p:sp>
        <p:nvSpPr>
          <p:cNvPr id="139" name="Obdĺžnik: zaoblené rohy 84">
            <a:extLst>
              <a:ext uri="{FF2B5EF4-FFF2-40B4-BE49-F238E27FC236}">
                <a16:creationId xmlns:a16="http://schemas.microsoft.com/office/drawing/2014/main" id="{7D964A1B-E889-823A-A58A-1B6C371138AA}"/>
              </a:ext>
            </a:extLst>
          </p:cNvPr>
          <p:cNvSpPr/>
          <p:nvPr/>
        </p:nvSpPr>
        <p:spPr>
          <a:xfrm>
            <a:off x="4915175" y="3695454"/>
            <a:ext cx="936000" cy="792000"/>
          </a:xfrm>
          <a:prstGeom prst="roundRect">
            <a:avLst/>
          </a:prstGeom>
          <a:blipFill dpi="0" rotWithShape="1">
            <a:blip r:embed="rId3"/>
            <a:srcRect/>
            <a:stretch>
              <a:fillRect l="-24883" r="-19811"/>
            </a:stretch>
          </a:blip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k-SK"/>
          </a:p>
        </p:txBody>
      </p:sp>
      <p:sp>
        <p:nvSpPr>
          <p:cNvPr id="140" name="Obdĺžnik: zaoblené rohy 85">
            <a:extLst>
              <a:ext uri="{FF2B5EF4-FFF2-40B4-BE49-F238E27FC236}">
                <a16:creationId xmlns:a16="http://schemas.microsoft.com/office/drawing/2014/main" id="{2906DF4E-7C82-F506-2F60-0558B7A16DF3}"/>
              </a:ext>
            </a:extLst>
          </p:cNvPr>
          <p:cNvSpPr/>
          <p:nvPr/>
        </p:nvSpPr>
        <p:spPr>
          <a:xfrm>
            <a:off x="6045235" y="3695454"/>
            <a:ext cx="936000" cy="792000"/>
          </a:xfrm>
          <a:prstGeom prst="roundRect">
            <a:avLst/>
          </a:prstGeom>
          <a:blipFill>
            <a:blip r:embed="rId3"/>
            <a:stretch>
              <a:fillRect l="-20733" r="-17968"/>
            </a:stretch>
          </a:blip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k-SK"/>
          </a:p>
        </p:txBody>
      </p:sp>
      <p:sp>
        <p:nvSpPr>
          <p:cNvPr id="141" name="Obdĺžnik: zaoblené rohy 86">
            <a:extLst>
              <a:ext uri="{FF2B5EF4-FFF2-40B4-BE49-F238E27FC236}">
                <a16:creationId xmlns:a16="http://schemas.microsoft.com/office/drawing/2014/main" id="{F4D5D966-C3F1-EBBA-EB4A-DE830F0CAA40}"/>
              </a:ext>
            </a:extLst>
          </p:cNvPr>
          <p:cNvSpPr/>
          <p:nvPr/>
        </p:nvSpPr>
        <p:spPr>
          <a:xfrm>
            <a:off x="5096330" y="3820694"/>
            <a:ext cx="549215" cy="560717"/>
          </a:xfrm>
          <a:prstGeom prst="roundRect">
            <a:avLst/>
          </a:prstGeom>
          <a:blipFill dpi="0" rotWithShape="1">
            <a:blip r:embed="rId28">
              <a:extLst>
                <a:ext uri="{28A0092B-C50C-407E-A947-70E740481C1C}">
                  <a14:useLocalDpi xmlns:a14="http://schemas.microsoft.com/office/drawing/2010/main" val="0"/>
                </a:ext>
              </a:extLst>
            </a:blip>
            <a:srcRect/>
            <a:stretch>
              <a:fillRect l="-32984" t="-22336" r="-37441" b="-18912"/>
            </a:stretch>
          </a:blipFill>
          <a:ln w="31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k-SK"/>
          </a:p>
        </p:txBody>
      </p:sp>
      <p:sp>
        <p:nvSpPr>
          <p:cNvPr id="142" name="Obdĺžnik: zaoblené rohy 87">
            <a:extLst>
              <a:ext uri="{FF2B5EF4-FFF2-40B4-BE49-F238E27FC236}">
                <a16:creationId xmlns:a16="http://schemas.microsoft.com/office/drawing/2014/main" id="{0494F808-C801-D227-CC00-0122862C59DC}"/>
              </a:ext>
            </a:extLst>
          </p:cNvPr>
          <p:cNvSpPr/>
          <p:nvPr/>
        </p:nvSpPr>
        <p:spPr>
          <a:xfrm>
            <a:off x="6238627" y="3811095"/>
            <a:ext cx="549215" cy="560717"/>
          </a:xfrm>
          <a:prstGeom prst="roundRect">
            <a:avLst/>
          </a:prstGeom>
          <a:blipFill>
            <a:blip r:embed="rId29">
              <a:extLst>
                <a:ext uri="{28A0092B-C50C-407E-A947-70E740481C1C}">
                  <a14:useLocalDpi xmlns:a14="http://schemas.microsoft.com/office/drawing/2010/main" val="0"/>
                </a:ext>
              </a:extLst>
            </a:blip>
            <a:stretch>
              <a:fillRect l="-35213" t="-20624" r="-35213" b="-20624"/>
            </a:stretch>
          </a:blipFill>
          <a:ln w="31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k-SK"/>
          </a:p>
        </p:txBody>
      </p:sp>
      <p:sp>
        <p:nvSpPr>
          <p:cNvPr id="143" name="Obdĺžnik: zaoblené rohy 88">
            <a:extLst>
              <a:ext uri="{FF2B5EF4-FFF2-40B4-BE49-F238E27FC236}">
                <a16:creationId xmlns:a16="http://schemas.microsoft.com/office/drawing/2014/main" id="{1C4FD38E-BA55-B189-B66A-3CB42661A6A1}"/>
              </a:ext>
            </a:extLst>
          </p:cNvPr>
          <p:cNvSpPr/>
          <p:nvPr/>
        </p:nvSpPr>
        <p:spPr>
          <a:xfrm>
            <a:off x="5096329" y="3820693"/>
            <a:ext cx="549215" cy="560717"/>
          </a:xfrm>
          <a:prstGeom prst="roundRect">
            <a:avLst/>
          </a:prstGeom>
          <a:solidFill>
            <a:schemeClr val="bg1">
              <a:alpha val="40000"/>
            </a:schemeClr>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k-SK"/>
          </a:p>
        </p:txBody>
      </p:sp>
      <p:sp>
        <p:nvSpPr>
          <p:cNvPr id="144" name="Obdĺžnik: zaoblené rohy 89">
            <a:extLst>
              <a:ext uri="{FF2B5EF4-FFF2-40B4-BE49-F238E27FC236}">
                <a16:creationId xmlns:a16="http://schemas.microsoft.com/office/drawing/2014/main" id="{041861B7-5CEA-BC85-7173-B42526B7BF5C}"/>
              </a:ext>
            </a:extLst>
          </p:cNvPr>
          <p:cNvSpPr/>
          <p:nvPr/>
        </p:nvSpPr>
        <p:spPr>
          <a:xfrm>
            <a:off x="6238627" y="3811095"/>
            <a:ext cx="549215" cy="560717"/>
          </a:xfrm>
          <a:prstGeom prst="roundRect">
            <a:avLst/>
          </a:prstGeom>
          <a:solidFill>
            <a:schemeClr val="tx1">
              <a:alpha val="40000"/>
            </a:schemeClr>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k-SK"/>
          </a:p>
        </p:txBody>
      </p:sp>
      <p:sp>
        <p:nvSpPr>
          <p:cNvPr id="145" name="Obdĺžnik: zaoblené rohy 91">
            <a:extLst>
              <a:ext uri="{FF2B5EF4-FFF2-40B4-BE49-F238E27FC236}">
                <a16:creationId xmlns:a16="http://schemas.microsoft.com/office/drawing/2014/main" id="{8AA6DF99-C48E-3CC2-D03A-011CB7CC2EA7}"/>
              </a:ext>
            </a:extLst>
          </p:cNvPr>
          <p:cNvSpPr/>
          <p:nvPr/>
        </p:nvSpPr>
        <p:spPr>
          <a:xfrm>
            <a:off x="2093112" y="2583175"/>
            <a:ext cx="44144" cy="233737"/>
          </a:xfrm>
          <a:prstGeom prst="roundRect">
            <a:avLst>
              <a:gd name="adj" fmla="val 44413"/>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k-SK"/>
          </a:p>
        </p:txBody>
      </p:sp>
      <p:sp>
        <p:nvSpPr>
          <p:cNvPr id="147" name="Oval 146">
            <a:extLst>
              <a:ext uri="{FF2B5EF4-FFF2-40B4-BE49-F238E27FC236}">
                <a16:creationId xmlns:a16="http://schemas.microsoft.com/office/drawing/2014/main" id="{A962C469-B9C7-A598-87A6-4F1DAB2DE3D0}"/>
              </a:ext>
            </a:extLst>
          </p:cNvPr>
          <p:cNvSpPr/>
          <p:nvPr/>
        </p:nvSpPr>
        <p:spPr>
          <a:xfrm>
            <a:off x="2039604" y="1729920"/>
            <a:ext cx="608805" cy="582087"/>
          </a:xfrm>
          <a:prstGeom prst="ellipse">
            <a:avLst/>
          </a:prstGeom>
          <a:blipFill>
            <a:blip r:embed="rId30"/>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75477615"/>
      </p:ext>
    </p:extLst>
  </p:cSld>
  <p:clrMapOvr>
    <a:masterClrMapping/>
  </p:clrMapOvr>
  <mc:AlternateContent xmlns:mc="http://schemas.openxmlformats.org/markup-compatibility/2006" xmlns:p159="http://schemas.microsoft.com/office/powerpoint/2015/09/main">
    <mc:Choice Requires="p159">
      <p:transition>
        <p159:morph option="byChar"/>
      </p:transition>
    </mc:Choice>
    <mc:Fallback xmlns="">
      <p:transition>
        <p:fade/>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grpSp>
        <p:nvGrpSpPr>
          <p:cNvPr id="57" name="Skupina 9">
            <a:extLst>
              <a:ext uri="{FF2B5EF4-FFF2-40B4-BE49-F238E27FC236}">
                <a16:creationId xmlns:a16="http://schemas.microsoft.com/office/drawing/2014/main" id="{7AF705C5-A15D-B9B2-3F1D-618126C7A54E}"/>
              </a:ext>
            </a:extLst>
          </p:cNvPr>
          <p:cNvGrpSpPr/>
          <p:nvPr/>
        </p:nvGrpSpPr>
        <p:grpSpPr>
          <a:xfrm>
            <a:off x="4646760" y="133706"/>
            <a:ext cx="7312326" cy="6551766"/>
            <a:chOff x="4646761" y="133706"/>
            <a:chExt cx="7312326" cy="6551766"/>
          </a:xfrm>
          <a:solidFill>
            <a:schemeClr val="bg1"/>
          </a:solidFill>
        </p:grpSpPr>
        <p:sp>
          <p:nvSpPr>
            <p:cNvPr id="76" name="Obdĺžnik: zaoblené rohy 11">
              <a:extLst>
                <a:ext uri="{FF2B5EF4-FFF2-40B4-BE49-F238E27FC236}">
                  <a16:creationId xmlns:a16="http://schemas.microsoft.com/office/drawing/2014/main" id="{C14B3D09-975A-FA3D-F4BE-48DBFD196E16}"/>
                </a:ext>
              </a:extLst>
            </p:cNvPr>
            <p:cNvSpPr/>
            <p:nvPr/>
          </p:nvSpPr>
          <p:spPr>
            <a:xfrm>
              <a:off x="10912415" y="6193766"/>
              <a:ext cx="1046672" cy="491706"/>
            </a:xfrm>
            <a:prstGeom prst="roundRect">
              <a:avLst>
                <a:gd name="adj" fmla="val 26667"/>
              </a:avLst>
            </a:prstGeom>
            <a:grp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sk-SK" sz="1800" b="0" i="0" u="none" strike="noStrike" kern="1200" cap="none" spc="0" normalizeH="0" baseline="0" noProof="0">
                <a:ln>
                  <a:noFill/>
                </a:ln>
                <a:solidFill>
                  <a:prstClr val="white"/>
                </a:solidFill>
                <a:effectLst/>
                <a:uLnTx/>
                <a:uFillTx/>
                <a:latin typeface="Calibri"/>
                <a:ea typeface="+mn-ea"/>
                <a:cs typeface="+mn-cs"/>
              </a:endParaRPr>
            </a:p>
          </p:txBody>
        </p:sp>
        <p:sp>
          <p:nvSpPr>
            <p:cNvPr id="77" name="Obdĺžnik: zaoblené rohy 12">
              <a:extLst>
                <a:ext uri="{FF2B5EF4-FFF2-40B4-BE49-F238E27FC236}">
                  <a16:creationId xmlns:a16="http://schemas.microsoft.com/office/drawing/2014/main" id="{ADBEF543-63F4-69E5-D771-B68CC57835A0}"/>
                </a:ext>
              </a:extLst>
            </p:cNvPr>
            <p:cNvSpPr/>
            <p:nvPr/>
          </p:nvSpPr>
          <p:spPr>
            <a:xfrm>
              <a:off x="9756475" y="6193766"/>
              <a:ext cx="1046672" cy="491706"/>
            </a:xfrm>
            <a:prstGeom prst="roundRect">
              <a:avLst>
                <a:gd name="adj" fmla="val 26667"/>
              </a:avLst>
            </a:prstGeom>
            <a:grp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sk-SK" sz="1800" b="0" i="0" u="none" strike="noStrike" kern="1200" cap="none" spc="0" normalizeH="0" baseline="0" noProof="0">
                <a:ln>
                  <a:noFill/>
                </a:ln>
                <a:solidFill>
                  <a:prstClr val="white"/>
                </a:solidFill>
                <a:effectLst/>
                <a:uLnTx/>
                <a:uFillTx/>
                <a:latin typeface="Calibri"/>
                <a:ea typeface="+mn-ea"/>
                <a:cs typeface="+mn-cs"/>
              </a:endParaRPr>
            </a:p>
          </p:txBody>
        </p:sp>
        <p:sp>
          <p:nvSpPr>
            <p:cNvPr id="78" name="Obdĺžnik: zaoblené rohy 13">
              <a:extLst>
                <a:ext uri="{FF2B5EF4-FFF2-40B4-BE49-F238E27FC236}">
                  <a16:creationId xmlns:a16="http://schemas.microsoft.com/office/drawing/2014/main" id="{31C18E36-741D-6D81-0FB7-CAFDA6575E87}"/>
                </a:ext>
              </a:extLst>
            </p:cNvPr>
            <p:cNvSpPr/>
            <p:nvPr/>
          </p:nvSpPr>
          <p:spPr>
            <a:xfrm>
              <a:off x="4646761" y="133706"/>
              <a:ext cx="2898476" cy="491706"/>
            </a:xfrm>
            <a:prstGeom prst="roundRect">
              <a:avLst>
                <a:gd name="adj" fmla="val 50000"/>
              </a:avLst>
            </a:prstGeom>
            <a:grp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sk-SK" sz="18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79" name="Skupina 8">
            <a:extLst>
              <a:ext uri="{FF2B5EF4-FFF2-40B4-BE49-F238E27FC236}">
                <a16:creationId xmlns:a16="http://schemas.microsoft.com/office/drawing/2014/main" id="{57788635-0F9B-278E-5EC5-E9060EF2B4BA}"/>
              </a:ext>
            </a:extLst>
          </p:cNvPr>
          <p:cNvGrpSpPr/>
          <p:nvPr/>
        </p:nvGrpSpPr>
        <p:grpSpPr>
          <a:xfrm>
            <a:off x="4646761" y="133706"/>
            <a:ext cx="7312326" cy="6551766"/>
            <a:chOff x="4646761" y="133706"/>
            <a:chExt cx="7312326" cy="6551766"/>
          </a:xfrm>
          <a:blipFill dpi="0" rotWithShape="0">
            <a:blip r:embed="rId4">
              <a:alphaModFix amt="60000"/>
              <a:extLst>
                <a:ext uri="{28A0092B-C50C-407E-A947-70E740481C1C}">
                  <a14:useLocalDpi xmlns:a14="http://schemas.microsoft.com/office/drawing/2010/main" val="0"/>
                </a:ext>
              </a:extLst>
            </a:blip>
            <a:srcRect/>
            <a:stretch>
              <a:fillRect/>
            </a:stretch>
          </a:blipFill>
        </p:grpSpPr>
        <p:sp>
          <p:nvSpPr>
            <p:cNvPr id="80" name="Obdĺžnik: zaoblené rohy 4">
              <a:extLst>
                <a:ext uri="{FF2B5EF4-FFF2-40B4-BE49-F238E27FC236}">
                  <a16:creationId xmlns:a16="http://schemas.microsoft.com/office/drawing/2014/main" id="{F3BA2FA8-9AEC-ECD7-2336-B33004C5DBCE}"/>
                </a:ext>
              </a:extLst>
            </p:cNvPr>
            <p:cNvSpPr/>
            <p:nvPr/>
          </p:nvSpPr>
          <p:spPr>
            <a:xfrm>
              <a:off x="10912415" y="6193766"/>
              <a:ext cx="1046672" cy="491706"/>
            </a:xfrm>
            <a:prstGeom prst="roundRect">
              <a:avLst>
                <a:gd name="adj" fmla="val 26667"/>
              </a:avLst>
            </a:prstGeom>
            <a:grp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sk-SK" sz="1800" b="0" i="0" u="none" strike="noStrike" kern="1200" cap="none" spc="0" normalizeH="0" baseline="0" noProof="0">
                <a:ln>
                  <a:noFill/>
                </a:ln>
                <a:solidFill>
                  <a:prstClr val="white"/>
                </a:solidFill>
                <a:effectLst/>
                <a:uLnTx/>
                <a:uFillTx/>
                <a:latin typeface="Calibri"/>
                <a:ea typeface="+mn-ea"/>
                <a:cs typeface="+mn-cs"/>
              </a:endParaRPr>
            </a:p>
          </p:txBody>
        </p:sp>
        <p:sp>
          <p:nvSpPr>
            <p:cNvPr id="81" name="Obdĺžnik: zaoblené rohy 5">
              <a:extLst>
                <a:ext uri="{FF2B5EF4-FFF2-40B4-BE49-F238E27FC236}">
                  <a16:creationId xmlns:a16="http://schemas.microsoft.com/office/drawing/2014/main" id="{31FA1138-F7C2-F6DA-8F65-A3215C245A77}"/>
                </a:ext>
              </a:extLst>
            </p:cNvPr>
            <p:cNvSpPr/>
            <p:nvPr/>
          </p:nvSpPr>
          <p:spPr>
            <a:xfrm>
              <a:off x="9756475" y="6193766"/>
              <a:ext cx="1046672" cy="491706"/>
            </a:xfrm>
            <a:prstGeom prst="roundRect">
              <a:avLst>
                <a:gd name="adj" fmla="val 26667"/>
              </a:avLst>
            </a:prstGeom>
            <a:grp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sk-SK" sz="1800" b="0" i="0" u="none" strike="noStrike" kern="1200" cap="none" spc="0" normalizeH="0" baseline="0" noProof="0">
                <a:ln>
                  <a:noFill/>
                </a:ln>
                <a:solidFill>
                  <a:prstClr val="white"/>
                </a:solidFill>
                <a:effectLst/>
                <a:uLnTx/>
                <a:uFillTx/>
                <a:latin typeface="Calibri"/>
                <a:ea typeface="+mn-ea"/>
                <a:cs typeface="+mn-cs"/>
              </a:endParaRPr>
            </a:p>
          </p:txBody>
        </p:sp>
        <p:sp>
          <p:nvSpPr>
            <p:cNvPr id="82" name="Obdĺžnik: zaoblené rohy 7">
              <a:extLst>
                <a:ext uri="{FF2B5EF4-FFF2-40B4-BE49-F238E27FC236}">
                  <a16:creationId xmlns:a16="http://schemas.microsoft.com/office/drawing/2014/main" id="{423E9F3F-48FD-31DE-5AED-EF81BBAF5100}"/>
                </a:ext>
              </a:extLst>
            </p:cNvPr>
            <p:cNvSpPr/>
            <p:nvPr/>
          </p:nvSpPr>
          <p:spPr>
            <a:xfrm>
              <a:off x="4646761" y="133706"/>
              <a:ext cx="2898476" cy="491706"/>
            </a:xfrm>
            <a:prstGeom prst="roundRect">
              <a:avLst>
                <a:gd name="adj" fmla="val 50000"/>
              </a:avLst>
            </a:prstGeom>
            <a:grp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sk-SK" sz="1800" b="0" i="0" u="none" strike="noStrike" kern="1200" cap="none" spc="0" normalizeH="0" baseline="0" noProof="0">
                <a:ln>
                  <a:noFill/>
                </a:ln>
                <a:solidFill>
                  <a:prstClr val="white"/>
                </a:solidFill>
                <a:effectLst/>
                <a:uLnTx/>
                <a:uFillTx/>
                <a:latin typeface="Calibri"/>
                <a:ea typeface="+mn-ea"/>
                <a:cs typeface="+mn-cs"/>
              </a:endParaRPr>
            </a:p>
          </p:txBody>
        </p:sp>
      </p:grpSp>
      <p:pic>
        <p:nvPicPr>
          <p:cNvPr id="83" name="Obrázok 28">
            <a:extLst>
              <a:ext uri="{FF2B5EF4-FFF2-40B4-BE49-F238E27FC236}">
                <a16:creationId xmlns:a16="http://schemas.microsoft.com/office/drawing/2014/main" id="{5AD34B56-DD1F-469B-B4E1-5453FEFB751C}"/>
              </a:ext>
            </a:extLst>
          </p:cNvPr>
          <p:cNvPicPr>
            <a:picLocks noChangeAspect="1"/>
          </p:cNvPicPr>
          <p:nvPr/>
        </p:nvPicPr>
        <p:blipFill>
          <a:blip r:embed="rId5"/>
          <a:stretch>
            <a:fillRect/>
          </a:stretch>
        </p:blipFill>
        <p:spPr>
          <a:xfrm>
            <a:off x="9855878" y="6310495"/>
            <a:ext cx="258245" cy="258245"/>
          </a:xfrm>
          <a:prstGeom prst="rect">
            <a:avLst/>
          </a:prstGeom>
        </p:spPr>
      </p:pic>
      <p:pic>
        <p:nvPicPr>
          <p:cNvPr id="84" name="Obrázok 30">
            <a:extLst>
              <a:ext uri="{FF2B5EF4-FFF2-40B4-BE49-F238E27FC236}">
                <a16:creationId xmlns:a16="http://schemas.microsoft.com/office/drawing/2014/main" id="{9CA49D17-268A-0909-5CAF-2A9AE64C353C}"/>
              </a:ext>
            </a:extLst>
          </p:cNvPr>
          <p:cNvPicPr>
            <a:picLocks noChangeAspect="1"/>
          </p:cNvPicPr>
          <p:nvPr/>
        </p:nvPicPr>
        <p:blipFill>
          <a:blip r:embed="rId6"/>
          <a:stretch>
            <a:fillRect/>
          </a:stretch>
        </p:blipFill>
        <p:spPr>
          <a:xfrm>
            <a:off x="10150687" y="6310494"/>
            <a:ext cx="258246" cy="258246"/>
          </a:xfrm>
          <a:prstGeom prst="rect">
            <a:avLst/>
          </a:prstGeom>
        </p:spPr>
      </p:pic>
      <p:pic>
        <p:nvPicPr>
          <p:cNvPr id="85" name="Obrázok 32">
            <a:extLst>
              <a:ext uri="{FF2B5EF4-FFF2-40B4-BE49-F238E27FC236}">
                <a16:creationId xmlns:a16="http://schemas.microsoft.com/office/drawing/2014/main" id="{26B2FCBE-F2AF-4D27-8A5C-75C9F71B99F0}"/>
              </a:ext>
            </a:extLst>
          </p:cNvPr>
          <p:cNvPicPr>
            <a:picLocks noChangeAspect="1"/>
          </p:cNvPicPr>
          <p:nvPr/>
        </p:nvPicPr>
        <p:blipFill>
          <a:blip r:embed="rId7"/>
          <a:stretch>
            <a:fillRect/>
          </a:stretch>
        </p:blipFill>
        <p:spPr>
          <a:xfrm>
            <a:off x="10444616" y="6310493"/>
            <a:ext cx="258247" cy="258247"/>
          </a:xfrm>
          <a:prstGeom prst="rect">
            <a:avLst/>
          </a:prstGeom>
        </p:spPr>
      </p:pic>
      <p:sp>
        <p:nvSpPr>
          <p:cNvPr id="86" name="BlokTextu 33">
            <a:extLst>
              <a:ext uri="{FF2B5EF4-FFF2-40B4-BE49-F238E27FC236}">
                <a16:creationId xmlns:a16="http://schemas.microsoft.com/office/drawing/2014/main" id="{0933AE1A-C321-944F-B61C-1605AE438A32}"/>
              </a:ext>
            </a:extLst>
          </p:cNvPr>
          <p:cNvSpPr txBox="1"/>
          <p:nvPr/>
        </p:nvSpPr>
        <p:spPr>
          <a:xfrm>
            <a:off x="11084422" y="6285727"/>
            <a:ext cx="702655"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egoe UI Variable Display" pitchFamily="2" charset="0"/>
                <a:ea typeface="+mn-ea"/>
                <a:cs typeface="+mn-cs"/>
              </a:rPr>
              <a:t>13:32</a:t>
            </a:r>
            <a:endParaRPr kumimoji="0" lang="sk-SK" sz="1400" b="0" i="0" u="none" strike="noStrike" kern="1200" cap="none" spc="0" normalizeH="0" baseline="0" noProof="0" dirty="0">
              <a:ln>
                <a:noFill/>
              </a:ln>
              <a:solidFill>
                <a:prstClr val="black"/>
              </a:solidFill>
              <a:effectLst/>
              <a:uLnTx/>
              <a:uFillTx/>
              <a:latin typeface="Segoe UI Variable Display" pitchFamily="2" charset="0"/>
              <a:ea typeface="+mn-ea"/>
              <a:cs typeface="+mn-cs"/>
            </a:endParaRPr>
          </a:p>
        </p:txBody>
      </p:sp>
      <p:pic>
        <p:nvPicPr>
          <p:cNvPr id="87" name="Obrázok 35">
            <a:extLst>
              <a:ext uri="{FF2B5EF4-FFF2-40B4-BE49-F238E27FC236}">
                <a16:creationId xmlns:a16="http://schemas.microsoft.com/office/drawing/2014/main" id="{63C05660-8BF7-4EB5-26F4-191F3AAF3D55}"/>
              </a:ext>
            </a:extLst>
          </p:cNvPr>
          <p:cNvPicPr>
            <a:picLocks noChangeAspect="1"/>
          </p:cNvPicPr>
          <p:nvPr/>
        </p:nvPicPr>
        <p:blipFill>
          <a:blip r:embed="rId8"/>
          <a:stretch>
            <a:fillRect/>
          </a:stretch>
        </p:blipFill>
        <p:spPr>
          <a:xfrm>
            <a:off x="4753154" y="230035"/>
            <a:ext cx="299047" cy="299047"/>
          </a:xfrm>
          <a:prstGeom prst="rect">
            <a:avLst/>
          </a:prstGeom>
        </p:spPr>
      </p:pic>
      <p:sp>
        <p:nvSpPr>
          <p:cNvPr id="88" name="BlokTextu 36">
            <a:extLst>
              <a:ext uri="{FF2B5EF4-FFF2-40B4-BE49-F238E27FC236}">
                <a16:creationId xmlns:a16="http://schemas.microsoft.com/office/drawing/2014/main" id="{E55298AA-A312-2F47-01A9-892E2EAFE813}"/>
              </a:ext>
            </a:extLst>
          </p:cNvPr>
          <p:cNvSpPr txBox="1"/>
          <p:nvPr/>
        </p:nvSpPr>
        <p:spPr>
          <a:xfrm>
            <a:off x="5052201" y="230035"/>
            <a:ext cx="1923691"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sk-SK" sz="1200" b="0" i="0" u="none" strike="noStrike" kern="1200" cap="none" spc="0" normalizeH="0" baseline="0" noProof="0" dirty="0">
                <a:ln>
                  <a:noFill/>
                </a:ln>
                <a:solidFill>
                  <a:prstClr val="black">
                    <a:lumMod val="50000"/>
                    <a:lumOff val="50000"/>
                  </a:prstClr>
                </a:solidFill>
                <a:effectLst/>
                <a:uLnTx/>
                <a:uFillTx/>
                <a:latin typeface="Segoe UI Variable Display" pitchFamily="2" charset="0"/>
                <a:ea typeface="+mn-ea"/>
                <a:cs typeface="+mn-cs"/>
              </a:rPr>
              <a:t>Search here</a:t>
            </a:r>
          </a:p>
        </p:txBody>
      </p:sp>
      <p:sp>
        <p:nvSpPr>
          <p:cNvPr id="95" name="Obdĺžnik: zaoblené rohy 3">
            <a:extLst>
              <a:ext uri="{FF2B5EF4-FFF2-40B4-BE49-F238E27FC236}">
                <a16:creationId xmlns:a16="http://schemas.microsoft.com/office/drawing/2014/main" id="{AD912408-4F7E-4FD5-EA14-67A641F175B2}"/>
              </a:ext>
            </a:extLst>
          </p:cNvPr>
          <p:cNvSpPr/>
          <p:nvPr/>
        </p:nvSpPr>
        <p:spPr>
          <a:xfrm>
            <a:off x="232913" y="6193766"/>
            <a:ext cx="2691442" cy="491706"/>
          </a:xfrm>
          <a:prstGeom prst="roundRect">
            <a:avLst>
              <a:gd name="adj" fmla="val 26667"/>
            </a:avLst>
          </a:prstGeom>
          <a:blipFill>
            <a:blip r:embed="rId3">
              <a:alphaModFix amt="60000"/>
            </a:blip>
            <a:stretch>
              <a:fillRect/>
            </a:stretch>
          </a:blipFill>
          <a:ln w="28575" cap="flat" cmpd="sng" algn="ctr">
            <a:solidFill>
              <a:srgbClr val="0070C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sk-SK" sz="1800" b="0" i="0" u="none" strike="noStrike" kern="0" cap="none" spc="0" normalizeH="0" baseline="0" noProof="0" dirty="0">
              <a:ln>
                <a:noFill/>
              </a:ln>
              <a:solidFill>
                <a:prstClr val="white"/>
              </a:solidFill>
              <a:effectLst/>
              <a:uLnTx/>
              <a:uFillTx/>
              <a:latin typeface="Aptos" panose="02110004020202020204"/>
              <a:ea typeface="+mn-ea"/>
              <a:cs typeface="+mn-cs"/>
            </a:endParaRPr>
          </a:p>
        </p:txBody>
      </p:sp>
      <p:pic>
        <p:nvPicPr>
          <p:cNvPr id="96" name="Obrázok 17">
            <a:extLst>
              <a:ext uri="{FF2B5EF4-FFF2-40B4-BE49-F238E27FC236}">
                <a16:creationId xmlns:a16="http://schemas.microsoft.com/office/drawing/2014/main" id="{C17494F8-5769-85EC-9F8E-471E0CD5ADA2}"/>
              </a:ext>
            </a:extLst>
          </p:cNvPr>
          <p:cNvPicPr>
            <a:picLocks noChangeAspect="1"/>
          </p:cNvPicPr>
          <p:nvPr/>
        </p:nvPicPr>
        <p:blipFill>
          <a:blip r:embed="rId9"/>
          <a:stretch>
            <a:fillRect/>
          </a:stretch>
        </p:blipFill>
        <p:spPr>
          <a:xfrm>
            <a:off x="739146" y="6271942"/>
            <a:ext cx="335352" cy="335352"/>
          </a:xfrm>
          <a:prstGeom prst="rect">
            <a:avLst/>
          </a:prstGeom>
        </p:spPr>
      </p:pic>
      <p:pic>
        <p:nvPicPr>
          <p:cNvPr id="97" name="Obrázok 18">
            <a:extLst>
              <a:ext uri="{FF2B5EF4-FFF2-40B4-BE49-F238E27FC236}">
                <a16:creationId xmlns:a16="http://schemas.microsoft.com/office/drawing/2014/main" id="{4C313130-8E29-B32D-2A58-17EC99259F8E}"/>
              </a:ext>
            </a:extLst>
          </p:cNvPr>
          <p:cNvPicPr>
            <a:picLocks noChangeAspect="1"/>
          </p:cNvPicPr>
          <p:nvPr/>
        </p:nvPicPr>
        <p:blipFill>
          <a:blip r:embed="rId10"/>
          <a:stretch>
            <a:fillRect/>
          </a:stretch>
        </p:blipFill>
        <p:spPr>
          <a:xfrm>
            <a:off x="1142902" y="6271942"/>
            <a:ext cx="335352" cy="335352"/>
          </a:xfrm>
          <a:prstGeom prst="rect">
            <a:avLst/>
          </a:prstGeom>
        </p:spPr>
      </p:pic>
      <p:cxnSp>
        <p:nvCxnSpPr>
          <p:cNvPr id="98" name="Rovná spojnica 20">
            <a:extLst>
              <a:ext uri="{FF2B5EF4-FFF2-40B4-BE49-F238E27FC236}">
                <a16:creationId xmlns:a16="http://schemas.microsoft.com/office/drawing/2014/main" id="{6F823D25-EAD5-3F76-911E-FD3E3E87AEF5}"/>
              </a:ext>
            </a:extLst>
          </p:cNvPr>
          <p:cNvCxnSpPr>
            <a:cxnSpLocks/>
          </p:cNvCxnSpPr>
          <p:nvPr/>
        </p:nvCxnSpPr>
        <p:spPr>
          <a:xfrm>
            <a:off x="1578634" y="6193766"/>
            <a:ext cx="0" cy="491706"/>
          </a:xfrm>
          <a:prstGeom prst="line">
            <a:avLst/>
          </a:prstGeom>
          <a:ln>
            <a:solidFill>
              <a:srgbClr val="0070C0"/>
            </a:solidFill>
          </a:ln>
        </p:spPr>
        <p:style>
          <a:lnRef idx="2">
            <a:schemeClr val="accent1"/>
          </a:lnRef>
          <a:fillRef idx="0">
            <a:schemeClr val="accent1"/>
          </a:fillRef>
          <a:effectRef idx="1">
            <a:schemeClr val="accent1"/>
          </a:effectRef>
          <a:fontRef idx="minor">
            <a:schemeClr val="tx1"/>
          </a:fontRef>
        </p:style>
      </p:cxnSp>
      <p:pic>
        <p:nvPicPr>
          <p:cNvPr id="99" name="Obrázok 22">
            <a:extLst>
              <a:ext uri="{FF2B5EF4-FFF2-40B4-BE49-F238E27FC236}">
                <a16:creationId xmlns:a16="http://schemas.microsoft.com/office/drawing/2014/main" id="{8EE9F7C7-279D-6F65-ED52-AD3D53976F02}"/>
              </a:ext>
            </a:extLst>
          </p:cNvPr>
          <p:cNvPicPr>
            <a:picLocks noChangeAspect="1"/>
          </p:cNvPicPr>
          <p:nvPr/>
        </p:nvPicPr>
        <p:blipFill>
          <a:blip r:embed="rId11"/>
          <a:stretch>
            <a:fillRect/>
          </a:stretch>
        </p:blipFill>
        <p:spPr>
          <a:xfrm>
            <a:off x="1704252" y="6271942"/>
            <a:ext cx="335352" cy="335352"/>
          </a:xfrm>
          <a:prstGeom prst="rect">
            <a:avLst/>
          </a:prstGeom>
        </p:spPr>
      </p:pic>
      <p:pic>
        <p:nvPicPr>
          <p:cNvPr id="100" name="Obrázok 24">
            <a:extLst>
              <a:ext uri="{FF2B5EF4-FFF2-40B4-BE49-F238E27FC236}">
                <a16:creationId xmlns:a16="http://schemas.microsoft.com/office/drawing/2014/main" id="{E9D1AC54-7544-9269-338F-E85B4117CFFF}"/>
              </a:ext>
            </a:extLst>
          </p:cNvPr>
          <p:cNvPicPr>
            <a:picLocks noChangeAspect="1"/>
          </p:cNvPicPr>
          <p:nvPr/>
        </p:nvPicPr>
        <p:blipFill>
          <a:blip r:embed="rId12"/>
          <a:stretch>
            <a:fillRect/>
          </a:stretch>
        </p:blipFill>
        <p:spPr>
          <a:xfrm>
            <a:off x="2077877" y="6271949"/>
            <a:ext cx="335345" cy="335345"/>
          </a:xfrm>
          <a:prstGeom prst="rect">
            <a:avLst/>
          </a:prstGeom>
        </p:spPr>
      </p:pic>
      <p:pic>
        <p:nvPicPr>
          <p:cNvPr id="101" name="Obrázok 26">
            <a:extLst>
              <a:ext uri="{FF2B5EF4-FFF2-40B4-BE49-F238E27FC236}">
                <a16:creationId xmlns:a16="http://schemas.microsoft.com/office/drawing/2014/main" id="{635AA6FE-93CC-09CC-12BF-712F20A38A8C}"/>
              </a:ext>
            </a:extLst>
          </p:cNvPr>
          <p:cNvPicPr>
            <a:picLocks noChangeAspect="1"/>
          </p:cNvPicPr>
          <p:nvPr/>
        </p:nvPicPr>
        <p:blipFill>
          <a:blip r:embed="rId13"/>
          <a:stretch>
            <a:fillRect/>
          </a:stretch>
        </p:blipFill>
        <p:spPr>
          <a:xfrm>
            <a:off x="2447203" y="6271942"/>
            <a:ext cx="335352" cy="335352"/>
          </a:xfrm>
          <a:prstGeom prst="rect">
            <a:avLst/>
          </a:prstGeom>
        </p:spPr>
      </p:pic>
      <p:pic>
        <p:nvPicPr>
          <p:cNvPr id="102" name="Picture 101">
            <a:extLst>
              <a:ext uri="{FF2B5EF4-FFF2-40B4-BE49-F238E27FC236}">
                <a16:creationId xmlns:a16="http://schemas.microsoft.com/office/drawing/2014/main" id="{AAF49B12-8ED9-B0D1-7690-77758F815E0A}"/>
              </a:ext>
            </a:extLst>
          </p:cNvPr>
          <p:cNvPicPr>
            <a:picLocks noChangeAspect="1"/>
          </p:cNvPicPr>
          <p:nvPr/>
        </p:nvPicPr>
        <p:blipFill>
          <a:blip r:embed="rId14">
            <a:duotone>
              <a:srgbClr val="A02B93">
                <a:shade val="45000"/>
                <a:satMod val="135000"/>
              </a:srgbClr>
              <a:prstClr val="white"/>
            </a:duotone>
            <a:extLst>
              <a:ext uri="{28A0092B-C50C-407E-A947-70E740481C1C}">
                <a14:useLocalDpi xmlns:a14="http://schemas.microsoft.com/office/drawing/2010/main" val="0"/>
              </a:ext>
            </a:extLst>
          </a:blip>
          <a:stretch>
            <a:fillRect/>
          </a:stretch>
        </p:blipFill>
        <p:spPr>
          <a:xfrm>
            <a:off x="302396" y="6221861"/>
            <a:ext cx="434462" cy="435508"/>
          </a:xfrm>
          <a:prstGeom prst="rect">
            <a:avLst/>
          </a:prstGeom>
        </p:spPr>
      </p:pic>
      <p:sp>
        <p:nvSpPr>
          <p:cNvPr id="2" name="Obdĺžnik: zaoblené rohy 38">
            <a:extLst>
              <a:ext uri="{FF2B5EF4-FFF2-40B4-BE49-F238E27FC236}">
                <a16:creationId xmlns:a16="http://schemas.microsoft.com/office/drawing/2014/main" id="{76569CA3-BFF3-62C2-253E-96B18D5EB672}"/>
              </a:ext>
            </a:extLst>
          </p:cNvPr>
          <p:cNvSpPr/>
          <p:nvPr/>
        </p:nvSpPr>
        <p:spPr>
          <a:xfrm>
            <a:off x="1798154" y="1529262"/>
            <a:ext cx="8595687" cy="4770408"/>
          </a:xfrm>
          <a:prstGeom prst="roundRect">
            <a:avLst>
              <a:gd name="adj" fmla="val 4008"/>
            </a:avLst>
          </a:prstGeom>
          <a:blipFill dpi="0" rotWithShape="1">
            <a:blip r:embed="rId4">
              <a:alphaModFix amt="0"/>
              <a:extLst>
                <a:ext uri="{28A0092B-C50C-407E-A947-70E740481C1C}">
                  <a14:useLocalDpi xmlns:a14="http://schemas.microsoft.com/office/drawing/2010/main" val="0"/>
                </a:ext>
              </a:extLst>
            </a:blip>
            <a:srcRect/>
            <a:stretch>
              <a:fillRect l="-20927" t="-22112" r="-20912" b="-21649"/>
            </a:stretch>
          </a:blipFill>
          <a:ln w="28575">
            <a:solidFill>
              <a:srgbClr val="0070C0">
                <a:alpha val="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k-SK"/>
          </a:p>
        </p:txBody>
      </p:sp>
      <p:sp>
        <p:nvSpPr>
          <p:cNvPr id="3" name="BlokTextu 39">
            <a:extLst>
              <a:ext uri="{FF2B5EF4-FFF2-40B4-BE49-F238E27FC236}">
                <a16:creationId xmlns:a16="http://schemas.microsoft.com/office/drawing/2014/main" id="{B06935EC-F4ED-3F50-FEF0-92BAF16B7A1D}"/>
              </a:ext>
            </a:extLst>
          </p:cNvPr>
          <p:cNvSpPr txBox="1"/>
          <p:nvPr/>
        </p:nvSpPr>
        <p:spPr>
          <a:xfrm>
            <a:off x="2269254" y="1665308"/>
            <a:ext cx="1192620" cy="276999"/>
          </a:xfrm>
          <a:prstGeom prst="rect">
            <a:avLst/>
          </a:prstGeom>
          <a:noFill/>
        </p:spPr>
        <p:txBody>
          <a:bodyPr wrap="square" rtlCol="0">
            <a:spAutoFit/>
          </a:bodyPr>
          <a:lstStyle/>
          <a:p>
            <a:r>
              <a:rPr lang="sk-SK" sz="1200" dirty="0">
                <a:solidFill>
                  <a:schemeClr val="tx1">
                    <a:alpha val="0"/>
                  </a:schemeClr>
                </a:solidFill>
                <a:latin typeface="Segoe UI Variable Display" pitchFamily="2" charset="0"/>
              </a:rPr>
              <a:t>Settings</a:t>
            </a:r>
          </a:p>
        </p:txBody>
      </p:sp>
      <p:pic>
        <p:nvPicPr>
          <p:cNvPr id="4" name="Obrázok 40">
            <a:extLst>
              <a:ext uri="{FF2B5EF4-FFF2-40B4-BE49-F238E27FC236}">
                <a16:creationId xmlns:a16="http://schemas.microsoft.com/office/drawing/2014/main" id="{22B87707-EA92-224F-4E83-28FCF4437ED9}"/>
              </a:ext>
            </a:extLst>
          </p:cNvPr>
          <p:cNvPicPr>
            <a:picLocks noChangeAspect="1"/>
          </p:cNvPicPr>
          <p:nvPr/>
        </p:nvPicPr>
        <p:blipFill>
          <a:blip r:embed="rId15">
            <a:alphaModFix amt="0"/>
          </a:blip>
          <a:stretch>
            <a:fillRect/>
          </a:stretch>
        </p:blipFill>
        <p:spPr>
          <a:xfrm>
            <a:off x="9883268" y="1670097"/>
            <a:ext cx="267419" cy="267419"/>
          </a:xfrm>
          <a:prstGeom prst="rect">
            <a:avLst/>
          </a:prstGeom>
        </p:spPr>
      </p:pic>
      <p:pic>
        <p:nvPicPr>
          <p:cNvPr id="5" name="Obrázok 41">
            <a:extLst>
              <a:ext uri="{FF2B5EF4-FFF2-40B4-BE49-F238E27FC236}">
                <a16:creationId xmlns:a16="http://schemas.microsoft.com/office/drawing/2014/main" id="{F1C98EAE-80E5-3122-4078-FB200352F7DC}"/>
              </a:ext>
            </a:extLst>
          </p:cNvPr>
          <p:cNvPicPr>
            <a:picLocks noChangeAspect="1"/>
          </p:cNvPicPr>
          <p:nvPr/>
        </p:nvPicPr>
        <p:blipFill>
          <a:blip r:embed="rId16">
            <a:alphaModFix amt="0"/>
          </a:blip>
          <a:stretch>
            <a:fillRect/>
          </a:stretch>
        </p:blipFill>
        <p:spPr>
          <a:xfrm>
            <a:off x="9493891" y="1674933"/>
            <a:ext cx="262583" cy="262583"/>
          </a:xfrm>
          <a:prstGeom prst="rect">
            <a:avLst/>
          </a:prstGeom>
        </p:spPr>
      </p:pic>
      <p:pic>
        <p:nvPicPr>
          <p:cNvPr id="6" name="Obrázok 52">
            <a:extLst>
              <a:ext uri="{FF2B5EF4-FFF2-40B4-BE49-F238E27FC236}">
                <a16:creationId xmlns:a16="http://schemas.microsoft.com/office/drawing/2014/main" id="{B1F725D9-BA67-E079-ECBD-F54BE9BDCE9F}"/>
              </a:ext>
            </a:extLst>
          </p:cNvPr>
          <p:cNvPicPr>
            <a:picLocks noChangeAspect="1"/>
          </p:cNvPicPr>
          <p:nvPr/>
        </p:nvPicPr>
        <p:blipFill>
          <a:blip r:embed="rId17">
            <a:alphaModFix amt="0"/>
          </a:blip>
          <a:stretch>
            <a:fillRect/>
          </a:stretch>
        </p:blipFill>
        <p:spPr>
          <a:xfrm>
            <a:off x="1936938" y="1637648"/>
            <a:ext cx="332316" cy="332316"/>
          </a:xfrm>
          <a:prstGeom prst="rect">
            <a:avLst/>
          </a:prstGeom>
        </p:spPr>
      </p:pic>
    </p:spTree>
    <p:extLst>
      <p:ext uri="{BB962C8B-B14F-4D97-AF65-F5344CB8AC3E}">
        <p14:creationId xmlns:p14="http://schemas.microsoft.com/office/powerpoint/2010/main" val="1215449205"/>
      </p:ext>
    </p:extLst>
  </p:cSld>
  <p:clrMapOvr>
    <a:masterClrMapping/>
  </p:clrMapOvr>
  <mc:AlternateContent xmlns:mc="http://schemas.openxmlformats.org/markup-compatibility/2006" xmlns:p159="http://schemas.microsoft.com/office/powerpoint/2015/09/main">
    <mc:Choice Requires="p159">
      <p:transition>
        <p159:morph option="byChar"/>
      </p:transition>
    </mc:Choice>
    <mc:Fallback xmlns="">
      <p:transition>
        <p:fade/>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grpSp>
        <p:nvGrpSpPr>
          <p:cNvPr id="57" name="Skupina 9">
            <a:extLst>
              <a:ext uri="{FF2B5EF4-FFF2-40B4-BE49-F238E27FC236}">
                <a16:creationId xmlns:a16="http://schemas.microsoft.com/office/drawing/2014/main" id="{7AF705C5-A15D-B9B2-3F1D-618126C7A54E}"/>
              </a:ext>
            </a:extLst>
          </p:cNvPr>
          <p:cNvGrpSpPr/>
          <p:nvPr/>
        </p:nvGrpSpPr>
        <p:grpSpPr>
          <a:xfrm>
            <a:off x="4646760" y="133706"/>
            <a:ext cx="7312326" cy="6551766"/>
            <a:chOff x="4646761" y="133706"/>
            <a:chExt cx="7312326" cy="6551766"/>
          </a:xfrm>
          <a:solidFill>
            <a:schemeClr val="bg1"/>
          </a:solidFill>
        </p:grpSpPr>
        <p:sp>
          <p:nvSpPr>
            <p:cNvPr id="76" name="Obdĺžnik: zaoblené rohy 11">
              <a:extLst>
                <a:ext uri="{FF2B5EF4-FFF2-40B4-BE49-F238E27FC236}">
                  <a16:creationId xmlns:a16="http://schemas.microsoft.com/office/drawing/2014/main" id="{C14B3D09-975A-FA3D-F4BE-48DBFD196E16}"/>
                </a:ext>
              </a:extLst>
            </p:cNvPr>
            <p:cNvSpPr/>
            <p:nvPr/>
          </p:nvSpPr>
          <p:spPr>
            <a:xfrm>
              <a:off x="10912415" y="6193766"/>
              <a:ext cx="1046672" cy="491706"/>
            </a:xfrm>
            <a:prstGeom prst="roundRect">
              <a:avLst>
                <a:gd name="adj" fmla="val 26667"/>
              </a:avLst>
            </a:prstGeom>
            <a:grp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sk-SK" sz="1800" b="0" i="0" u="none" strike="noStrike" kern="1200" cap="none" spc="0" normalizeH="0" baseline="0" noProof="0">
                <a:ln>
                  <a:noFill/>
                </a:ln>
                <a:solidFill>
                  <a:prstClr val="white"/>
                </a:solidFill>
                <a:effectLst/>
                <a:uLnTx/>
                <a:uFillTx/>
                <a:latin typeface="Calibri"/>
                <a:ea typeface="+mn-ea"/>
                <a:cs typeface="+mn-cs"/>
              </a:endParaRPr>
            </a:p>
          </p:txBody>
        </p:sp>
        <p:sp>
          <p:nvSpPr>
            <p:cNvPr id="77" name="Obdĺžnik: zaoblené rohy 12">
              <a:extLst>
                <a:ext uri="{FF2B5EF4-FFF2-40B4-BE49-F238E27FC236}">
                  <a16:creationId xmlns:a16="http://schemas.microsoft.com/office/drawing/2014/main" id="{ADBEF543-63F4-69E5-D771-B68CC57835A0}"/>
                </a:ext>
              </a:extLst>
            </p:cNvPr>
            <p:cNvSpPr/>
            <p:nvPr/>
          </p:nvSpPr>
          <p:spPr>
            <a:xfrm>
              <a:off x="9756475" y="6193766"/>
              <a:ext cx="1046672" cy="491706"/>
            </a:xfrm>
            <a:prstGeom prst="roundRect">
              <a:avLst>
                <a:gd name="adj" fmla="val 26667"/>
              </a:avLst>
            </a:prstGeom>
            <a:grp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sk-SK" sz="1800" b="0" i="0" u="none" strike="noStrike" kern="1200" cap="none" spc="0" normalizeH="0" baseline="0" noProof="0">
                <a:ln>
                  <a:noFill/>
                </a:ln>
                <a:solidFill>
                  <a:prstClr val="white"/>
                </a:solidFill>
                <a:effectLst/>
                <a:uLnTx/>
                <a:uFillTx/>
                <a:latin typeface="Calibri"/>
                <a:ea typeface="+mn-ea"/>
                <a:cs typeface="+mn-cs"/>
              </a:endParaRPr>
            </a:p>
          </p:txBody>
        </p:sp>
        <p:sp>
          <p:nvSpPr>
            <p:cNvPr id="78" name="Obdĺžnik: zaoblené rohy 13">
              <a:extLst>
                <a:ext uri="{FF2B5EF4-FFF2-40B4-BE49-F238E27FC236}">
                  <a16:creationId xmlns:a16="http://schemas.microsoft.com/office/drawing/2014/main" id="{31C18E36-741D-6D81-0FB7-CAFDA6575E87}"/>
                </a:ext>
              </a:extLst>
            </p:cNvPr>
            <p:cNvSpPr/>
            <p:nvPr/>
          </p:nvSpPr>
          <p:spPr>
            <a:xfrm>
              <a:off x="4646761" y="133706"/>
              <a:ext cx="2898476" cy="491706"/>
            </a:xfrm>
            <a:prstGeom prst="roundRect">
              <a:avLst>
                <a:gd name="adj" fmla="val 50000"/>
              </a:avLst>
            </a:prstGeom>
            <a:grp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sk-SK" sz="18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79" name="Skupina 8">
            <a:extLst>
              <a:ext uri="{FF2B5EF4-FFF2-40B4-BE49-F238E27FC236}">
                <a16:creationId xmlns:a16="http://schemas.microsoft.com/office/drawing/2014/main" id="{57788635-0F9B-278E-5EC5-E9060EF2B4BA}"/>
              </a:ext>
            </a:extLst>
          </p:cNvPr>
          <p:cNvGrpSpPr/>
          <p:nvPr/>
        </p:nvGrpSpPr>
        <p:grpSpPr>
          <a:xfrm>
            <a:off x="4646761" y="133706"/>
            <a:ext cx="7312326" cy="6551766"/>
            <a:chOff x="4646761" y="133706"/>
            <a:chExt cx="7312326" cy="6551766"/>
          </a:xfrm>
          <a:blipFill dpi="0" rotWithShape="0">
            <a:blip r:embed="rId4">
              <a:alphaModFix amt="60000"/>
              <a:extLst>
                <a:ext uri="{28A0092B-C50C-407E-A947-70E740481C1C}">
                  <a14:useLocalDpi xmlns:a14="http://schemas.microsoft.com/office/drawing/2010/main" val="0"/>
                </a:ext>
              </a:extLst>
            </a:blip>
            <a:srcRect/>
            <a:stretch>
              <a:fillRect/>
            </a:stretch>
          </a:blipFill>
        </p:grpSpPr>
        <p:sp>
          <p:nvSpPr>
            <p:cNvPr id="80" name="Obdĺžnik: zaoblené rohy 4">
              <a:extLst>
                <a:ext uri="{FF2B5EF4-FFF2-40B4-BE49-F238E27FC236}">
                  <a16:creationId xmlns:a16="http://schemas.microsoft.com/office/drawing/2014/main" id="{F3BA2FA8-9AEC-ECD7-2336-B33004C5DBCE}"/>
                </a:ext>
              </a:extLst>
            </p:cNvPr>
            <p:cNvSpPr/>
            <p:nvPr/>
          </p:nvSpPr>
          <p:spPr>
            <a:xfrm>
              <a:off x="10912415" y="6193766"/>
              <a:ext cx="1046672" cy="491706"/>
            </a:xfrm>
            <a:prstGeom prst="roundRect">
              <a:avLst>
                <a:gd name="adj" fmla="val 26667"/>
              </a:avLst>
            </a:prstGeom>
            <a:grp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sk-SK" sz="1800" b="0" i="0" u="none" strike="noStrike" kern="1200" cap="none" spc="0" normalizeH="0" baseline="0" noProof="0">
                <a:ln>
                  <a:noFill/>
                </a:ln>
                <a:solidFill>
                  <a:prstClr val="white"/>
                </a:solidFill>
                <a:effectLst/>
                <a:uLnTx/>
                <a:uFillTx/>
                <a:latin typeface="Calibri"/>
                <a:ea typeface="+mn-ea"/>
                <a:cs typeface="+mn-cs"/>
              </a:endParaRPr>
            </a:p>
          </p:txBody>
        </p:sp>
        <p:sp>
          <p:nvSpPr>
            <p:cNvPr id="81" name="Obdĺžnik: zaoblené rohy 5">
              <a:extLst>
                <a:ext uri="{FF2B5EF4-FFF2-40B4-BE49-F238E27FC236}">
                  <a16:creationId xmlns:a16="http://schemas.microsoft.com/office/drawing/2014/main" id="{31FA1138-F7C2-F6DA-8F65-A3215C245A77}"/>
                </a:ext>
              </a:extLst>
            </p:cNvPr>
            <p:cNvSpPr/>
            <p:nvPr/>
          </p:nvSpPr>
          <p:spPr>
            <a:xfrm>
              <a:off x="9756475" y="6193766"/>
              <a:ext cx="1046672" cy="491706"/>
            </a:xfrm>
            <a:prstGeom prst="roundRect">
              <a:avLst>
                <a:gd name="adj" fmla="val 26667"/>
              </a:avLst>
            </a:prstGeom>
            <a:grp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sk-SK" sz="1800" b="0" i="0" u="none" strike="noStrike" kern="1200" cap="none" spc="0" normalizeH="0" baseline="0" noProof="0">
                <a:ln>
                  <a:noFill/>
                </a:ln>
                <a:solidFill>
                  <a:prstClr val="white"/>
                </a:solidFill>
                <a:effectLst/>
                <a:uLnTx/>
                <a:uFillTx/>
                <a:latin typeface="Calibri"/>
                <a:ea typeface="+mn-ea"/>
                <a:cs typeface="+mn-cs"/>
              </a:endParaRPr>
            </a:p>
          </p:txBody>
        </p:sp>
        <p:sp>
          <p:nvSpPr>
            <p:cNvPr id="82" name="Obdĺžnik: zaoblené rohy 7">
              <a:extLst>
                <a:ext uri="{FF2B5EF4-FFF2-40B4-BE49-F238E27FC236}">
                  <a16:creationId xmlns:a16="http://schemas.microsoft.com/office/drawing/2014/main" id="{423E9F3F-48FD-31DE-5AED-EF81BBAF5100}"/>
                </a:ext>
              </a:extLst>
            </p:cNvPr>
            <p:cNvSpPr/>
            <p:nvPr/>
          </p:nvSpPr>
          <p:spPr>
            <a:xfrm>
              <a:off x="4646761" y="133706"/>
              <a:ext cx="2898476" cy="491706"/>
            </a:xfrm>
            <a:prstGeom prst="roundRect">
              <a:avLst>
                <a:gd name="adj" fmla="val 50000"/>
              </a:avLst>
            </a:prstGeom>
            <a:grp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sk-SK" sz="1800" b="0" i="0" u="none" strike="noStrike" kern="1200" cap="none" spc="0" normalizeH="0" baseline="0" noProof="0">
                <a:ln>
                  <a:noFill/>
                </a:ln>
                <a:solidFill>
                  <a:prstClr val="white"/>
                </a:solidFill>
                <a:effectLst/>
                <a:uLnTx/>
                <a:uFillTx/>
                <a:latin typeface="Calibri"/>
                <a:ea typeface="+mn-ea"/>
                <a:cs typeface="+mn-cs"/>
              </a:endParaRPr>
            </a:p>
          </p:txBody>
        </p:sp>
      </p:grpSp>
      <p:pic>
        <p:nvPicPr>
          <p:cNvPr id="83" name="Obrázok 28">
            <a:extLst>
              <a:ext uri="{FF2B5EF4-FFF2-40B4-BE49-F238E27FC236}">
                <a16:creationId xmlns:a16="http://schemas.microsoft.com/office/drawing/2014/main" id="{5AD34B56-DD1F-469B-B4E1-5453FEFB751C}"/>
              </a:ext>
            </a:extLst>
          </p:cNvPr>
          <p:cNvPicPr>
            <a:picLocks noChangeAspect="1"/>
          </p:cNvPicPr>
          <p:nvPr/>
        </p:nvPicPr>
        <p:blipFill>
          <a:blip r:embed="rId5"/>
          <a:stretch>
            <a:fillRect/>
          </a:stretch>
        </p:blipFill>
        <p:spPr>
          <a:xfrm>
            <a:off x="9855878" y="6310495"/>
            <a:ext cx="258245" cy="258245"/>
          </a:xfrm>
          <a:prstGeom prst="rect">
            <a:avLst/>
          </a:prstGeom>
        </p:spPr>
      </p:pic>
      <p:pic>
        <p:nvPicPr>
          <p:cNvPr id="84" name="Obrázok 30">
            <a:extLst>
              <a:ext uri="{FF2B5EF4-FFF2-40B4-BE49-F238E27FC236}">
                <a16:creationId xmlns:a16="http://schemas.microsoft.com/office/drawing/2014/main" id="{9CA49D17-268A-0909-5CAF-2A9AE64C353C}"/>
              </a:ext>
            </a:extLst>
          </p:cNvPr>
          <p:cNvPicPr>
            <a:picLocks noChangeAspect="1"/>
          </p:cNvPicPr>
          <p:nvPr/>
        </p:nvPicPr>
        <p:blipFill>
          <a:blip r:embed="rId6"/>
          <a:stretch>
            <a:fillRect/>
          </a:stretch>
        </p:blipFill>
        <p:spPr>
          <a:xfrm>
            <a:off x="10150687" y="6310494"/>
            <a:ext cx="258246" cy="258246"/>
          </a:xfrm>
          <a:prstGeom prst="rect">
            <a:avLst/>
          </a:prstGeom>
        </p:spPr>
      </p:pic>
      <p:pic>
        <p:nvPicPr>
          <p:cNvPr id="85" name="Obrázok 32">
            <a:extLst>
              <a:ext uri="{FF2B5EF4-FFF2-40B4-BE49-F238E27FC236}">
                <a16:creationId xmlns:a16="http://schemas.microsoft.com/office/drawing/2014/main" id="{26B2FCBE-F2AF-4D27-8A5C-75C9F71B99F0}"/>
              </a:ext>
            </a:extLst>
          </p:cNvPr>
          <p:cNvPicPr>
            <a:picLocks noChangeAspect="1"/>
          </p:cNvPicPr>
          <p:nvPr/>
        </p:nvPicPr>
        <p:blipFill>
          <a:blip r:embed="rId7"/>
          <a:stretch>
            <a:fillRect/>
          </a:stretch>
        </p:blipFill>
        <p:spPr>
          <a:xfrm>
            <a:off x="10444616" y="6310493"/>
            <a:ext cx="258247" cy="258247"/>
          </a:xfrm>
          <a:prstGeom prst="rect">
            <a:avLst/>
          </a:prstGeom>
        </p:spPr>
      </p:pic>
      <p:sp>
        <p:nvSpPr>
          <p:cNvPr id="86" name="BlokTextu 33">
            <a:extLst>
              <a:ext uri="{FF2B5EF4-FFF2-40B4-BE49-F238E27FC236}">
                <a16:creationId xmlns:a16="http://schemas.microsoft.com/office/drawing/2014/main" id="{0933AE1A-C321-944F-B61C-1605AE438A32}"/>
              </a:ext>
            </a:extLst>
          </p:cNvPr>
          <p:cNvSpPr txBox="1"/>
          <p:nvPr/>
        </p:nvSpPr>
        <p:spPr>
          <a:xfrm>
            <a:off x="11084422" y="6285727"/>
            <a:ext cx="702655"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egoe UI Variable Display" pitchFamily="2" charset="0"/>
                <a:ea typeface="+mn-ea"/>
                <a:cs typeface="+mn-cs"/>
              </a:rPr>
              <a:t>13:33</a:t>
            </a:r>
            <a:endParaRPr kumimoji="0" lang="sk-SK" sz="1400" b="0" i="0" u="none" strike="noStrike" kern="1200" cap="none" spc="0" normalizeH="0" baseline="0" noProof="0" dirty="0">
              <a:ln>
                <a:noFill/>
              </a:ln>
              <a:solidFill>
                <a:prstClr val="black"/>
              </a:solidFill>
              <a:effectLst/>
              <a:uLnTx/>
              <a:uFillTx/>
              <a:latin typeface="Segoe UI Variable Display" pitchFamily="2" charset="0"/>
              <a:ea typeface="+mn-ea"/>
              <a:cs typeface="+mn-cs"/>
            </a:endParaRPr>
          </a:p>
        </p:txBody>
      </p:sp>
      <p:pic>
        <p:nvPicPr>
          <p:cNvPr id="87" name="Obrázok 35">
            <a:extLst>
              <a:ext uri="{FF2B5EF4-FFF2-40B4-BE49-F238E27FC236}">
                <a16:creationId xmlns:a16="http://schemas.microsoft.com/office/drawing/2014/main" id="{63C05660-8BF7-4EB5-26F4-191F3AAF3D55}"/>
              </a:ext>
            </a:extLst>
          </p:cNvPr>
          <p:cNvPicPr>
            <a:picLocks noChangeAspect="1"/>
          </p:cNvPicPr>
          <p:nvPr/>
        </p:nvPicPr>
        <p:blipFill>
          <a:blip r:embed="rId8"/>
          <a:stretch>
            <a:fillRect/>
          </a:stretch>
        </p:blipFill>
        <p:spPr>
          <a:xfrm>
            <a:off x="4753154" y="230035"/>
            <a:ext cx="299047" cy="299047"/>
          </a:xfrm>
          <a:prstGeom prst="rect">
            <a:avLst/>
          </a:prstGeom>
        </p:spPr>
      </p:pic>
      <p:sp>
        <p:nvSpPr>
          <p:cNvPr id="88" name="BlokTextu 36">
            <a:extLst>
              <a:ext uri="{FF2B5EF4-FFF2-40B4-BE49-F238E27FC236}">
                <a16:creationId xmlns:a16="http://schemas.microsoft.com/office/drawing/2014/main" id="{E55298AA-A312-2F47-01A9-892E2EAFE813}"/>
              </a:ext>
            </a:extLst>
          </p:cNvPr>
          <p:cNvSpPr txBox="1"/>
          <p:nvPr/>
        </p:nvSpPr>
        <p:spPr>
          <a:xfrm>
            <a:off x="5052201" y="230035"/>
            <a:ext cx="1923691"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sk-SK" sz="1200" b="0" i="0" u="none" strike="noStrike" kern="1200" cap="none" spc="0" normalizeH="0" baseline="0" noProof="0" dirty="0">
                <a:ln>
                  <a:noFill/>
                </a:ln>
                <a:solidFill>
                  <a:prstClr val="black">
                    <a:lumMod val="50000"/>
                    <a:lumOff val="50000"/>
                  </a:prstClr>
                </a:solidFill>
                <a:effectLst/>
                <a:uLnTx/>
                <a:uFillTx/>
                <a:latin typeface="Segoe UI Variable Display" pitchFamily="2" charset="0"/>
                <a:ea typeface="+mn-ea"/>
                <a:cs typeface="+mn-cs"/>
              </a:rPr>
              <a:t>Search here</a:t>
            </a:r>
          </a:p>
        </p:txBody>
      </p:sp>
      <p:sp>
        <p:nvSpPr>
          <p:cNvPr id="95" name="Obdĺžnik: zaoblené rohy 3">
            <a:extLst>
              <a:ext uri="{FF2B5EF4-FFF2-40B4-BE49-F238E27FC236}">
                <a16:creationId xmlns:a16="http://schemas.microsoft.com/office/drawing/2014/main" id="{AD912408-4F7E-4FD5-EA14-67A641F175B2}"/>
              </a:ext>
            </a:extLst>
          </p:cNvPr>
          <p:cNvSpPr/>
          <p:nvPr/>
        </p:nvSpPr>
        <p:spPr>
          <a:xfrm>
            <a:off x="232913" y="6193766"/>
            <a:ext cx="2691442" cy="491706"/>
          </a:xfrm>
          <a:prstGeom prst="roundRect">
            <a:avLst>
              <a:gd name="adj" fmla="val 26667"/>
            </a:avLst>
          </a:prstGeom>
          <a:blipFill>
            <a:blip r:embed="rId3">
              <a:alphaModFix amt="60000"/>
            </a:blip>
            <a:stretch>
              <a:fillRect/>
            </a:stretch>
          </a:blipFill>
          <a:ln w="28575" cap="flat" cmpd="sng" algn="ctr">
            <a:solidFill>
              <a:srgbClr val="0070C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sk-SK" sz="1800" b="0" i="0" u="none" strike="noStrike" kern="0" cap="none" spc="0" normalizeH="0" baseline="0" noProof="0" dirty="0">
              <a:ln>
                <a:noFill/>
              </a:ln>
              <a:solidFill>
                <a:prstClr val="white"/>
              </a:solidFill>
              <a:effectLst/>
              <a:uLnTx/>
              <a:uFillTx/>
              <a:latin typeface="Aptos" panose="02110004020202020204"/>
              <a:ea typeface="+mn-ea"/>
              <a:cs typeface="+mn-cs"/>
            </a:endParaRPr>
          </a:p>
        </p:txBody>
      </p:sp>
      <p:pic>
        <p:nvPicPr>
          <p:cNvPr id="96" name="Obrázok 17">
            <a:extLst>
              <a:ext uri="{FF2B5EF4-FFF2-40B4-BE49-F238E27FC236}">
                <a16:creationId xmlns:a16="http://schemas.microsoft.com/office/drawing/2014/main" id="{C17494F8-5769-85EC-9F8E-471E0CD5ADA2}"/>
              </a:ext>
            </a:extLst>
          </p:cNvPr>
          <p:cNvPicPr>
            <a:picLocks noChangeAspect="1"/>
          </p:cNvPicPr>
          <p:nvPr/>
        </p:nvPicPr>
        <p:blipFill>
          <a:blip r:embed="rId9"/>
          <a:stretch>
            <a:fillRect/>
          </a:stretch>
        </p:blipFill>
        <p:spPr>
          <a:xfrm>
            <a:off x="739146" y="6271942"/>
            <a:ext cx="335352" cy="335352"/>
          </a:xfrm>
          <a:prstGeom prst="rect">
            <a:avLst/>
          </a:prstGeom>
        </p:spPr>
      </p:pic>
      <p:pic>
        <p:nvPicPr>
          <p:cNvPr id="97" name="Obrázok 18">
            <a:extLst>
              <a:ext uri="{FF2B5EF4-FFF2-40B4-BE49-F238E27FC236}">
                <a16:creationId xmlns:a16="http://schemas.microsoft.com/office/drawing/2014/main" id="{4C313130-8E29-B32D-2A58-17EC99259F8E}"/>
              </a:ext>
            </a:extLst>
          </p:cNvPr>
          <p:cNvPicPr>
            <a:picLocks noChangeAspect="1"/>
          </p:cNvPicPr>
          <p:nvPr/>
        </p:nvPicPr>
        <p:blipFill>
          <a:blip r:embed="rId10"/>
          <a:stretch>
            <a:fillRect/>
          </a:stretch>
        </p:blipFill>
        <p:spPr>
          <a:xfrm>
            <a:off x="1142902" y="6271942"/>
            <a:ext cx="335352" cy="335352"/>
          </a:xfrm>
          <a:prstGeom prst="rect">
            <a:avLst/>
          </a:prstGeom>
        </p:spPr>
      </p:pic>
      <p:cxnSp>
        <p:nvCxnSpPr>
          <p:cNvPr id="98" name="Rovná spojnica 20">
            <a:extLst>
              <a:ext uri="{FF2B5EF4-FFF2-40B4-BE49-F238E27FC236}">
                <a16:creationId xmlns:a16="http://schemas.microsoft.com/office/drawing/2014/main" id="{6F823D25-EAD5-3F76-911E-FD3E3E87AEF5}"/>
              </a:ext>
            </a:extLst>
          </p:cNvPr>
          <p:cNvCxnSpPr>
            <a:cxnSpLocks/>
          </p:cNvCxnSpPr>
          <p:nvPr/>
        </p:nvCxnSpPr>
        <p:spPr>
          <a:xfrm>
            <a:off x="1578634" y="6193766"/>
            <a:ext cx="0" cy="491706"/>
          </a:xfrm>
          <a:prstGeom prst="line">
            <a:avLst/>
          </a:prstGeom>
          <a:ln>
            <a:solidFill>
              <a:srgbClr val="0070C0"/>
            </a:solidFill>
          </a:ln>
        </p:spPr>
        <p:style>
          <a:lnRef idx="2">
            <a:schemeClr val="accent1"/>
          </a:lnRef>
          <a:fillRef idx="0">
            <a:schemeClr val="accent1"/>
          </a:fillRef>
          <a:effectRef idx="1">
            <a:schemeClr val="accent1"/>
          </a:effectRef>
          <a:fontRef idx="minor">
            <a:schemeClr val="tx1"/>
          </a:fontRef>
        </p:style>
      </p:cxnSp>
      <p:pic>
        <p:nvPicPr>
          <p:cNvPr id="99" name="Obrázok 22">
            <a:extLst>
              <a:ext uri="{FF2B5EF4-FFF2-40B4-BE49-F238E27FC236}">
                <a16:creationId xmlns:a16="http://schemas.microsoft.com/office/drawing/2014/main" id="{8EE9F7C7-279D-6F65-ED52-AD3D53976F02}"/>
              </a:ext>
            </a:extLst>
          </p:cNvPr>
          <p:cNvPicPr>
            <a:picLocks noChangeAspect="1"/>
          </p:cNvPicPr>
          <p:nvPr/>
        </p:nvPicPr>
        <p:blipFill>
          <a:blip r:embed="rId11"/>
          <a:stretch>
            <a:fillRect/>
          </a:stretch>
        </p:blipFill>
        <p:spPr>
          <a:xfrm>
            <a:off x="1704252" y="6271942"/>
            <a:ext cx="335352" cy="335352"/>
          </a:xfrm>
          <a:prstGeom prst="rect">
            <a:avLst/>
          </a:prstGeom>
        </p:spPr>
      </p:pic>
      <p:pic>
        <p:nvPicPr>
          <p:cNvPr id="100" name="Obrázok 24">
            <a:extLst>
              <a:ext uri="{FF2B5EF4-FFF2-40B4-BE49-F238E27FC236}">
                <a16:creationId xmlns:a16="http://schemas.microsoft.com/office/drawing/2014/main" id="{E9D1AC54-7544-9269-338F-E85B4117CFFF}"/>
              </a:ext>
            </a:extLst>
          </p:cNvPr>
          <p:cNvPicPr>
            <a:picLocks noChangeAspect="1"/>
          </p:cNvPicPr>
          <p:nvPr/>
        </p:nvPicPr>
        <p:blipFill>
          <a:blip r:embed="rId12"/>
          <a:stretch>
            <a:fillRect/>
          </a:stretch>
        </p:blipFill>
        <p:spPr>
          <a:xfrm>
            <a:off x="2077877" y="6271949"/>
            <a:ext cx="335345" cy="335345"/>
          </a:xfrm>
          <a:prstGeom prst="rect">
            <a:avLst/>
          </a:prstGeom>
        </p:spPr>
      </p:pic>
      <p:pic>
        <p:nvPicPr>
          <p:cNvPr id="101" name="Obrázok 26">
            <a:extLst>
              <a:ext uri="{FF2B5EF4-FFF2-40B4-BE49-F238E27FC236}">
                <a16:creationId xmlns:a16="http://schemas.microsoft.com/office/drawing/2014/main" id="{635AA6FE-93CC-09CC-12BF-712F20A38A8C}"/>
              </a:ext>
            </a:extLst>
          </p:cNvPr>
          <p:cNvPicPr>
            <a:picLocks noChangeAspect="1"/>
          </p:cNvPicPr>
          <p:nvPr/>
        </p:nvPicPr>
        <p:blipFill>
          <a:blip r:embed="rId13"/>
          <a:stretch>
            <a:fillRect/>
          </a:stretch>
        </p:blipFill>
        <p:spPr>
          <a:xfrm>
            <a:off x="2447203" y="6271942"/>
            <a:ext cx="335352" cy="335352"/>
          </a:xfrm>
          <a:prstGeom prst="rect">
            <a:avLst/>
          </a:prstGeom>
        </p:spPr>
      </p:pic>
      <p:pic>
        <p:nvPicPr>
          <p:cNvPr id="102" name="Picture 101">
            <a:extLst>
              <a:ext uri="{FF2B5EF4-FFF2-40B4-BE49-F238E27FC236}">
                <a16:creationId xmlns:a16="http://schemas.microsoft.com/office/drawing/2014/main" id="{AAF49B12-8ED9-B0D1-7690-77758F815E0A}"/>
              </a:ext>
            </a:extLst>
          </p:cNvPr>
          <p:cNvPicPr>
            <a:picLocks noChangeAspect="1"/>
          </p:cNvPicPr>
          <p:nvPr/>
        </p:nvPicPr>
        <p:blipFill>
          <a:blip r:embed="rId14">
            <a:duotone>
              <a:srgbClr val="A02B93">
                <a:shade val="45000"/>
                <a:satMod val="135000"/>
              </a:srgbClr>
              <a:prstClr val="white"/>
            </a:duotone>
            <a:extLst>
              <a:ext uri="{28A0092B-C50C-407E-A947-70E740481C1C}">
                <a14:useLocalDpi xmlns:a14="http://schemas.microsoft.com/office/drawing/2010/main" val="0"/>
              </a:ext>
            </a:extLst>
          </a:blip>
          <a:stretch>
            <a:fillRect/>
          </a:stretch>
        </p:blipFill>
        <p:spPr>
          <a:xfrm>
            <a:off x="302396" y="6221861"/>
            <a:ext cx="434462" cy="435508"/>
          </a:xfrm>
          <a:prstGeom prst="rect">
            <a:avLst/>
          </a:prstGeom>
        </p:spPr>
      </p:pic>
      <p:sp>
        <p:nvSpPr>
          <p:cNvPr id="14" name="Obdĺžnik: zaoblené rohy 1">
            <a:extLst>
              <a:ext uri="{FF2B5EF4-FFF2-40B4-BE49-F238E27FC236}">
                <a16:creationId xmlns:a16="http://schemas.microsoft.com/office/drawing/2014/main" id="{5F9D9D16-E340-CDD5-9404-A994BAF098AB}"/>
              </a:ext>
            </a:extLst>
          </p:cNvPr>
          <p:cNvSpPr/>
          <p:nvPr/>
        </p:nvSpPr>
        <p:spPr>
          <a:xfrm>
            <a:off x="0" y="0"/>
            <a:ext cx="12192000" cy="6193758"/>
          </a:xfrm>
          <a:prstGeom prst="roundRect">
            <a:avLst>
              <a:gd name="adj" fmla="val 4008"/>
            </a:avLst>
          </a:prstGeom>
          <a:blipFill dpi="0" rotWithShape="1">
            <a:blip r:embed="rId15">
              <a:extLst>
                <a:ext uri="{BEBA8EAE-BF5A-486C-A8C5-ECC9F3942E4B}">
                  <a14:imgProps xmlns:a14="http://schemas.microsoft.com/office/drawing/2010/main">
                    <a14:imgLayer r:embed="rId16">
                      <a14:imgEffect>
                        <a14:artisticBlur/>
                      </a14:imgEffect>
                    </a14:imgLayer>
                  </a14:imgProps>
                </a:ext>
              </a:extLst>
            </a:blip>
            <a:srcRect/>
            <a:stretch>
              <a:fillRect l="-20927" t="-22112" r="-20912" b="-21649"/>
            </a:stretch>
          </a:blip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k-SK"/>
          </a:p>
        </p:txBody>
      </p:sp>
      <p:pic>
        <p:nvPicPr>
          <p:cNvPr id="15" name="Obrázok 6">
            <a:extLst>
              <a:ext uri="{FF2B5EF4-FFF2-40B4-BE49-F238E27FC236}">
                <a16:creationId xmlns:a16="http://schemas.microsoft.com/office/drawing/2014/main" id="{ABBF74D2-1EAF-86B2-90F3-597C26486591}"/>
              </a:ext>
            </a:extLst>
          </p:cNvPr>
          <p:cNvPicPr>
            <a:picLocks noChangeAspect="1"/>
          </p:cNvPicPr>
          <p:nvPr/>
        </p:nvPicPr>
        <p:blipFill>
          <a:blip r:embed="rId17"/>
          <a:stretch>
            <a:fillRect/>
          </a:stretch>
        </p:blipFill>
        <p:spPr>
          <a:xfrm>
            <a:off x="5162547" y="2031368"/>
            <a:ext cx="1954938" cy="1954938"/>
          </a:xfrm>
          <a:prstGeom prst="rect">
            <a:avLst/>
          </a:prstGeom>
        </p:spPr>
      </p:pic>
      <p:pic>
        <p:nvPicPr>
          <p:cNvPr id="16" name="Obrázok 29">
            <a:extLst>
              <a:ext uri="{FF2B5EF4-FFF2-40B4-BE49-F238E27FC236}">
                <a16:creationId xmlns:a16="http://schemas.microsoft.com/office/drawing/2014/main" id="{39177F81-9AD2-97D4-EC72-847175071AA6}"/>
              </a:ext>
            </a:extLst>
          </p:cNvPr>
          <p:cNvPicPr>
            <a:picLocks noChangeAspect="1"/>
          </p:cNvPicPr>
          <p:nvPr/>
        </p:nvPicPr>
        <p:blipFill>
          <a:blip r:embed="rId18"/>
          <a:stretch>
            <a:fillRect/>
          </a:stretch>
        </p:blipFill>
        <p:spPr>
          <a:xfrm>
            <a:off x="2782555" y="2031368"/>
            <a:ext cx="1954938" cy="1954938"/>
          </a:xfrm>
          <a:prstGeom prst="rect">
            <a:avLst/>
          </a:prstGeom>
        </p:spPr>
      </p:pic>
      <p:pic>
        <p:nvPicPr>
          <p:cNvPr id="17" name="Obrázok 66">
            <a:extLst>
              <a:ext uri="{FF2B5EF4-FFF2-40B4-BE49-F238E27FC236}">
                <a16:creationId xmlns:a16="http://schemas.microsoft.com/office/drawing/2014/main" id="{7F0E2443-596C-4956-7DE0-4A0272CF91B3}"/>
              </a:ext>
            </a:extLst>
          </p:cNvPr>
          <p:cNvPicPr>
            <a:picLocks noChangeAspect="1"/>
          </p:cNvPicPr>
          <p:nvPr/>
        </p:nvPicPr>
        <p:blipFill>
          <a:blip r:embed="rId19"/>
          <a:stretch>
            <a:fillRect/>
          </a:stretch>
        </p:blipFill>
        <p:spPr>
          <a:xfrm>
            <a:off x="7545236" y="1978302"/>
            <a:ext cx="1954938" cy="1954938"/>
          </a:xfrm>
          <a:prstGeom prst="rect">
            <a:avLst/>
          </a:prstGeom>
        </p:spPr>
      </p:pic>
      <p:sp>
        <p:nvSpPr>
          <p:cNvPr id="18" name="TextBox 17">
            <a:extLst>
              <a:ext uri="{FF2B5EF4-FFF2-40B4-BE49-F238E27FC236}">
                <a16:creationId xmlns:a16="http://schemas.microsoft.com/office/drawing/2014/main" id="{F4D1A1F9-613E-BFCD-59EB-7E0B80EA3E14}"/>
              </a:ext>
            </a:extLst>
          </p:cNvPr>
          <p:cNvSpPr txBox="1"/>
          <p:nvPr/>
        </p:nvSpPr>
        <p:spPr>
          <a:xfrm>
            <a:off x="2447203" y="4180906"/>
            <a:ext cx="2898476" cy="461665"/>
          </a:xfrm>
          <a:prstGeom prst="rect">
            <a:avLst/>
          </a:prstGeom>
          <a:noFill/>
        </p:spPr>
        <p:txBody>
          <a:bodyPr wrap="square" rtlCol="0">
            <a:spAutoFit/>
          </a:bodyPr>
          <a:lstStyle/>
          <a:p>
            <a:r>
              <a:rPr lang="en-US" sz="2400" dirty="0"/>
              <a:t>Pause Windows 13</a:t>
            </a:r>
          </a:p>
        </p:txBody>
      </p:sp>
      <p:sp>
        <p:nvSpPr>
          <p:cNvPr id="19" name="TextBox 18">
            <a:extLst>
              <a:ext uri="{FF2B5EF4-FFF2-40B4-BE49-F238E27FC236}">
                <a16:creationId xmlns:a16="http://schemas.microsoft.com/office/drawing/2014/main" id="{45D39F9D-D9D3-29C8-39D1-7ABC37C5544C}"/>
              </a:ext>
            </a:extLst>
          </p:cNvPr>
          <p:cNvSpPr txBox="1"/>
          <p:nvPr/>
        </p:nvSpPr>
        <p:spPr>
          <a:xfrm>
            <a:off x="5526654" y="4180905"/>
            <a:ext cx="2898476" cy="461665"/>
          </a:xfrm>
          <a:prstGeom prst="rect">
            <a:avLst/>
          </a:prstGeom>
          <a:noFill/>
        </p:spPr>
        <p:txBody>
          <a:bodyPr wrap="square" rtlCol="0">
            <a:spAutoFit/>
          </a:bodyPr>
          <a:lstStyle/>
          <a:p>
            <a:r>
              <a:rPr lang="en-US" sz="2400" dirty="0"/>
              <a:t>Restart</a:t>
            </a:r>
          </a:p>
        </p:txBody>
      </p:sp>
      <p:sp>
        <p:nvSpPr>
          <p:cNvPr id="20" name="TextBox 19">
            <a:extLst>
              <a:ext uri="{FF2B5EF4-FFF2-40B4-BE49-F238E27FC236}">
                <a16:creationId xmlns:a16="http://schemas.microsoft.com/office/drawing/2014/main" id="{FA76C6AE-C2C6-5568-DC3A-B5E0586ACB80}"/>
              </a:ext>
            </a:extLst>
          </p:cNvPr>
          <p:cNvSpPr txBox="1"/>
          <p:nvPr/>
        </p:nvSpPr>
        <p:spPr>
          <a:xfrm>
            <a:off x="7757266" y="4194340"/>
            <a:ext cx="2898476" cy="461665"/>
          </a:xfrm>
          <a:prstGeom prst="rect">
            <a:avLst/>
          </a:prstGeom>
          <a:noFill/>
        </p:spPr>
        <p:txBody>
          <a:bodyPr wrap="square" rtlCol="0">
            <a:spAutoFit/>
          </a:bodyPr>
          <a:lstStyle/>
          <a:p>
            <a:r>
              <a:rPr lang="en-US" sz="2400" dirty="0"/>
              <a:t>Power OFF</a:t>
            </a:r>
          </a:p>
        </p:txBody>
      </p:sp>
    </p:spTree>
    <p:extLst>
      <p:ext uri="{BB962C8B-B14F-4D97-AF65-F5344CB8AC3E}">
        <p14:creationId xmlns:p14="http://schemas.microsoft.com/office/powerpoint/2010/main" val="1569436541"/>
      </p:ext>
    </p:extLst>
  </p:cSld>
  <p:clrMapOvr>
    <a:masterClrMapping/>
  </p:clrMapOvr>
  <mc:AlternateContent xmlns:mc="http://schemas.openxmlformats.org/markup-compatibility/2006" xmlns:p159="http://schemas.microsoft.com/office/powerpoint/2015/09/main">
    <mc:Choice Requires="p159">
      <p:transition>
        <p159:morph option="byChar"/>
      </p:transition>
    </mc:Choice>
    <mc:Fallback xmlns="">
      <p:transition>
        <p:fade/>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grpSp>
        <p:nvGrpSpPr>
          <p:cNvPr id="57" name="Skupina 9">
            <a:extLst>
              <a:ext uri="{FF2B5EF4-FFF2-40B4-BE49-F238E27FC236}">
                <a16:creationId xmlns:a16="http://schemas.microsoft.com/office/drawing/2014/main" id="{7AF705C5-A15D-B9B2-3F1D-618126C7A54E}"/>
              </a:ext>
            </a:extLst>
          </p:cNvPr>
          <p:cNvGrpSpPr/>
          <p:nvPr/>
        </p:nvGrpSpPr>
        <p:grpSpPr>
          <a:xfrm>
            <a:off x="4646760" y="133706"/>
            <a:ext cx="7312326" cy="6551766"/>
            <a:chOff x="4646761" y="133706"/>
            <a:chExt cx="7312326" cy="6551766"/>
          </a:xfrm>
          <a:solidFill>
            <a:schemeClr val="bg1"/>
          </a:solidFill>
        </p:grpSpPr>
        <p:sp>
          <p:nvSpPr>
            <p:cNvPr id="76" name="Obdĺžnik: zaoblené rohy 11">
              <a:extLst>
                <a:ext uri="{FF2B5EF4-FFF2-40B4-BE49-F238E27FC236}">
                  <a16:creationId xmlns:a16="http://schemas.microsoft.com/office/drawing/2014/main" id="{C14B3D09-975A-FA3D-F4BE-48DBFD196E16}"/>
                </a:ext>
              </a:extLst>
            </p:cNvPr>
            <p:cNvSpPr/>
            <p:nvPr/>
          </p:nvSpPr>
          <p:spPr>
            <a:xfrm>
              <a:off x="10912415" y="6193766"/>
              <a:ext cx="1046672" cy="491706"/>
            </a:xfrm>
            <a:prstGeom prst="roundRect">
              <a:avLst>
                <a:gd name="adj" fmla="val 26667"/>
              </a:avLst>
            </a:prstGeom>
            <a:grp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sk-SK" sz="1800" b="0" i="0" u="none" strike="noStrike" kern="1200" cap="none" spc="0" normalizeH="0" baseline="0" noProof="0">
                <a:ln>
                  <a:noFill/>
                </a:ln>
                <a:solidFill>
                  <a:prstClr val="white"/>
                </a:solidFill>
                <a:effectLst/>
                <a:uLnTx/>
                <a:uFillTx/>
                <a:latin typeface="Calibri"/>
                <a:ea typeface="+mn-ea"/>
                <a:cs typeface="+mn-cs"/>
              </a:endParaRPr>
            </a:p>
          </p:txBody>
        </p:sp>
        <p:sp>
          <p:nvSpPr>
            <p:cNvPr id="77" name="Obdĺžnik: zaoblené rohy 12">
              <a:extLst>
                <a:ext uri="{FF2B5EF4-FFF2-40B4-BE49-F238E27FC236}">
                  <a16:creationId xmlns:a16="http://schemas.microsoft.com/office/drawing/2014/main" id="{ADBEF543-63F4-69E5-D771-B68CC57835A0}"/>
                </a:ext>
              </a:extLst>
            </p:cNvPr>
            <p:cNvSpPr/>
            <p:nvPr/>
          </p:nvSpPr>
          <p:spPr>
            <a:xfrm>
              <a:off x="9756475" y="6193766"/>
              <a:ext cx="1046672" cy="491706"/>
            </a:xfrm>
            <a:prstGeom prst="roundRect">
              <a:avLst>
                <a:gd name="adj" fmla="val 26667"/>
              </a:avLst>
            </a:prstGeom>
            <a:grp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sk-SK" sz="1800" b="0" i="0" u="none" strike="noStrike" kern="1200" cap="none" spc="0" normalizeH="0" baseline="0" noProof="0">
                <a:ln>
                  <a:noFill/>
                </a:ln>
                <a:solidFill>
                  <a:prstClr val="white"/>
                </a:solidFill>
                <a:effectLst/>
                <a:uLnTx/>
                <a:uFillTx/>
                <a:latin typeface="Calibri"/>
                <a:ea typeface="+mn-ea"/>
                <a:cs typeface="+mn-cs"/>
              </a:endParaRPr>
            </a:p>
          </p:txBody>
        </p:sp>
        <p:sp>
          <p:nvSpPr>
            <p:cNvPr id="78" name="Obdĺžnik: zaoblené rohy 13">
              <a:extLst>
                <a:ext uri="{FF2B5EF4-FFF2-40B4-BE49-F238E27FC236}">
                  <a16:creationId xmlns:a16="http://schemas.microsoft.com/office/drawing/2014/main" id="{31C18E36-741D-6D81-0FB7-CAFDA6575E87}"/>
                </a:ext>
              </a:extLst>
            </p:cNvPr>
            <p:cNvSpPr/>
            <p:nvPr/>
          </p:nvSpPr>
          <p:spPr>
            <a:xfrm>
              <a:off x="4646761" y="133706"/>
              <a:ext cx="2898476" cy="491706"/>
            </a:xfrm>
            <a:prstGeom prst="roundRect">
              <a:avLst>
                <a:gd name="adj" fmla="val 50000"/>
              </a:avLst>
            </a:prstGeom>
            <a:grp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sk-SK" sz="18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79" name="Skupina 8">
            <a:extLst>
              <a:ext uri="{FF2B5EF4-FFF2-40B4-BE49-F238E27FC236}">
                <a16:creationId xmlns:a16="http://schemas.microsoft.com/office/drawing/2014/main" id="{57788635-0F9B-278E-5EC5-E9060EF2B4BA}"/>
              </a:ext>
            </a:extLst>
          </p:cNvPr>
          <p:cNvGrpSpPr/>
          <p:nvPr/>
        </p:nvGrpSpPr>
        <p:grpSpPr>
          <a:xfrm>
            <a:off x="4646761" y="133706"/>
            <a:ext cx="7312326" cy="6551766"/>
            <a:chOff x="4646761" y="133706"/>
            <a:chExt cx="7312326" cy="6551766"/>
          </a:xfrm>
          <a:blipFill dpi="0" rotWithShape="0">
            <a:blip r:embed="rId4">
              <a:alphaModFix amt="60000"/>
              <a:extLst>
                <a:ext uri="{28A0092B-C50C-407E-A947-70E740481C1C}">
                  <a14:useLocalDpi xmlns:a14="http://schemas.microsoft.com/office/drawing/2010/main" val="0"/>
                </a:ext>
              </a:extLst>
            </a:blip>
            <a:srcRect/>
            <a:stretch>
              <a:fillRect/>
            </a:stretch>
          </a:blipFill>
        </p:grpSpPr>
        <p:sp>
          <p:nvSpPr>
            <p:cNvPr id="80" name="Obdĺžnik: zaoblené rohy 4">
              <a:extLst>
                <a:ext uri="{FF2B5EF4-FFF2-40B4-BE49-F238E27FC236}">
                  <a16:creationId xmlns:a16="http://schemas.microsoft.com/office/drawing/2014/main" id="{F3BA2FA8-9AEC-ECD7-2336-B33004C5DBCE}"/>
                </a:ext>
              </a:extLst>
            </p:cNvPr>
            <p:cNvSpPr/>
            <p:nvPr/>
          </p:nvSpPr>
          <p:spPr>
            <a:xfrm>
              <a:off x="10912415" y="6193766"/>
              <a:ext cx="1046672" cy="491706"/>
            </a:xfrm>
            <a:prstGeom prst="roundRect">
              <a:avLst>
                <a:gd name="adj" fmla="val 26667"/>
              </a:avLst>
            </a:prstGeom>
            <a:grp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sk-SK" sz="1800" b="0" i="0" u="none" strike="noStrike" kern="1200" cap="none" spc="0" normalizeH="0" baseline="0" noProof="0">
                <a:ln>
                  <a:noFill/>
                </a:ln>
                <a:solidFill>
                  <a:prstClr val="white"/>
                </a:solidFill>
                <a:effectLst/>
                <a:uLnTx/>
                <a:uFillTx/>
                <a:latin typeface="Calibri"/>
                <a:ea typeface="+mn-ea"/>
                <a:cs typeface="+mn-cs"/>
              </a:endParaRPr>
            </a:p>
          </p:txBody>
        </p:sp>
        <p:sp>
          <p:nvSpPr>
            <p:cNvPr id="81" name="Obdĺžnik: zaoblené rohy 5">
              <a:extLst>
                <a:ext uri="{FF2B5EF4-FFF2-40B4-BE49-F238E27FC236}">
                  <a16:creationId xmlns:a16="http://schemas.microsoft.com/office/drawing/2014/main" id="{31FA1138-F7C2-F6DA-8F65-A3215C245A77}"/>
                </a:ext>
              </a:extLst>
            </p:cNvPr>
            <p:cNvSpPr/>
            <p:nvPr/>
          </p:nvSpPr>
          <p:spPr>
            <a:xfrm>
              <a:off x="9756475" y="6193766"/>
              <a:ext cx="1046672" cy="491706"/>
            </a:xfrm>
            <a:prstGeom prst="roundRect">
              <a:avLst>
                <a:gd name="adj" fmla="val 26667"/>
              </a:avLst>
            </a:prstGeom>
            <a:grp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sk-SK" sz="1800" b="0" i="0" u="none" strike="noStrike" kern="1200" cap="none" spc="0" normalizeH="0" baseline="0" noProof="0">
                <a:ln>
                  <a:noFill/>
                </a:ln>
                <a:solidFill>
                  <a:prstClr val="white"/>
                </a:solidFill>
                <a:effectLst/>
                <a:uLnTx/>
                <a:uFillTx/>
                <a:latin typeface="Calibri"/>
                <a:ea typeface="+mn-ea"/>
                <a:cs typeface="+mn-cs"/>
              </a:endParaRPr>
            </a:p>
          </p:txBody>
        </p:sp>
        <p:sp>
          <p:nvSpPr>
            <p:cNvPr id="82" name="Obdĺžnik: zaoblené rohy 7">
              <a:extLst>
                <a:ext uri="{FF2B5EF4-FFF2-40B4-BE49-F238E27FC236}">
                  <a16:creationId xmlns:a16="http://schemas.microsoft.com/office/drawing/2014/main" id="{423E9F3F-48FD-31DE-5AED-EF81BBAF5100}"/>
                </a:ext>
              </a:extLst>
            </p:cNvPr>
            <p:cNvSpPr/>
            <p:nvPr/>
          </p:nvSpPr>
          <p:spPr>
            <a:xfrm>
              <a:off x="4646761" y="133706"/>
              <a:ext cx="2898476" cy="491706"/>
            </a:xfrm>
            <a:prstGeom prst="roundRect">
              <a:avLst>
                <a:gd name="adj" fmla="val 50000"/>
              </a:avLst>
            </a:prstGeom>
            <a:grp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sk-SK" sz="1800" b="0" i="0" u="none" strike="noStrike" kern="1200" cap="none" spc="0" normalizeH="0" baseline="0" noProof="0">
                <a:ln>
                  <a:noFill/>
                </a:ln>
                <a:solidFill>
                  <a:prstClr val="white"/>
                </a:solidFill>
                <a:effectLst/>
                <a:uLnTx/>
                <a:uFillTx/>
                <a:latin typeface="Calibri"/>
                <a:ea typeface="+mn-ea"/>
                <a:cs typeface="+mn-cs"/>
              </a:endParaRPr>
            </a:p>
          </p:txBody>
        </p:sp>
      </p:grpSp>
      <p:pic>
        <p:nvPicPr>
          <p:cNvPr id="83" name="Obrázok 28">
            <a:extLst>
              <a:ext uri="{FF2B5EF4-FFF2-40B4-BE49-F238E27FC236}">
                <a16:creationId xmlns:a16="http://schemas.microsoft.com/office/drawing/2014/main" id="{5AD34B56-DD1F-469B-B4E1-5453FEFB751C}"/>
              </a:ext>
            </a:extLst>
          </p:cNvPr>
          <p:cNvPicPr>
            <a:picLocks noChangeAspect="1"/>
          </p:cNvPicPr>
          <p:nvPr/>
        </p:nvPicPr>
        <p:blipFill>
          <a:blip r:embed="rId5"/>
          <a:stretch>
            <a:fillRect/>
          </a:stretch>
        </p:blipFill>
        <p:spPr>
          <a:xfrm>
            <a:off x="9855878" y="6310495"/>
            <a:ext cx="258245" cy="258245"/>
          </a:xfrm>
          <a:prstGeom prst="rect">
            <a:avLst/>
          </a:prstGeom>
        </p:spPr>
      </p:pic>
      <p:pic>
        <p:nvPicPr>
          <p:cNvPr id="84" name="Obrázok 30">
            <a:extLst>
              <a:ext uri="{FF2B5EF4-FFF2-40B4-BE49-F238E27FC236}">
                <a16:creationId xmlns:a16="http://schemas.microsoft.com/office/drawing/2014/main" id="{9CA49D17-268A-0909-5CAF-2A9AE64C353C}"/>
              </a:ext>
            </a:extLst>
          </p:cNvPr>
          <p:cNvPicPr>
            <a:picLocks noChangeAspect="1"/>
          </p:cNvPicPr>
          <p:nvPr/>
        </p:nvPicPr>
        <p:blipFill>
          <a:blip r:embed="rId6"/>
          <a:stretch>
            <a:fillRect/>
          </a:stretch>
        </p:blipFill>
        <p:spPr>
          <a:xfrm>
            <a:off x="10150687" y="6310494"/>
            <a:ext cx="258246" cy="258246"/>
          </a:xfrm>
          <a:prstGeom prst="rect">
            <a:avLst/>
          </a:prstGeom>
        </p:spPr>
      </p:pic>
      <p:pic>
        <p:nvPicPr>
          <p:cNvPr id="85" name="Obrázok 32">
            <a:extLst>
              <a:ext uri="{FF2B5EF4-FFF2-40B4-BE49-F238E27FC236}">
                <a16:creationId xmlns:a16="http://schemas.microsoft.com/office/drawing/2014/main" id="{26B2FCBE-F2AF-4D27-8A5C-75C9F71B99F0}"/>
              </a:ext>
            </a:extLst>
          </p:cNvPr>
          <p:cNvPicPr>
            <a:picLocks noChangeAspect="1"/>
          </p:cNvPicPr>
          <p:nvPr/>
        </p:nvPicPr>
        <p:blipFill>
          <a:blip r:embed="rId7"/>
          <a:stretch>
            <a:fillRect/>
          </a:stretch>
        </p:blipFill>
        <p:spPr>
          <a:xfrm>
            <a:off x="10444616" y="6310493"/>
            <a:ext cx="258247" cy="258247"/>
          </a:xfrm>
          <a:prstGeom prst="rect">
            <a:avLst/>
          </a:prstGeom>
        </p:spPr>
      </p:pic>
      <p:sp>
        <p:nvSpPr>
          <p:cNvPr id="86" name="BlokTextu 33">
            <a:extLst>
              <a:ext uri="{FF2B5EF4-FFF2-40B4-BE49-F238E27FC236}">
                <a16:creationId xmlns:a16="http://schemas.microsoft.com/office/drawing/2014/main" id="{0933AE1A-C321-944F-B61C-1605AE438A32}"/>
              </a:ext>
            </a:extLst>
          </p:cNvPr>
          <p:cNvSpPr txBox="1"/>
          <p:nvPr/>
        </p:nvSpPr>
        <p:spPr>
          <a:xfrm>
            <a:off x="11084422" y="6285727"/>
            <a:ext cx="702655"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egoe UI Variable Display" pitchFamily="2" charset="0"/>
                <a:ea typeface="+mn-ea"/>
                <a:cs typeface="+mn-cs"/>
              </a:rPr>
              <a:t>13:33</a:t>
            </a:r>
            <a:endParaRPr kumimoji="0" lang="sk-SK" sz="1400" b="0" i="0" u="none" strike="noStrike" kern="1200" cap="none" spc="0" normalizeH="0" baseline="0" noProof="0" dirty="0">
              <a:ln>
                <a:noFill/>
              </a:ln>
              <a:solidFill>
                <a:prstClr val="black"/>
              </a:solidFill>
              <a:effectLst/>
              <a:uLnTx/>
              <a:uFillTx/>
              <a:latin typeface="Segoe UI Variable Display" pitchFamily="2" charset="0"/>
              <a:ea typeface="+mn-ea"/>
              <a:cs typeface="+mn-cs"/>
            </a:endParaRPr>
          </a:p>
        </p:txBody>
      </p:sp>
      <p:pic>
        <p:nvPicPr>
          <p:cNvPr id="87" name="Obrázok 35">
            <a:extLst>
              <a:ext uri="{FF2B5EF4-FFF2-40B4-BE49-F238E27FC236}">
                <a16:creationId xmlns:a16="http://schemas.microsoft.com/office/drawing/2014/main" id="{63C05660-8BF7-4EB5-26F4-191F3AAF3D55}"/>
              </a:ext>
            </a:extLst>
          </p:cNvPr>
          <p:cNvPicPr>
            <a:picLocks noChangeAspect="1"/>
          </p:cNvPicPr>
          <p:nvPr/>
        </p:nvPicPr>
        <p:blipFill>
          <a:blip r:embed="rId8"/>
          <a:stretch>
            <a:fillRect/>
          </a:stretch>
        </p:blipFill>
        <p:spPr>
          <a:xfrm>
            <a:off x="4753154" y="230035"/>
            <a:ext cx="299047" cy="299047"/>
          </a:xfrm>
          <a:prstGeom prst="rect">
            <a:avLst/>
          </a:prstGeom>
        </p:spPr>
      </p:pic>
      <p:sp>
        <p:nvSpPr>
          <p:cNvPr id="88" name="BlokTextu 36">
            <a:extLst>
              <a:ext uri="{FF2B5EF4-FFF2-40B4-BE49-F238E27FC236}">
                <a16:creationId xmlns:a16="http://schemas.microsoft.com/office/drawing/2014/main" id="{E55298AA-A312-2F47-01A9-892E2EAFE813}"/>
              </a:ext>
            </a:extLst>
          </p:cNvPr>
          <p:cNvSpPr txBox="1"/>
          <p:nvPr/>
        </p:nvSpPr>
        <p:spPr>
          <a:xfrm>
            <a:off x="5052201" y="230035"/>
            <a:ext cx="1923691"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sk-SK" sz="1200" b="0" i="0" u="none" strike="noStrike" kern="1200" cap="none" spc="0" normalizeH="0" baseline="0" noProof="0" dirty="0">
                <a:ln>
                  <a:noFill/>
                </a:ln>
                <a:solidFill>
                  <a:prstClr val="black">
                    <a:lumMod val="50000"/>
                    <a:lumOff val="50000"/>
                  </a:prstClr>
                </a:solidFill>
                <a:effectLst/>
                <a:uLnTx/>
                <a:uFillTx/>
                <a:latin typeface="Segoe UI Variable Display" pitchFamily="2" charset="0"/>
                <a:ea typeface="+mn-ea"/>
                <a:cs typeface="+mn-cs"/>
              </a:rPr>
              <a:t>Search here</a:t>
            </a:r>
          </a:p>
        </p:txBody>
      </p:sp>
      <p:sp>
        <p:nvSpPr>
          <p:cNvPr id="95" name="Obdĺžnik: zaoblené rohy 3">
            <a:extLst>
              <a:ext uri="{FF2B5EF4-FFF2-40B4-BE49-F238E27FC236}">
                <a16:creationId xmlns:a16="http://schemas.microsoft.com/office/drawing/2014/main" id="{AD912408-4F7E-4FD5-EA14-67A641F175B2}"/>
              </a:ext>
            </a:extLst>
          </p:cNvPr>
          <p:cNvSpPr/>
          <p:nvPr/>
        </p:nvSpPr>
        <p:spPr>
          <a:xfrm>
            <a:off x="232913" y="6193766"/>
            <a:ext cx="2691442" cy="491706"/>
          </a:xfrm>
          <a:prstGeom prst="roundRect">
            <a:avLst>
              <a:gd name="adj" fmla="val 26667"/>
            </a:avLst>
          </a:prstGeom>
          <a:blipFill>
            <a:blip r:embed="rId3">
              <a:alphaModFix amt="60000"/>
            </a:blip>
            <a:stretch>
              <a:fillRect/>
            </a:stretch>
          </a:blipFill>
          <a:ln w="28575" cap="flat" cmpd="sng" algn="ctr">
            <a:solidFill>
              <a:srgbClr val="0070C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sk-SK" sz="1800" b="0" i="0" u="none" strike="noStrike" kern="0" cap="none" spc="0" normalizeH="0" baseline="0" noProof="0" dirty="0">
              <a:ln>
                <a:noFill/>
              </a:ln>
              <a:solidFill>
                <a:prstClr val="white"/>
              </a:solidFill>
              <a:effectLst/>
              <a:uLnTx/>
              <a:uFillTx/>
              <a:latin typeface="Aptos" panose="02110004020202020204"/>
              <a:ea typeface="+mn-ea"/>
              <a:cs typeface="+mn-cs"/>
            </a:endParaRPr>
          </a:p>
        </p:txBody>
      </p:sp>
      <p:pic>
        <p:nvPicPr>
          <p:cNvPr id="96" name="Obrázok 17">
            <a:extLst>
              <a:ext uri="{FF2B5EF4-FFF2-40B4-BE49-F238E27FC236}">
                <a16:creationId xmlns:a16="http://schemas.microsoft.com/office/drawing/2014/main" id="{C17494F8-5769-85EC-9F8E-471E0CD5ADA2}"/>
              </a:ext>
            </a:extLst>
          </p:cNvPr>
          <p:cNvPicPr>
            <a:picLocks noChangeAspect="1"/>
          </p:cNvPicPr>
          <p:nvPr/>
        </p:nvPicPr>
        <p:blipFill>
          <a:blip r:embed="rId9"/>
          <a:stretch>
            <a:fillRect/>
          </a:stretch>
        </p:blipFill>
        <p:spPr>
          <a:xfrm>
            <a:off x="739146" y="6271942"/>
            <a:ext cx="335352" cy="335352"/>
          </a:xfrm>
          <a:prstGeom prst="rect">
            <a:avLst/>
          </a:prstGeom>
        </p:spPr>
      </p:pic>
      <p:pic>
        <p:nvPicPr>
          <p:cNvPr id="97" name="Obrázok 18">
            <a:extLst>
              <a:ext uri="{FF2B5EF4-FFF2-40B4-BE49-F238E27FC236}">
                <a16:creationId xmlns:a16="http://schemas.microsoft.com/office/drawing/2014/main" id="{4C313130-8E29-B32D-2A58-17EC99259F8E}"/>
              </a:ext>
            </a:extLst>
          </p:cNvPr>
          <p:cNvPicPr>
            <a:picLocks noChangeAspect="1"/>
          </p:cNvPicPr>
          <p:nvPr/>
        </p:nvPicPr>
        <p:blipFill>
          <a:blip r:embed="rId10"/>
          <a:stretch>
            <a:fillRect/>
          </a:stretch>
        </p:blipFill>
        <p:spPr>
          <a:xfrm>
            <a:off x="1142902" y="6271942"/>
            <a:ext cx="335352" cy="335352"/>
          </a:xfrm>
          <a:prstGeom prst="rect">
            <a:avLst/>
          </a:prstGeom>
        </p:spPr>
      </p:pic>
      <p:cxnSp>
        <p:nvCxnSpPr>
          <p:cNvPr id="98" name="Rovná spojnica 20">
            <a:extLst>
              <a:ext uri="{FF2B5EF4-FFF2-40B4-BE49-F238E27FC236}">
                <a16:creationId xmlns:a16="http://schemas.microsoft.com/office/drawing/2014/main" id="{6F823D25-EAD5-3F76-911E-FD3E3E87AEF5}"/>
              </a:ext>
            </a:extLst>
          </p:cNvPr>
          <p:cNvCxnSpPr>
            <a:cxnSpLocks/>
          </p:cNvCxnSpPr>
          <p:nvPr/>
        </p:nvCxnSpPr>
        <p:spPr>
          <a:xfrm>
            <a:off x="1578634" y="6193766"/>
            <a:ext cx="0" cy="491706"/>
          </a:xfrm>
          <a:prstGeom prst="line">
            <a:avLst/>
          </a:prstGeom>
          <a:ln>
            <a:solidFill>
              <a:srgbClr val="0070C0"/>
            </a:solidFill>
          </a:ln>
        </p:spPr>
        <p:style>
          <a:lnRef idx="2">
            <a:schemeClr val="accent1"/>
          </a:lnRef>
          <a:fillRef idx="0">
            <a:schemeClr val="accent1"/>
          </a:fillRef>
          <a:effectRef idx="1">
            <a:schemeClr val="accent1"/>
          </a:effectRef>
          <a:fontRef idx="minor">
            <a:schemeClr val="tx1"/>
          </a:fontRef>
        </p:style>
      </p:cxnSp>
      <p:pic>
        <p:nvPicPr>
          <p:cNvPr id="99" name="Obrázok 22">
            <a:extLst>
              <a:ext uri="{FF2B5EF4-FFF2-40B4-BE49-F238E27FC236}">
                <a16:creationId xmlns:a16="http://schemas.microsoft.com/office/drawing/2014/main" id="{8EE9F7C7-279D-6F65-ED52-AD3D53976F02}"/>
              </a:ext>
            </a:extLst>
          </p:cNvPr>
          <p:cNvPicPr>
            <a:picLocks noChangeAspect="1"/>
          </p:cNvPicPr>
          <p:nvPr/>
        </p:nvPicPr>
        <p:blipFill>
          <a:blip r:embed="rId11"/>
          <a:stretch>
            <a:fillRect/>
          </a:stretch>
        </p:blipFill>
        <p:spPr>
          <a:xfrm>
            <a:off x="1704252" y="6271942"/>
            <a:ext cx="335352" cy="335352"/>
          </a:xfrm>
          <a:prstGeom prst="rect">
            <a:avLst/>
          </a:prstGeom>
        </p:spPr>
      </p:pic>
      <p:pic>
        <p:nvPicPr>
          <p:cNvPr id="100" name="Obrázok 24">
            <a:extLst>
              <a:ext uri="{FF2B5EF4-FFF2-40B4-BE49-F238E27FC236}">
                <a16:creationId xmlns:a16="http://schemas.microsoft.com/office/drawing/2014/main" id="{E9D1AC54-7544-9269-338F-E85B4117CFFF}"/>
              </a:ext>
            </a:extLst>
          </p:cNvPr>
          <p:cNvPicPr>
            <a:picLocks noChangeAspect="1"/>
          </p:cNvPicPr>
          <p:nvPr/>
        </p:nvPicPr>
        <p:blipFill>
          <a:blip r:embed="rId12"/>
          <a:stretch>
            <a:fillRect/>
          </a:stretch>
        </p:blipFill>
        <p:spPr>
          <a:xfrm>
            <a:off x="2077877" y="6271949"/>
            <a:ext cx="335345" cy="335345"/>
          </a:xfrm>
          <a:prstGeom prst="rect">
            <a:avLst/>
          </a:prstGeom>
        </p:spPr>
      </p:pic>
      <p:pic>
        <p:nvPicPr>
          <p:cNvPr id="101" name="Obrázok 26">
            <a:extLst>
              <a:ext uri="{FF2B5EF4-FFF2-40B4-BE49-F238E27FC236}">
                <a16:creationId xmlns:a16="http://schemas.microsoft.com/office/drawing/2014/main" id="{635AA6FE-93CC-09CC-12BF-712F20A38A8C}"/>
              </a:ext>
            </a:extLst>
          </p:cNvPr>
          <p:cNvPicPr>
            <a:picLocks noChangeAspect="1"/>
          </p:cNvPicPr>
          <p:nvPr/>
        </p:nvPicPr>
        <p:blipFill>
          <a:blip r:embed="rId13"/>
          <a:stretch>
            <a:fillRect/>
          </a:stretch>
        </p:blipFill>
        <p:spPr>
          <a:xfrm>
            <a:off x="2447203" y="6271942"/>
            <a:ext cx="335352" cy="335352"/>
          </a:xfrm>
          <a:prstGeom prst="rect">
            <a:avLst/>
          </a:prstGeom>
        </p:spPr>
      </p:pic>
      <p:pic>
        <p:nvPicPr>
          <p:cNvPr id="102" name="Picture 101">
            <a:extLst>
              <a:ext uri="{FF2B5EF4-FFF2-40B4-BE49-F238E27FC236}">
                <a16:creationId xmlns:a16="http://schemas.microsoft.com/office/drawing/2014/main" id="{AAF49B12-8ED9-B0D1-7690-77758F815E0A}"/>
              </a:ext>
            </a:extLst>
          </p:cNvPr>
          <p:cNvPicPr>
            <a:picLocks noChangeAspect="1"/>
          </p:cNvPicPr>
          <p:nvPr/>
        </p:nvPicPr>
        <p:blipFill>
          <a:blip r:embed="rId14">
            <a:duotone>
              <a:srgbClr val="A02B93">
                <a:shade val="45000"/>
                <a:satMod val="135000"/>
              </a:srgbClr>
              <a:prstClr val="white"/>
            </a:duotone>
            <a:extLst>
              <a:ext uri="{28A0092B-C50C-407E-A947-70E740481C1C}">
                <a14:useLocalDpi xmlns:a14="http://schemas.microsoft.com/office/drawing/2010/main" val="0"/>
              </a:ext>
            </a:extLst>
          </a:blip>
          <a:stretch>
            <a:fillRect/>
          </a:stretch>
        </p:blipFill>
        <p:spPr>
          <a:xfrm>
            <a:off x="302396" y="6221861"/>
            <a:ext cx="434462" cy="435508"/>
          </a:xfrm>
          <a:prstGeom prst="rect">
            <a:avLst/>
          </a:prstGeom>
        </p:spPr>
      </p:pic>
      <p:sp>
        <p:nvSpPr>
          <p:cNvPr id="14" name="Obdĺžnik: zaoblené rohy 1">
            <a:extLst>
              <a:ext uri="{FF2B5EF4-FFF2-40B4-BE49-F238E27FC236}">
                <a16:creationId xmlns:a16="http://schemas.microsoft.com/office/drawing/2014/main" id="{5F9D9D16-E340-CDD5-9404-A994BAF098AB}"/>
              </a:ext>
            </a:extLst>
          </p:cNvPr>
          <p:cNvSpPr/>
          <p:nvPr/>
        </p:nvSpPr>
        <p:spPr>
          <a:xfrm>
            <a:off x="0" y="0"/>
            <a:ext cx="12192000" cy="6193758"/>
          </a:xfrm>
          <a:prstGeom prst="roundRect">
            <a:avLst>
              <a:gd name="adj" fmla="val 4008"/>
            </a:avLst>
          </a:prstGeom>
          <a:blipFill dpi="0" rotWithShape="1">
            <a:blip r:embed="rId15">
              <a:extLst>
                <a:ext uri="{BEBA8EAE-BF5A-486C-A8C5-ECC9F3942E4B}">
                  <a14:imgProps xmlns:a14="http://schemas.microsoft.com/office/drawing/2010/main">
                    <a14:imgLayer r:embed="rId16">
                      <a14:imgEffect>
                        <a14:artisticBlur/>
                      </a14:imgEffect>
                    </a14:imgLayer>
                  </a14:imgProps>
                </a:ext>
              </a:extLst>
            </a:blip>
            <a:srcRect/>
            <a:stretch>
              <a:fillRect l="-20927" t="-22112" r="-20912" b="-21649"/>
            </a:stretch>
          </a:blip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sk-SK" sz="1800" b="0" i="0" u="none" strike="noStrike" kern="1200" cap="none" spc="0" normalizeH="0" baseline="0" noProof="0">
              <a:ln>
                <a:noFill/>
              </a:ln>
              <a:solidFill>
                <a:prstClr val="white"/>
              </a:solidFill>
              <a:effectLst/>
              <a:uLnTx/>
              <a:uFillTx/>
              <a:latin typeface="Calibri"/>
              <a:ea typeface="+mn-ea"/>
              <a:cs typeface="+mn-cs"/>
            </a:endParaRPr>
          </a:p>
        </p:txBody>
      </p:sp>
      <p:pic>
        <p:nvPicPr>
          <p:cNvPr id="15" name="Obrázok 6">
            <a:extLst>
              <a:ext uri="{FF2B5EF4-FFF2-40B4-BE49-F238E27FC236}">
                <a16:creationId xmlns:a16="http://schemas.microsoft.com/office/drawing/2014/main" id="{ABBF74D2-1EAF-86B2-90F3-597C26486591}"/>
              </a:ext>
            </a:extLst>
          </p:cNvPr>
          <p:cNvPicPr>
            <a:picLocks noChangeAspect="1"/>
          </p:cNvPicPr>
          <p:nvPr/>
        </p:nvPicPr>
        <p:blipFill>
          <a:blip r:embed="rId17"/>
          <a:stretch>
            <a:fillRect/>
          </a:stretch>
        </p:blipFill>
        <p:spPr>
          <a:xfrm>
            <a:off x="5162547" y="2031368"/>
            <a:ext cx="1954938" cy="1954938"/>
          </a:xfrm>
          <a:prstGeom prst="rect">
            <a:avLst/>
          </a:prstGeom>
        </p:spPr>
      </p:pic>
      <p:pic>
        <p:nvPicPr>
          <p:cNvPr id="16" name="Obrázok 29">
            <a:extLst>
              <a:ext uri="{FF2B5EF4-FFF2-40B4-BE49-F238E27FC236}">
                <a16:creationId xmlns:a16="http://schemas.microsoft.com/office/drawing/2014/main" id="{39177F81-9AD2-97D4-EC72-847175071AA6}"/>
              </a:ext>
            </a:extLst>
          </p:cNvPr>
          <p:cNvPicPr>
            <a:picLocks noChangeAspect="1"/>
          </p:cNvPicPr>
          <p:nvPr/>
        </p:nvPicPr>
        <p:blipFill>
          <a:blip r:embed="rId18"/>
          <a:stretch>
            <a:fillRect/>
          </a:stretch>
        </p:blipFill>
        <p:spPr>
          <a:xfrm>
            <a:off x="2782555" y="2031368"/>
            <a:ext cx="1954938" cy="1954938"/>
          </a:xfrm>
          <a:prstGeom prst="rect">
            <a:avLst/>
          </a:prstGeom>
        </p:spPr>
      </p:pic>
      <p:sp>
        <p:nvSpPr>
          <p:cNvPr id="18" name="TextBox 17">
            <a:extLst>
              <a:ext uri="{FF2B5EF4-FFF2-40B4-BE49-F238E27FC236}">
                <a16:creationId xmlns:a16="http://schemas.microsoft.com/office/drawing/2014/main" id="{F4D1A1F9-613E-BFCD-59EB-7E0B80EA3E14}"/>
              </a:ext>
            </a:extLst>
          </p:cNvPr>
          <p:cNvSpPr txBox="1"/>
          <p:nvPr/>
        </p:nvSpPr>
        <p:spPr>
          <a:xfrm>
            <a:off x="2447203" y="4180906"/>
            <a:ext cx="2898476"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Pause Windows 13</a:t>
            </a:r>
          </a:p>
        </p:txBody>
      </p:sp>
      <p:sp>
        <p:nvSpPr>
          <p:cNvPr id="19" name="TextBox 18">
            <a:extLst>
              <a:ext uri="{FF2B5EF4-FFF2-40B4-BE49-F238E27FC236}">
                <a16:creationId xmlns:a16="http://schemas.microsoft.com/office/drawing/2014/main" id="{45D39F9D-D9D3-29C8-39D1-7ABC37C5544C}"/>
              </a:ext>
            </a:extLst>
          </p:cNvPr>
          <p:cNvSpPr txBox="1"/>
          <p:nvPr/>
        </p:nvSpPr>
        <p:spPr>
          <a:xfrm>
            <a:off x="5526654" y="4180905"/>
            <a:ext cx="2898476"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Restart</a:t>
            </a:r>
          </a:p>
        </p:txBody>
      </p:sp>
      <p:sp>
        <p:nvSpPr>
          <p:cNvPr id="21" name="Obdĺžnik: zaoblené rohy 23">
            <a:extLst>
              <a:ext uri="{FF2B5EF4-FFF2-40B4-BE49-F238E27FC236}">
                <a16:creationId xmlns:a16="http://schemas.microsoft.com/office/drawing/2014/main" id="{797B5371-DF45-67AC-4F73-DECF6E6673E9}"/>
              </a:ext>
            </a:extLst>
          </p:cNvPr>
          <p:cNvSpPr/>
          <p:nvPr/>
        </p:nvSpPr>
        <p:spPr>
          <a:xfrm>
            <a:off x="7520048" y="2000657"/>
            <a:ext cx="1954938" cy="2802750"/>
          </a:xfrm>
          <a:prstGeom prst="roundRect">
            <a:avLst/>
          </a:prstGeom>
          <a:solidFill>
            <a:srgbClr val="C6A15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sk-SK" sz="1800" b="0" i="0" u="none" strike="noStrike" kern="1200" cap="none" spc="0" normalizeH="0" baseline="0" noProof="0">
              <a:ln>
                <a:noFill/>
              </a:ln>
              <a:solidFill>
                <a:prstClr val="white"/>
              </a:solidFill>
              <a:effectLst/>
              <a:uLnTx/>
              <a:uFillTx/>
              <a:latin typeface="Calibri"/>
              <a:ea typeface="+mn-ea"/>
              <a:cs typeface="+mn-cs"/>
            </a:endParaRPr>
          </a:p>
        </p:txBody>
      </p:sp>
      <p:pic>
        <p:nvPicPr>
          <p:cNvPr id="2" name="Obrázok 66">
            <a:extLst>
              <a:ext uri="{FF2B5EF4-FFF2-40B4-BE49-F238E27FC236}">
                <a16:creationId xmlns:a16="http://schemas.microsoft.com/office/drawing/2014/main" id="{F7E3A895-2703-E490-B521-AA71DA7BDC9D}"/>
              </a:ext>
            </a:extLst>
          </p:cNvPr>
          <p:cNvPicPr>
            <a:picLocks noChangeAspect="1"/>
          </p:cNvPicPr>
          <p:nvPr/>
        </p:nvPicPr>
        <p:blipFill>
          <a:blip r:embed="rId19"/>
          <a:stretch>
            <a:fillRect/>
          </a:stretch>
        </p:blipFill>
        <p:spPr>
          <a:xfrm>
            <a:off x="7545236" y="1978302"/>
            <a:ext cx="1954938" cy="1954938"/>
          </a:xfrm>
          <a:prstGeom prst="rect">
            <a:avLst/>
          </a:prstGeom>
        </p:spPr>
      </p:pic>
      <p:sp>
        <p:nvSpPr>
          <p:cNvPr id="3" name="TextBox 2">
            <a:extLst>
              <a:ext uri="{FF2B5EF4-FFF2-40B4-BE49-F238E27FC236}">
                <a16:creationId xmlns:a16="http://schemas.microsoft.com/office/drawing/2014/main" id="{4BACBA6C-A644-07E3-054E-5139E4BE528B}"/>
              </a:ext>
            </a:extLst>
          </p:cNvPr>
          <p:cNvSpPr txBox="1"/>
          <p:nvPr/>
        </p:nvSpPr>
        <p:spPr>
          <a:xfrm>
            <a:off x="7757266" y="4194340"/>
            <a:ext cx="2898476" cy="461665"/>
          </a:xfrm>
          <a:prstGeom prst="rect">
            <a:avLst/>
          </a:prstGeom>
          <a:noFill/>
        </p:spPr>
        <p:txBody>
          <a:bodyPr wrap="square" rtlCol="0">
            <a:spAutoFit/>
          </a:bodyPr>
          <a:lstStyle/>
          <a:p>
            <a:r>
              <a:rPr lang="en-US" sz="2400" dirty="0"/>
              <a:t>Power OFF</a:t>
            </a:r>
          </a:p>
        </p:txBody>
      </p:sp>
    </p:spTree>
    <p:extLst>
      <p:ext uri="{BB962C8B-B14F-4D97-AF65-F5344CB8AC3E}">
        <p14:creationId xmlns:p14="http://schemas.microsoft.com/office/powerpoint/2010/main" val="2785503490"/>
      </p:ext>
    </p:extLst>
  </p:cSld>
  <p:clrMapOvr>
    <a:masterClrMapping/>
  </p:clrMapOvr>
  <mc:AlternateContent xmlns:mc="http://schemas.openxmlformats.org/markup-compatibility/2006" xmlns:p159="http://schemas.microsoft.com/office/powerpoint/2015/09/main">
    <mc:Choice Requires="p159">
      <p:transition>
        <p159:morph option="byChar"/>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9" presetClass="emph" presetSubtype="0" fill="hold" grpId="1" nodeType="clickEffect">
                                  <p:stCondLst>
                                    <p:cond delay="0"/>
                                  </p:stCondLst>
                                  <p:childTnLst>
                                    <p:animClr clrSpc="rgb" dir="cw">
                                      <p:cBhvr override="childStyle">
                                        <p:cTn id="10" dur="10" fill="hold"/>
                                        <p:tgtEl>
                                          <p:spTgt spid="21"/>
                                        </p:tgtEl>
                                        <p:attrNameLst>
                                          <p:attrName>style.color</p:attrName>
                                        </p:attrNameLst>
                                      </p:cBhvr>
                                      <p:to>
                                        <a:srgbClr val="B39D99"/>
                                      </p:to>
                                    </p:animClr>
                                    <p:animClr clrSpc="rgb" dir="cw">
                                      <p:cBhvr>
                                        <p:cTn id="11" dur="10" fill="hold"/>
                                        <p:tgtEl>
                                          <p:spTgt spid="21"/>
                                        </p:tgtEl>
                                        <p:attrNameLst>
                                          <p:attrName>fillcolor</p:attrName>
                                        </p:attrNameLst>
                                      </p:cBhvr>
                                      <p:to>
                                        <a:srgbClr val="B39D99"/>
                                      </p:to>
                                    </p:animClr>
                                    <p:set>
                                      <p:cBhvr>
                                        <p:cTn id="12" dur="10" fill="hold"/>
                                        <p:tgtEl>
                                          <p:spTgt spid="21"/>
                                        </p:tgtEl>
                                        <p:attrNameLst>
                                          <p:attrName>fill.type</p:attrName>
                                        </p:attrNameLst>
                                      </p:cBhvr>
                                      <p:to>
                                        <p:strVal val="solid"/>
                                      </p:to>
                                    </p:set>
                                    <p:set>
                                      <p:cBhvr>
                                        <p:cTn id="13" dur="10" fill="hold"/>
                                        <p:tgtEl>
                                          <p:spTgt spid="21"/>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1" grpId="1" animBg="1"/>
    </p:bldLst>
  </p:timing>
</p:sld>
</file>

<file path=ppt/slides/slide11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grpSp>
        <p:nvGrpSpPr>
          <p:cNvPr id="57" name="Skupina 9">
            <a:extLst>
              <a:ext uri="{FF2B5EF4-FFF2-40B4-BE49-F238E27FC236}">
                <a16:creationId xmlns:a16="http://schemas.microsoft.com/office/drawing/2014/main" id="{7AF705C5-A15D-B9B2-3F1D-618126C7A54E}"/>
              </a:ext>
            </a:extLst>
          </p:cNvPr>
          <p:cNvGrpSpPr/>
          <p:nvPr/>
        </p:nvGrpSpPr>
        <p:grpSpPr>
          <a:xfrm>
            <a:off x="4646760" y="133706"/>
            <a:ext cx="7312326" cy="6551766"/>
            <a:chOff x="4646761" y="133706"/>
            <a:chExt cx="7312326" cy="6551766"/>
          </a:xfrm>
          <a:solidFill>
            <a:schemeClr val="bg1"/>
          </a:solidFill>
        </p:grpSpPr>
        <p:sp>
          <p:nvSpPr>
            <p:cNvPr id="76" name="Obdĺžnik: zaoblené rohy 11">
              <a:extLst>
                <a:ext uri="{FF2B5EF4-FFF2-40B4-BE49-F238E27FC236}">
                  <a16:creationId xmlns:a16="http://schemas.microsoft.com/office/drawing/2014/main" id="{C14B3D09-975A-FA3D-F4BE-48DBFD196E16}"/>
                </a:ext>
              </a:extLst>
            </p:cNvPr>
            <p:cNvSpPr/>
            <p:nvPr/>
          </p:nvSpPr>
          <p:spPr>
            <a:xfrm>
              <a:off x="10912415" y="6193766"/>
              <a:ext cx="1046672" cy="491706"/>
            </a:xfrm>
            <a:prstGeom prst="roundRect">
              <a:avLst>
                <a:gd name="adj" fmla="val 26667"/>
              </a:avLst>
            </a:prstGeom>
            <a:grp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sk-SK" sz="1800" b="0" i="0" u="none" strike="noStrike" kern="1200" cap="none" spc="0" normalizeH="0" baseline="0" noProof="0">
                <a:ln>
                  <a:noFill/>
                </a:ln>
                <a:solidFill>
                  <a:prstClr val="white"/>
                </a:solidFill>
                <a:effectLst/>
                <a:uLnTx/>
                <a:uFillTx/>
                <a:latin typeface="Calibri"/>
                <a:ea typeface="+mn-ea"/>
                <a:cs typeface="+mn-cs"/>
              </a:endParaRPr>
            </a:p>
          </p:txBody>
        </p:sp>
        <p:sp>
          <p:nvSpPr>
            <p:cNvPr id="77" name="Obdĺžnik: zaoblené rohy 12">
              <a:extLst>
                <a:ext uri="{FF2B5EF4-FFF2-40B4-BE49-F238E27FC236}">
                  <a16:creationId xmlns:a16="http://schemas.microsoft.com/office/drawing/2014/main" id="{ADBEF543-63F4-69E5-D771-B68CC57835A0}"/>
                </a:ext>
              </a:extLst>
            </p:cNvPr>
            <p:cNvSpPr/>
            <p:nvPr/>
          </p:nvSpPr>
          <p:spPr>
            <a:xfrm>
              <a:off x="9756475" y="6193766"/>
              <a:ext cx="1046672" cy="491706"/>
            </a:xfrm>
            <a:prstGeom prst="roundRect">
              <a:avLst>
                <a:gd name="adj" fmla="val 26667"/>
              </a:avLst>
            </a:prstGeom>
            <a:grp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sk-SK" sz="1800" b="0" i="0" u="none" strike="noStrike" kern="1200" cap="none" spc="0" normalizeH="0" baseline="0" noProof="0">
                <a:ln>
                  <a:noFill/>
                </a:ln>
                <a:solidFill>
                  <a:prstClr val="white"/>
                </a:solidFill>
                <a:effectLst/>
                <a:uLnTx/>
                <a:uFillTx/>
                <a:latin typeface="Calibri"/>
                <a:ea typeface="+mn-ea"/>
                <a:cs typeface="+mn-cs"/>
              </a:endParaRPr>
            </a:p>
          </p:txBody>
        </p:sp>
        <p:sp>
          <p:nvSpPr>
            <p:cNvPr id="78" name="Obdĺžnik: zaoblené rohy 13">
              <a:extLst>
                <a:ext uri="{FF2B5EF4-FFF2-40B4-BE49-F238E27FC236}">
                  <a16:creationId xmlns:a16="http://schemas.microsoft.com/office/drawing/2014/main" id="{31C18E36-741D-6D81-0FB7-CAFDA6575E87}"/>
                </a:ext>
              </a:extLst>
            </p:cNvPr>
            <p:cNvSpPr/>
            <p:nvPr/>
          </p:nvSpPr>
          <p:spPr>
            <a:xfrm>
              <a:off x="4646761" y="133706"/>
              <a:ext cx="2898476" cy="491706"/>
            </a:xfrm>
            <a:prstGeom prst="roundRect">
              <a:avLst>
                <a:gd name="adj" fmla="val 50000"/>
              </a:avLst>
            </a:prstGeom>
            <a:grp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sk-SK" sz="18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79" name="Skupina 8">
            <a:extLst>
              <a:ext uri="{FF2B5EF4-FFF2-40B4-BE49-F238E27FC236}">
                <a16:creationId xmlns:a16="http://schemas.microsoft.com/office/drawing/2014/main" id="{57788635-0F9B-278E-5EC5-E9060EF2B4BA}"/>
              </a:ext>
            </a:extLst>
          </p:cNvPr>
          <p:cNvGrpSpPr/>
          <p:nvPr/>
        </p:nvGrpSpPr>
        <p:grpSpPr>
          <a:xfrm>
            <a:off x="4646761" y="133706"/>
            <a:ext cx="7312326" cy="6551766"/>
            <a:chOff x="4646761" y="133706"/>
            <a:chExt cx="7312326" cy="6551766"/>
          </a:xfrm>
          <a:blipFill dpi="0" rotWithShape="0">
            <a:blip r:embed="rId4">
              <a:alphaModFix amt="60000"/>
              <a:extLst>
                <a:ext uri="{28A0092B-C50C-407E-A947-70E740481C1C}">
                  <a14:useLocalDpi xmlns:a14="http://schemas.microsoft.com/office/drawing/2010/main" val="0"/>
                </a:ext>
              </a:extLst>
            </a:blip>
            <a:srcRect/>
            <a:stretch>
              <a:fillRect/>
            </a:stretch>
          </a:blipFill>
        </p:grpSpPr>
        <p:sp>
          <p:nvSpPr>
            <p:cNvPr id="80" name="Obdĺžnik: zaoblené rohy 4">
              <a:extLst>
                <a:ext uri="{FF2B5EF4-FFF2-40B4-BE49-F238E27FC236}">
                  <a16:creationId xmlns:a16="http://schemas.microsoft.com/office/drawing/2014/main" id="{F3BA2FA8-9AEC-ECD7-2336-B33004C5DBCE}"/>
                </a:ext>
              </a:extLst>
            </p:cNvPr>
            <p:cNvSpPr/>
            <p:nvPr/>
          </p:nvSpPr>
          <p:spPr>
            <a:xfrm>
              <a:off x="10912415" y="6193766"/>
              <a:ext cx="1046672" cy="491706"/>
            </a:xfrm>
            <a:prstGeom prst="roundRect">
              <a:avLst>
                <a:gd name="adj" fmla="val 26667"/>
              </a:avLst>
            </a:prstGeom>
            <a:grp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sk-SK" sz="1800" b="0" i="0" u="none" strike="noStrike" kern="1200" cap="none" spc="0" normalizeH="0" baseline="0" noProof="0">
                <a:ln>
                  <a:noFill/>
                </a:ln>
                <a:solidFill>
                  <a:prstClr val="white"/>
                </a:solidFill>
                <a:effectLst/>
                <a:uLnTx/>
                <a:uFillTx/>
                <a:latin typeface="Calibri"/>
                <a:ea typeface="+mn-ea"/>
                <a:cs typeface="+mn-cs"/>
              </a:endParaRPr>
            </a:p>
          </p:txBody>
        </p:sp>
        <p:sp>
          <p:nvSpPr>
            <p:cNvPr id="81" name="Obdĺžnik: zaoblené rohy 5">
              <a:extLst>
                <a:ext uri="{FF2B5EF4-FFF2-40B4-BE49-F238E27FC236}">
                  <a16:creationId xmlns:a16="http://schemas.microsoft.com/office/drawing/2014/main" id="{31FA1138-F7C2-F6DA-8F65-A3215C245A77}"/>
                </a:ext>
              </a:extLst>
            </p:cNvPr>
            <p:cNvSpPr/>
            <p:nvPr/>
          </p:nvSpPr>
          <p:spPr>
            <a:xfrm>
              <a:off x="9756475" y="6193766"/>
              <a:ext cx="1046672" cy="491706"/>
            </a:xfrm>
            <a:prstGeom prst="roundRect">
              <a:avLst>
                <a:gd name="adj" fmla="val 26667"/>
              </a:avLst>
            </a:prstGeom>
            <a:grp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sk-SK" sz="1800" b="0" i="0" u="none" strike="noStrike" kern="1200" cap="none" spc="0" normalizeH="0" baseline="0" noProof="0">
                <a:ln>
                  <a:noFill/>
                </a:ln>
                <a:solidFill>
                  <a:prstClr val="white"/>
                </a:solidFill>
                <a:effectLst/>
                <a:uLnTx/>
                <a:uFillTx/>
                <a:latin typeface="Calibri"/>
                <a:ea typeface="+mn-ea"/>
                <a:cs typeface="+mn-cs"/>
              </a:endParaRPr>
            </a:p>
          </p:txBody>
        </p:sp>
        <p:sp>
          <p:nvSpPr>
            <p:cNvPr id="82" name="Obdĺžnik: zaoblené rohy 7">
              <a:extLst>
                <a:ext uri="{FF2B5EF4-FFF2-40B4-BE49-F238E27FC236}">
                  <a16:creationId xmlns:a16="http://schemas.microsoft.com/office/drawing/2014/main" id="{423E9F3F-48FD-31DE-5AED-EF81BBAF5100}"/>
                </a:ext>
              </a:extLst>
            </p:cNvPr>
            <p:cNvSpPr/>
            <p:nvPr/>
          </p:nvSpPr>
          <p:spPr>
            <a:xfrm>
              <a:off x="4646761" y="133706"/>
              <a:ext cx="2898476" cy="491706"/>
            </a:xfrm>
            <a:prstGeom prst="roundRect">
              <a:avLst>
                <a:gd name="adj" fmla="val 50000"/>
              </a:avLst>
            </a:prstGeom>
            <a:grp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sk-SK" sz="1800" b="0" i="0" u="none" strike="noStrike" kern="1200" cap="none" spc="0" normalizeH="0" baseline="0" noProof="0">
                <a:ln>
                  <a:noFill/>
                </a:ln>
                <a:solidFill>
                  <a:prstClr val="white"/>
                </a:solidFill>
                <a:effectLst/>
                <a:uLnTx/>
                <a:uFillTx/>
                <a:latin typeface="Calibri"/>
                <a:ea typeface="+mn-ea"/>
                <a:cs typeface="+mn-cs"/>
              </a:endParaRPr>
            </a:p>
          </p:txBody>
        </p:sp>
      </p:grpSp>
      <p:pic>
        <p:nvPicPr>
          <p:cNvPr id="83" name="Obrázok 28">
            <a:extLst>
              <a:ext uri="{FF2B5EF4-FFF2-40B4-BE49-F238E27FC236}">
                <a16:creationId xmlns:a16="http://schemas.microsoft.com/office/drawing/2014/main" id="{5AD34B56-DD1F-469B-B4E1-5453FEFB751C}"/>
              </a:ext>
            </a:extLst>
          </p:cNvPr>
          <p:cNvPicPr>
            <a:picLocks noChangeAspect="1"/>
          </p:cNvPicPr>
          <p:nvPr/>
        </p:nvPicPr>
        <p:blipFill>
          <a:blip r:embed="rId5"/>
          <a:stretch>
            <a:fillRect/>
          </a:stretch>
        </p:blipFill>
        <p:spPr>
          <a:xfrm>
            <a:off x="9855878" y="6310495"/>
            <a:ext cx="258245" cy="258245"/>
          </a:xfrm>
          <a:prstGeom prst="rect">
            <a:avLst/>
          </a:prstGeom>
        </p:spPr>
      </p:pic>
      <p:pic>
        <p:nvPicPr>
          <p:cNvPr id="84" name="Obrázok 30">
            <a:extLst>
              <a:ext uri="{FF2B5EF4-FFF2-40B4-BE49-F238E27FC236}">
                <a16:creationId xmlns:a16="http://schemas.microsoft.com/office/drawing/2014/main" id="{9CA49D17-268A-0909-5CAF-2A9AE64C353C}"/>
              </a:ext>
            </a:extLst>
          </p:cNvPr>
          <p:cNvPicPr>
            <a:picLocks noChangeAspect="1"/>
          </p:cNvPicPr>
          <p:nvPr/>
        </p:nvPicPr>
        <p:blipFill>
          <a:blip r:embed="rId6"/>
          <a:stretch>
            <a:fillRect/>
          </a:stretch>
        </p:blipFill>
        <p:spPr>
          <a:xfrm>
            <a:off x="10150687" y="6310494"/>
            <a:ext cx="258246" cy="258246"/>
          </a:xfrm>
          <a:prstGeom prst="rect">
            <a:avLst/>
          </a:prstGeom>
        </p:spPr>
      </p:pic>
      <p:pic>
        <p:nvPicPr>
          <p:cNvPr id="85" name="Obrázok 32">
            <a:extLst>
              <a:ext uri="{FF2B5EF4-FFF2-40B4-BE49-F238E27FC236}">
                <a16:creationId xmlns:a16="http://schemas.microsoft.com/office/drawing/2014/main" id="{26B2FCBE-F2AF-4D27-8A5C-75C9F71B99F0}"/>
              </a:ext>
            </a:extLst>
          </p:cNvPr>
          <p:cNvPicPr>
            <a:picLocks noChangeAspect="1"/>
          </p:cNvPicPr>
          <p:nvPr/>
        </p:nvPicPr>
        <p:blipFill>
          <a:blip r:embed="rId7"/>
          <a:stretch>
            <a:fillRect/>
          </a:stretch>
        </p:blipFill>
        <p:spPr>
          <a:xfrm>
            <a:off x="10444616" y="6310493"/>
            <a:ext cx="258247" cy="258247"/>
          </a:xfrm>
          <a:prstGeom prst="rect">
            <a:avLst/>
          </a:prstGeom>
        </p:spPr>
      </p:pic>
      <p:sp>
        <p:nvSpPr>
          <p:cNvPr id="86" name="BlokTextu 33">
            <a:extLst>
              <a:ext uri="{FF2B5EF4-FFF2-40B4-BE49-F238E27FC236}">
                <a16:creationId xmlns:a16="http://schemas.microsoft.com/office/drawing/2014/main" id="{0933AE1A-C321-944F-B61C-1605AE438A32}"/>
              </a:ext>
            </a:extLst>
          </p:cNvPr>
          <p:cNvSpPr txBox="1"/>
          <p:nvPr/>
        </p:nvSpPr>
        <p:spPr>
          <a:xfrm>
            <a:off x="11084422" y="6285727"/>
            <a:ext cx="702655"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egoe UI Variable Display" pitchFamily="2" charset="0"/>
                <a:ea typeface="+mn-ea"/>
                <a:cs typeface="+mn-cs"/>
              </a:rPr>
              <a:t>13:33</a:t>
            </a:r>
            <a:endParaRPr kumimoji="0" lang="sk-SK" sz="1400" b="0" i="0" u="none" strike="noStrike" kern="1200" cap="none" spc="0" normalizeH="0" baseline="0" noProof="0" dirty="0">
              <a:ln>
                <a:noFill/>
              </a:ln>
              <a:solidFill>
                <a:prstClr val="black"/>
              </a:solidFill>
              <a:effectLst/>
              <a:uLnTx/>
              <a:uFillTx/>
              <a:latin typeface="Segoe UI Variable Display" pitchFamily="2" charset="0"/>
              <a:ea typeface="+mn-ea"/>
              <a:cs typeface="+mn-cs"/>
            </a:endParaRPr>
          </a:p>
        </p:txBody>
      </p:sp>
      <p:pic>
        <p:nvPicPr>
          <p:cNvPr id="87" name="Obrázok 35">
            <a:extLst>
              <a:ext uri="{FF2B5EF4-FFF2-40B4-BE49-F238E27FC236}">
                <a16:creationId xmlns:a16="http://schemas.microsoft.com/office/drawing/2014/main" id="{63C05660-8BF7-4EB5-26F4-191F3AAF3D55}"/>
              </a:ext>
            </a:extLst>
          </p:cNvPr>
          <p:cNvPicPr>
            <a:picLocks noChangeAspect="1"/>
          </p:cNvPicPr>
          <p:nvPr/>
        </p:nvPicPr>
        <p:blipFill>
          <a:blip r:embed="rId8"/>
          <a:stretch>
            <a:fillRect/>
          </a:stretch>
        </p:blipFill>
        <p:spPr>
          <a:xfrm>
            <a:off x="4753154" y="230035"/>
            <a:ext cx="299047" cy="299047"/>
          </a:xfrm>
          <a:prstGeom prst="rect">
            <a:avLst/>
          </a:prstGeom>
        </p:spPr>
      </p:pic>
      <p:sp>
        <p:nvSpPr>
          <p:cNvPr id="88" name="BlokTextu 36">
            <a:extLst>
              <a:ext uri="{FF2B5EF4-FFF2-40B4-BE49-F238E27FC236}">
                <a16:creationId xmlns:a16="http://schemas.microsoft.com/office/drawing/2014/main" id="{E55298AA-A312-2F47-01A9-892E2EAFE813}"/>
              </a:ext>
            </a:extLst>
          </p:cNvPr>
          <p:cNvSpPr txBox="1"/>
          <p:nvPr/>
        </p:nvSpPr>
        <p:spPr>
          <a:xfrm>
            <a:off x="5052201" y="230035"/>
            <a:ext cx="1923691"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sk-SK" sz="1200" b="0" i="0" u="none" strike="noStrike" kern="1200" cap="none" spc="0" normalizeH="0" baseline="0" noProof="0" dirty="0">
                <a:ln>
                  <a:noFill/>
                </a:ln>
                <a:solidFill>
                  <a:prstClr val="black">
                    <a:lumMod val="50000"/>
                    <a:lumOff val="50000"/>
                  </a:prstClr>
                </a:solidFill>
                <a:effectLst/>
                <a:uLnTx/>
                <a:uFillTx/>
                <a:latin typeface="Segoe UI Variable Display" pitchFamily="2" charset="0"/>
                <a:ea typeface="+mn-ea"/>
                <a:cs typeface="+mn-cs"/>
              </a:rPr>
              <a:t>Search here</a:t>
            </a:r>
          </a:p>
        </p:txBody>
      </p:sp>
      <p:sp>
        <p:nvSpPr>
          <p:cNvPr id="95" name="Obdĺžnik: zaoblené rohy 3">
            <a:extLst>
              <a:ext uri="{FF2B5EF4-FFF2-40B4-BE49-F238E27FC236}">
                <a16:creationId xmlns:a16="http://schemas.microsoft.com/office/drawing/2014/main" id="{AD912408-4F7E-4FD5-EA14-67A641F175B2}"/>
              </a:ext>
            </a:extLst>
          </p:cNvPr>
          <p:cNvSpPr/>
          <p:nvPr/>
        </p:nvSpPr>
        <p:spPr>
          <a:xfrm>
            <a:off x="232913" y="6193766"/>
            <a:ext cx="2691442" cy="491706"/>
          </a:xfrm>
          <a:prstGeom prst="roundRect">
            <a:avLst>
              <a:gd name="adj" fmla="val 26667"/>
            </a:avLst>
          </a:prstGeom>
          <a:blipFill>
            <a:blip r:embed="rId3">
              <a:alphaModFix amt="60000"/>
            </a:blip>
            <a:stretch>
              <a:fillRect/>
            </a:stretch>
          </a:blipFill>
          <a:ln w="28575" cap="flat" cmpd="sng" algn="ctr">
            <a:solidFill>
              <a:srgbClr val="0070C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sk-SK" sz="1800" b="0" i="0" u="none" strike="noStrike" kern="0" cap="none" spc="0" normalizeH="0" baseline="0" noProof="0" dirty="0">
              <a:ln>
                <a:noFill/>
              </a:ln>
              <a:solidFill>
                <a:prstClr val="white"/>
              </a:solidFill>
              <a:effectLst/>
              <a:uLnTx/>
              <a:uFillTx/>
              <a:latin typeface="Aptos" panose="02110004020202020204"/>
              <a:ea typeface="+mn-ea"/>
              <a:cs typeface="+mn-cs"/>
            </a:endParaRPr>
          </a:p>
        </p:txBody>
      </p:sp>
      <p:pic>
        <p:nvPicPr>
          <p:cNvPr id="96" name="Obrázok 17">
            <a:extLst>
              <a:ext uri="{FF2B5EF4-FFF2-40B4-BE49-F238E27FC236}">
                <a16:creationId xmlns:a16="http://schemas.microsoft.com/office/drawing/2014/main" id="{C17494F8-5769-85EC-9F8E-471E0CD5ADA2}"/>
              </a:ext>
            </a:extLst>
          </p:cNvPr>
          <p:cNvPicPr>
            <a:picLocks noChangeAspect="1"/>
          </p:cNvPicPr>
          <p:nvPr/>
        </p:nvPicPr>
        <p:blipFill>
          <a:blip r:embed="rId9"/>
          <a:stretch>
            <a:fillRect/>
          </a:stretch>
        </p:blipFill>
        <p:spPr>
          <a:xfrm>
            <a:off x="739146" y="6271942"/>
            <a:ext cx="335352" cy="335352"/>
          </a:xfrm>
          <a:prstGeom prst="rect">
            <a:avLst/>
          </a:prstGeom>
        </p:spPr>
      </p:pic>
      <p:pic>
        <p:nvPicPr>
          <p:cNvPr id="97" name="Obrázok 18">
            <a:extLst>
              <a:ext uri="{FF2B5EF4-FFF2-40B4-BE49-F238E27FC236}">
                <a16:creationId xmlns:a16="http://schemas.microsoft.com/office/drawing/2014/main" id="{4C313130-8E29-B32D-2A58-17EC99259F8E}"/>
              </a:ext>
            </a:extLst>
          </p:cNvPr>
          <p:cNvPicPr>
            <a:picLocks noChangeAspect="1"/>
          </p:cNvPicPr>
          <p:nvPr/>
        </p:nvPicPr>
        <p:blipFill>
          <a:blip r:embed="rId10"/>
          <a:stretch>
            <a:fillRect/>
          </a:stretch>
        </p:blipFill>
        <p:spPr>
          <a:xfrm>
            <a:off x="1142902" y="6271942"/>
            <a:ext cx="335352" cy="335352"/>
          </a:xfrm>
          <a:prstGeom prst="rect">
            <a:avLst/>
          </a:prstGeom>
        </p:spPr>
      </p:pic>
      <p:cxnSp>
        <p:nvCxnSpPr>
          <p:cNvPr id="98" name="Rovná spojnica 20">
            <a:extLst>
              <a:ext uri="{FF2B5EF4-FFF2-40B4-BE49-F238E27FC236}">
                <a16:creationId xmlns:a16="http://schemas.microsoft.com/office/drawing/2014/main" id="{6F823D25-EAD5-3F76-911E-FD3E3E87AEF5}"/>
              </a:ext>
            </a:extLst>
          </p:cNvPr>
          <p:cNvCxnSpPr>
            <a:cxnSpLocks/>
          </p:cNvCxnSpPr>
          <p:nvPr/>
        </p:nvCxnSpPr>
        <p:spPr>
          <a:xfrm>
            <a:off x="1578634" y="6193766"/>
            <a:ext cx="0" cy="491706"/>
          </a:xfrm>
          <a:prstGeom prst="line">
            <a:avLst/>
          </a:prstGeom>
          <a:ln>
            <a:solidFill>
              <a:srgbClr val="0070C0"/>
            </a:solidFill>
          </a:ln>
        </p:spPr>
        <p:style>
          <a:lnRef idx="2">
            <a:schemeClr val="accent1"/>
          </a:lnRef>
          <a:fillRef idx="0">
            <a:schemeClr val="accent1"/>
          </a:fillRef>
          <a:effectRef idx="1">
            <a:schemeClr val="accent1"/>
          </a:effectRef>
          <a:fontRef idx="minor">
            <a:schemeClr val="tx1"/>
          </a:fontRef>
        </p:style>
      </p:cxnSp>
      <p:pic>
        <p:nvPicPr>
          <p:cNvPr id="99" name="Obrázok 22">
            <a:extLst>
              <a:ext uri="{FF2B5EF4-FFF2-40B4-BE49-F238E27FC236}">
                <a16:creationId xmlns:a16="http://schemas.microsoft.com/office/drawing/2014/main" id="{8EE9F7C7-279D-6F65-ED52-AD3D53976F02}"/>
              </a:ext>
            </a:extLst>
          </p:cNvPr>
          <p:cNvPicPr>
            <a:picLocks noChangeAspect="1"/>
          </p:cNvPicPr>
          <p:nvPr/>
        </p:nvPicPr>
        <p:blipFill>
          <a:blip r:embed="rId11"/>
          <a:stretch>
            <a:fillRect/>
          </a:stretch>
        </p:blipFill>
        <p:spPr>
          <a:xfrm>
            <a:off x="1704252" y="6271942"/>
            <a:ext cx="335352" cy="335352"/>
          </a:xfrm>
          <a:prstGeom prst="rect">
            <a:avLst/>
          </a:prstGeom>
        </p:spPr>
      </p:pic>
      <p:pic>
        <p:nvPicPr>
          <p:cNvPr id="100" name="Obrázok 24">
            <a:extLst>
              <a:ext uri="{FF2B5EF4-FFF2-40B4-BE49-F238E27FC236}">
                <a16:creationId xmlns:a16="http://schemas.microsoft.com/office/drawing/2014/main" id="{E9D1AC54-7544-9269-338F-E85B4117CFFF}"/>
              </a:ext>
            </a:extLst>
          </p:cNvPr>
          <p:cNvPicPr>
            <a:picLocks noChangeAspect="1"/>
          </p:cNvPicPr>
          <p:nvPr/>
        </p:nvPicPr>
        <p:blipFill>
          <a:blip r:embed="rId12"/>
          <a:stretch>
            <a:fillRect/>
          </a:stretch>
        </p:blipFill>
        <p:spPr>
          <a:xfrm>
            <a:off x="2077877" y="6271949"/>
            <a:ext cx="335345" cy="335345"/>
          </a:xfrm>
          <a:prstGeom prst="rect">
            <a:avLst/>
          </a:prstGeom>
        </p:spPr>
      </p:pic>
      <p:pic>
        <p:nvPicPr>
          <p:cNvPr id="101" name="Obrázok 26">
            <a:extLst>
              <a:ext uri="{FF2B5EF4-FFF2-40B4-BE49-F238E27FC236}">
                <a16:creationId xmlns:a16="http://schemas.microsoft.com/office/drawing/2014/main" id="{635AA6FE-93CC-09CC-12BF-712F20A38A8C}"/>
              </a:ext>
            </a:extLst>
          </p:cNvPr>
          <p:cNvPicPr>
            <a:picLocks noChangeAspect="1"/>
          </p:cNvPicPr>
          <p:nvPr/>
        </p:nvPicPr>
        <p:blipFill>
          <a:blip r:embed="rId13"/>
          <a:stretch>
            <a:fillRect/>
          </a:stretch>
        </p:blipFill>
        <p:spPr>
          <a:xfrm>
            <a:off x="2447203" y="6271942"/>
            <a:ext cx="335352" cy="335352"/>
          </a:xfrm>
          <a:prstGeom prst="rect">
            <a:avLst/>
          </a:prstGeom>
        </p:spPr>
      </p:pic>
      <p:pic>
        <p:nvPicPr>
          <p:cNvPr id="102" name="Picture 101">
            <a:extLst>
              <a:ext uri="{FF2B5EF4-FFF2-40B4-BE49-F238E27FC236}">
                <a16:creationId xmlns:a16="http://schemas.microsoft.com/office/drawing/2014/main" id="{AAF49B12-8ED9-B0D1-7690-77758F815E0A}"/>
              </a:ext>
            </a:extLst>
          </p:cNvPr>
          <p:cNvPicPr>
            <a:picLocks noChangeAspect="1"/>
          </p:cNvPicPr>
          <p:nvPr/>
        </p:nvPicPr>
        <p:blipFill>
          <a:blip r:embed="rId14">
            <a:duotone>
              <a:srgbClr val="A02B93">
                <a:shade val="45000"/>
                <a:satMod val="135000"/>
              </a:srgbClr>
              <a:prstClr val="white"/>
            </a:duotone>
            <a:extLst>
              <a:ext uri="{28A0092B-C50C-407E-A947-70E740481C1C}">
                <a14:useLocalDpi xmlns:a14="http://schemas.microsoft.com/office/drawing/2010/main" val="0"/>
              </a:ext>
            </a:extLst>
          </a:blip>
          <a:stretch>
            <a:fillRect/>
          </a:stretch>
        </p:blipFill>
        <p:spPr>
          <a:xfrm>
            <a:off x="302396" y="6221861"/>
            <a:ext cx="434462" cy="435508"/>
          </a:xfrm>
          <a:prstGeom prst="rect">
            <a:avLst/>
          </a:prstGeom>
        </p:spPr>
      </p:pic>
      <p:sp>
        <p:nvSpPr>
          <p:cNvPr id="2" name="Obdĺžnik: zaoblené rohy 38">
            <a:extLst>
              <a:ext uri="{FF2B5EF4-FFF2-40B4-BE49-F238E27FC236}">
                <a16:creationId xmlns:a16="http://schemas.microsoft.com/office/drawing/2014/main" id="{76569CA3-BFF3-62C2-253E-96B18D5EB672}"/>
              </a:ext>
            </a:extLst>
          </p:cNvPr>
          <p:cNvSpPr/>
          <p:nvPr/>
        </p:nvSpPr>
        <p:spPr>
          <a:xfrm>
            <a:off x="1798154" y="1529262"/>
            <a:ext cx="8595687" cy="4770408"/>
          </a:xfrm>
          <a:prstGeom prst="roundRect">
            <a:avLst>
              <a:gd name="adj" fmla="val 4008"/>
            </a:avLst>
          </a:prstGeom>
          <a:blipFill dpi="0" rotWithShape="1">
            <a:blip r:embed="rId4">
              <a:alphaModFix amt="0"/>
              <a:extLst>
                <a:ext uri="{28A0092B-C50C-407E-A947-70E740481C1C}">
                  <a14:useLocalDpi xmlns:a14="http://schemas.microsoft.com/office/drawing/2010/main" val="0"/>
                </a:ext>
              </a:extLst>
            </a:blip>
            <a:srcRect/>
            <a:stretch>
              <a:fillRect l="-20927" t="-22112" r="-20912" b="-21649"/>
            </a:stretch>
          </a:blipFill>
          <a:ln w="28575">
            <a:solidFill>
              <a:srgbClr val="0070C0">
                <a:alpha val="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sk-SK" sz="1800" b="0" i="0" u="none" strike="noStrike" kern="1200" cap="none" spc="0" normalizeH="0" baseline="0" noProof="0">
              <a:ln>
                <a:noFill/>
              </a:ln>
              <a:solidFill>
                <a:prstClr val="white"/>
              </a:solidFill>
              <a:effectLst/>
              <a:uLnTx/>
              <a:uFillTx/>
              <a:latin typeface="Calibri"/>
              <a:ea typeface="+mn-ea"/>
              <a:cs typeface="+mn-cs"/>
            </a:endParaRPr>
          </a:p>
        </p:txBody>
      </p:sp>
      <p:sp>
        <p:nvSpPr>
          <p:cNvPr id="3" name="BlokTextu 39">
            <a:extLst>
              <a:ext uri="{FF2B5EF4-FFF2-40B4-BE49-F238E27FC236}">
                <a16:creationId xmlns:a16="http://schemas.microsoft.com/office/drawing/2014/main" id="{B06935EC-F4ED-3F50-FEF0-92BAF16B7A1D}"/>
              </a:ext>
            </a:extLst>
          </p:cNvPr>
          <p:cNvSpPr txBox="1"/>
          <p:nvPr/>
        </p:nvSpPr>
        <p:spPr>
          <a:xfrm>
            <a:off x="2269254" y="1665308"/>
            <a:ext cx="1192620"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sk-SK" sz="1200" b="0" i="0" u="none" strike="noStrike" kern="1200" cap="none" spc="0" normalizeH="0" baseline="0" noProof="0" dirty="0">
                <a:ln>
                  <a:noFill/>
                </a:ln>
                <a:solidFill>
                  <a:prstClr val="black">
                    <a:alpha val="0"/>
                  </a:prstClr>
                </a:solidFill>
                <a:effectLst/>
                <a:uLnTx/>
                <a:uFillTx/>
                <a:latin typeface="Segoe UI Variable Display" pitchFamily="2" charset="0"/>
                <a:ea typeface="+mn-ea"/>
                <a:cs typeface="+mn-cs"/>
              </a:rPr>
              <a:t>Settings</a:t>
            </a:r>
          </a:p>
        </p:txBody>
      </p:sp>
      <p:pic>
        <p:nvPicPr>
          <p:cNvPr id="4" name="Obrázok 40">
            <a:extLst>
              <a:ext uri="{FF2B5EF4-FFF2-40B4-BE49-F238E27FC236}">
                <a16:creationId xmlns:a16="http://schemas.microsoft.com/office/drawing/2014/main" id="{22B87707-EA92-224F-4E83-28FCF4437ED9}"/>
              </a:ext>
            </a:extLst>
          </p:cNvPr>
          <p:cNvPicPr>
            <a:picLocks noChangeAspect="1"/>
          </p:cNvPicPr>
          <p:nvPr/>
        </p:nvPicPr>
        <p:blipFill>
          <a:blip r:embed="rId15">
            <a:alphaModFix amt="0"/>
          </a:blip>
          <a:stretch>
            <a:fillRect/>
          </a:stretch>
        </p:blipFill>
        <p:spPr>
          <a:xfrm>
            <a:off x="9883268" y="1670097"/>
            <a:ext cx="267419" cy="267419"/>
          </a:xfrm>
          <a:prstGeom prst="rect">
            <a:avLst/>
          </a:prstGeom>
        </p:spPr>
      </p:pic>
      <p:pic>
        <p:nvPicPr>
          <p:cNvPr id="5" name="Obrázok 41">
            <a:extLst>
              <a:ext uri="{FF2B5EF4-FFF2-40B4-BE49-F238E27FC236}">
                <a16:creationId xmlns:a16="http://schemas.microsoft.com/office/drawing/2014/main" id="{F1C98EAE-80E5-3122-4078-FB200352F7DC}"/>
              </a:ext>
            </a:extLst>
          </p:cNvPr>
          <p:cNvPicPr>
            <a:picLocks noChangeAspect="1"/>
          </p:cNvPicPr>
          <p:nvPr/>
        </p:nvPicPr>
        <p:blipFill>
          <a:blip r:embed="rId16">
            <a:alphaModFix amt="0"/>
          </a:blip>
          <a:stretch>
            <a:fillRect/>
          </a:stretch>
        </p:blipFill>
        <p:spPr>
          <a:xfrm>
            <a:off x="9493891" y="1674933"/>
            <a:ext cx="262583" cy="262583"/>
          </a:xfrm>
          <a:prstGeom prst="rect">
            <a:avLst/>
          </a:prstGeom>
        </p:spPr>
      </p:pic>
      <p:pic>
        <p:nvPicPr>
          <p:cNvPr id="6" name="Obrázok 52">
            <a:extLst>
              <a:ext uri="{FF2B5EF4-FFF2-40B4-BE49-F238E27FC236}">
                <a16:creationId xmlns:a16="http://schemas.microsoft.com/office/drawing/2014/main" id="{B1F725D9-BA67-E079-ECBD-F54BE9BDCE9F}"/>
              </a:ext>
            </a:extLst>
          </p:cNvPr>
          <p:cNvPicPr>
            <a:picLocks noChangeAspect="1"/>
          </p:cNvPicPr>
          <p:nvPr/>
        </p:nvPicPr>
        <p:blipFill>
          <a:blip r:embed="rId17">
            <a:alphaModFix amt="0"/>
          </a:blip>
          <a:stretch>
            <a:fillRect/>
          </a:stretch>
        </p:blipFill>
        <p:spPr>
          <a:xfrm>
            <a:off x="1936938" y="1637648"/>
            <a:ext cx="332316" cy="332316"/>
          </a:xfrm>
          <a:prstGeom prst="rect">
            <a:avLst/>
          </a:prstGeom>
        </p:spPr>
      </p:pic>
    </p:spTree>
    <p:extLst>
      <p:ext uri="{BB962C8B-B14F-4D97-AF65-F5344CB8AC3E}">
        <p14:creationId xmlns:p14="http://schemas.microsoft.com/office/powerpoint/2010/main" val="3347683778"/>
      </p:ext>
    </p:extLst>
  </p:cSld>
  <p:clrMapOvr>
    <a:masterClrMapping/>
  </p:clrMapOvr>
  <mc:AlternateContent xmlns:mc="http://schemas.openxmlformats.org/markup-compatibility/2006" xmlns:p159="http://schemas.microsoft.com/office/powerpoint/2015/09/main">
    <mc:Choice Requires="p159">
      <p:transition>
        <p159:morph option="byChar"/>
      </p:transition>
    </mc:Choice>
    <mc:Fallback xmlns="">
      <p:transition>
        <p:fade/>
      </p:transition>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8767538"/>
      </p:ext>
    </p:extLst>
  </p:cSld>
  <p:clrMapOvr>
    <a:masterClrMapping/>
  </p:clrMapOvr>
  <mc:AlternateContent xmlns:mc="http://schemas.openxmlformats.org/markup-compatibility/2006" xmlns:p159="http://schemas.microsoft.com/office/powerpoint/2015/09/main">
    <mc:Choice Requires="p159">
      <p:transition advTm="2000">
        <p159:morph option="byObject"/>
      </p:transition>
    </mc:Choice>
    <mc:Fallback xmlns="">
      <p:transition advTm="2000">
        <p:fade/>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47AD410-7B52-3670-C6DD-10F205694C23}"/>
              </a:ext>
            </a:extLst>
          </p:cNvPr>
          <p:cNvSpPr txBox="1"/>
          <p:nvPr/>
        </p:nvSpPr>
        <p:spPr>
          <a:xfrm>
            <a:off x="5521437" y="3121223"/>
            <a:ext cx="2333330"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Segoe UI" panose="020B0502040204020203" pitchFamily="34" charset="0"/>
                <a:ea typeface="Segoe UI Historic" panose="020B0502040204020203" pitchFamily="34" charset="0"/>
                <a:cs typeface="Segoe UI" panose="020B0502040204020203" pitchFamily="34" charset="0"/>
              </a:rPr>
              <a:t>Shutting Down</a:t>
            </a:r>
            <a:endParaRPr kumimoji="0" lang="en-CA" sz="1400" b="0" i="0" u="none" strike="noStrike" kern="1200" cap="none" spc="0" normalizeH="0" baseline="0" noProof="0" dirty="0">
              <a:ln>
                <a:noFill/>
              </a:ln>
              <a:solidFill>
                <a:prstClr val="white"/>
              </a:solidFill>
              <a:effectLst/>
              <a:uLnTx/>
              <a:uFillTx/>
              <a:latin typeface="Segoe UI" panose="020B0502040204020203" pitchFamily="34" charset="0"/>
              <a:ea typeface="Segoe UI Historic" panose="020B0502040204020203" pitchFamily="34" charset="0"/>
              <a:cs typeface="Segoe UI" panose="020B0502040204020203" pitchFamily="34" charset="0"/>
            </a:endParaRPr>
          </a:p>
        </p:txBody>
      </p:sp>
      <p:pic>
        <p:nvPicPr>
          <p:cNvPr id="3" name="Picture 2" descr="A white circle on a black background">
            <a:extLst>
              <a:ext uri="{FF2B5EF4-FFF2-40B4-BE49-F238E27FC236}">
                <a16:creationId xmlns:a16="http://schemas.microsoft.com/office/drawing/2014/main" id="{9299D96F-7E13-DF33-23B0-7739EF3B5D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52071" y="3174627"/>
            <a:ext cx="239383" cy="239383"/>
          </a:xfrm>
          <a:prstGeom prst="rect">
            <a:avLst/>
          </a:prstGeom>
        </p:spPr>
      </p:pic>
    </p:spTree>
    <p:extLst>
      <p:ext uri="{BB962C8B-B14F-4D97-AF65-F5344CB8AC3E}">
        <p14:creationId xmlns:p14="http://schemas.microsoft.com/office/powerpoint/2010/main" val="989903281"/>
      </p:ext>
    </p:extLst>
  </p:cSld>
  <p:clrMapOvr>
    <a:masterClrMapping/>
  </p:clrMapOvr>
  <mc:AlternateContent xmlns:mc="http://schemas.openxmlformats.org/markup-compatibility/2006" xmlns:p159="http://schemas.microsoft.com/office/powerpoint/2015/09/main">
    <mc:Choice Requires="p159">
      <p:transition advTm="2000">
        <p159:morph option="byObject"/>
      </p:transition>
    </mc:Choice>
    <mc:Fallback xmlns="">
      <p:transition advTm="200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pic>
        <p:nvPicPr>
          <p:cNvPr id="26" name="Google Shape;111;p18">
            <a:extLst>
              <a:ext uri="{FF2B5EF4-FFF2-40B4-BE49-F238E27FC236}">
                <a16:creationId xmlns:a16="http://schemas.microsoft.com/office/drawing/2014/main" id="{FAE2D84F-5E45-E9A1-0816-8A2CD50422F0}"/>
              </a:ext>
            </a:extLst>
          </p:cNvPr>
          <p:cNvPicPr preferRelativeResize="0"/>
          <p:nvPr/>
        </p:nvPicPr>
        <p:blipFill>
          <a:blip r:embed="rId4">
            <a:extLst>
              <a:ext uri="{BEBA8EAE-BF5A-486C-A8C5-ECC9F3942E4B}">
                <a14:imgProps xmlns:a14="http://schemas.microsoft.com/office/drawing/2010/main">
                  <a14:imgLayer r:embed="rId5">
                    <a14:imgEffect>
                      <a14:artisticBlur/>
                    </a14:imgEffect>
                  </a14:imgLayer>
                </a14:imgProps>
              </a:ext>
              <a:ext uri="{28A0092B-C50C-407E-A947-70E740481C1C}">
                <a14:useLocalDpi xmlns:a14="http://schemas.microsoft.com/office/drawing/2010/main" val="0"/>
              </a:ext>
            </a:extLst>
          </a:blip>
          <a:srcRect t="33709" b="33709"/>
          <a:stretch/>
        </p:blipFill>
        <p:spPr>
          <a:xfrm>
            <a:off x="1558977" y="916120"/>
            <a:ext cx="9529319" cy="4845880"/>
          </a:xfrm>
          <a:prstGeom prst="roundRect">
            <a:avLst>
              <a:gd name="adj" fmla="val 8458"/>
            </a:avLst>
          </a:prstGeom>
          <a:noFill/>
          <a:ln>
            <a:noFill/>
          </a:ln>
        </p:spPr>
      </p:pic>
      <p:pic>
        <p:nvPicPr>
          <p:cNvPr id="13" name="Google Shape;163;p13">
            <a:extLst>
              <a:ext uri="{FF2B5EF4-FFF2-40B4-BE49-F238E27FC236}">
                <a16:creationId xmlns:a16="http://schemas.microsoft.com/office/drawing/2014/main" id="{0572695A-914E-2AE6-FF0E-7B1182BD821B}"/>
              </a:ext>
            </a:extLst>
          </p:cNvPr>
          <p:cNvPicPr preferRelativeResize="0"/>
          <p:nvPr/>
        </p:nvPicPr>
        <p:blipFill rotWithShape="1">
          <a:blip r:embed="rId6">
            <a:alphaModFix/>
          </a:blip>
          <a:srcRect t="898" b="897"/>
          <a:stretch/>
        </p:blipFill>
        <p:spPr>
          <a:xfrm>
            <a:off x="2089520" y="1079652"/>
            <a:ext cx="270934" cy="266067"/>
          </a:xfrm>
          <a:prstGeom prst="rect">
            <a:avLst/>
          </a:prstGeom>
          <a:noFill/>
          <a:ln>
            <a:noFill/>
          </a:ln>
        </p:spPr>
      </p:pic>
      <p:sp>
        <p:nvSpPr>
          <p:cNvPr id="14" name="Google Shape;164;p13">
            <a:extLst>
              <a:ext uri="{FF2B5EF4-FFF2-40B4-BE49-F238E27FC236}">
                <a16:creationId xmlns:a16="http://schemas.microsoft.com/office/drawing/2014/main" id="{4069E6D0-E962-B22A-9FCE-B16B1CC571D4}"/>
              </a:ext>
            </a:extLst>
          </p:cNvPr>
          <p:cNvSpPr txBox="1"/>
          <p:nvPr/>
        </p:nvSpPr>
        <p:spPr>
          <a:xfrm>
            <a:off x="2360454" y="1114887"/>
            <a:ext cx="1176336" cy="230832"/>
          </a:xfrm>
          <a:prstGeom prst="rect">
            <a:avLst/>
          </a:prstGeom>
          <a:noFill/>
          <a:ln>
            <a:noFill/>
          </a:ln>
        </p:spPr>
        <p:txBody>
          <a:bodyPr spcFirstLastPara="1" wrap="square" lIns="91425" tIns="45700" rIns="91425" bIns="45700" anchor="t"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lay"/>
                <a:ea typeface="Play"/>
                <a:cs typeface="Play"/>
                <a:sym typeface="Play"/>
              </a:rPr>
              <a:t>Windows Setup</a:t>
            </a:r>
            <a:endParaRPr kumimoji="0" sz="900" b="0" i="0" u="none" strike="noStrike" kern="1200" cap="none" spc="0" normalizeH="0" baseline="0" noProof="0" dirty="0">
              <a:ln>
                <a:noFill/>
              </a:ln>
              <a:solidFill>
                <a:prstClr val="black"/>
              </a:solidFill>
              <a:effectLst/>
              <a:uLnTx/>
              <a:uFillTx/>
              <a:latin typeface="Play"/>
              <a:ea typeface="Play"/>
              <a:cs typeface="Play"/>
              <a:sym typeface="Play"/>
            </a:endParaRPr>
          </a:p>
        </p:txBody>
      </p:sp>
      <p:pic>
        <p:nvPicPr>
          <p:cNvPr id="17" name="Grafický objekt 11" descr="Kruh so šípkou doľava výplň plnou farbou">
            <a:extLst>
              <a:ext uri="{FF2B5EF4-FFF2-40B4-BE49-F238E27FC236}">
                <a16:creationId xmlns:a16="http://schemas.microsoft.com/office/drawing/2014/main" id="{3B009141-5BC9-8DE4-0AE7-B7FF366C76E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748029" y="1090840"/>
            <a:ext cx="283885" cy="283885"/>
          </a:xfrm>
          <a:prstGeom prst="rect">
            <a:avLst/>
          </a:prstGeom>
        </p:spPr>
      </p:pic>
      <p:pic>
        <p:nvPicPr>
          <p:cNvPr id="18" name="Google Shape;161;p13" descr="Close with solid fill">
            <a:extLst>
              <a:ext uri="{FF2B5EF4-FFF2-40B4-BE49-F238E27FC236}">
                <a16:creationId xmlns:a16="http://schemas.microsoft.com/office/drawing/2014/main" id="{E6DC2358-91CF-8E3E-C30B-D0AC77772F9D}"/>
              </a:ext>
            </a:extLst>
          </p:cNvPr>
          <p:cNvPicPr preferRelativeResize="0"/>
          <p:nvPr/>
        </p:nvPicPr>
        <p:blipFill rotWithShape="1">
          <a:blip r:embed="rId9">
            <a:alphaModFix/>
          </a:blip>
          <a:srcRect/>
          <a:stretch/>
        </p:blipFill>
        <p:spPr>
          <a:xfrm>
            <a:off x="10635775" y="1015573"/>
            <a:ext cx="274311" cy="274311"/>
          </a:xfrm>
          <a:prstGeom prst="rect">
            <a:avLst/>
          </a:prstGeom>
          <a:noFill/>
          <a:ln>
            <a:noFill/>
          </a:ln>
        </p:spPr>
      </p:pic>
      <p:sp>
        <p:nvSpPr>
          <p:cNvPr id="19" name="Obdĺžnik: zaoblené rohy 7">
            <a:extLst>
              <a:ext uri="{FF2B5EF4-FFF2-40B4-BE49-F238E27FC236}">
                <a16:creationId xmlns:a16="http://schemas.microsoft.com/office/drawing/2014/main" id="{90EA3D72-100E-FEC8-8FBA-A8DB93068A33}"/>
              </a:ext>
            </a:extLst>
          </p:cNvPr>
          <p:cNvSpPr/>
          <p:nvPr/>
        </p:nvSpPr>
        <p:spPr>
          <a:xfrm>
            <a:off x="10076756" y="5336499"/>
            <a:ext cx="713185" cy="349726"/>
          </a:xfrm>
          <a:prstGeom prst="roundRect">
            <a:avLst>
              <a:gd name="adj" fmla="val 30000"/>
            </a:avLst>
          </a:prstGeom>
          <a:solidFill>
            <a:srgbClr val="7030A0">
              <a:alpha val="70000"/>
            </a:srgb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sk-SK" sz="1600" b="0" i="0" u="none" strike="noStrike" kern="1200" cap="none" spc="0" normalizeH="0" baseline="0" noProof="0" dirty="0">
                <a:ln>
                  <a:noFill/>
                </a:ln>
                <a:solidFill>
                  <a:prstClr val="white"/>
                </a:solidFill>
                <a:effectLst/>
                <a:uLnTx/>
                <a:uFillTx/>
                <a:latin typeface="Segoe UI Variable Display" pitchFamily="2" charset="0"/>
                <a:ea typeface="+mn-ea"/>
                <a:cs typeface="+mn-cs"/>
              </a:rPr>
              <a:t>Next</a:t>
            </a:r>
          </a:p>
        </p:txBody>
      </p:sp>
      <p:pic>
        <p:nvPicPr>
          <p:cNvPr id="60" name="Google Shape;260;p27">
            <a:extLst>
              <a:ext uri="{FF2B5EF4-FFF2-40B4-BE49-F238E27FC236}">
                <a16:creationId xmlns:a16="http://schemas.microsoft.com/office/drawing/2014/main" id="{2184C0CC-2399-58E5-010D-EB005B71E2DC}"/>
              </a:ext>
            </a:extLst>
          </p:cNvPr>
          <p:cNvPicPr preferRelativeResize="0"/>
          <p:nvPr/>
        </p:nvPicPr>
        <p:blipFill>
          <a:blip r:embed="rId4">
            <a:extLst>
              <a:ext uri="{BEBA8EAE-BF5A-486C-A8C5-ECC9F3942E4B}">
                <a14:imgProps xmlns:a14="http://schemas.microsoft.com/office/drawing/2010/main">
                  <a14:imgLayer r:embed="rId5">
                    <a14:imgEffect>
                      <a14:artisticBlur/>
                    </a14:imgEffect>
                  </a14:imgLayer>
                </a14:imgProps>
              </a:ext>
              <a:ext uri="{28A0092B-C50C-407E-A947-70E740481C1C}">
                <a14:useLocalDpi xmlns:a14="http://schemas.microsoft.com/office/drawing/2010/main" val="0"/>
              </a:ext>
            </a:extLst>
          </a:blip>
          <a:srcRect t="46467" b="46467"/>
          <a:stretch/>
        </p:blipFill>
        <p:spPr>
          <a:xfrm>
            <a:off x="4230616" y="2031066"/>
            <a:ext cx="5725261" cy="269688"/>
          </a:xfrm>
          <a:prstGeom prst="roundRect">
            <a:avLst>
              <a:gd name="adj" fmla="val 13631"/>
            </a:avLst>
          </a:prstGeom>
          <a:noFill/>
          <a:ln>
            <a:noFill/>
          </a:ln>
          <a:effectLst>
            <a:outerShdw blurRad="50800" dist="38100" dir="2700000" algn="tl" rotWithShape="0">
              <a:srgbClr val="000000">
                <a:alpha val="40000"/>
              </a:srgbClr>
            </a:outerShdw>
          </a:effectLst>
        </p:spPr>
      </p:pic>
      <p:pic>
        <p:nvPicPr>
          <p:cNvPr id="61" name="Google Shape;261;p27">
            <a:extLst>
              <a:ext uri="{FF2B5EF4-FFF2-40B4-BE49-F238E27FC236}">
                <a16:creationId xmlns:a16="http://schemas.microsoft.com/office/drawing/2014/main" id="{6D27EE68-C41D-A207-1808-2C1852CEA0C1}"/>
              </a:ext>
            </a:extLst>
          </p:cNvPr>
          <p:cNvPicPr preferRelativeResize="0"/>
          <p:nvPr/>
        </p:nvPicPr>
        <p:blipFill>
          <a:blip r:embed="rId4">
            <a:extLst>
              <a:ext uri="{BEBA8EAE-BF5A-486C-A8C5-ECC9F3942E4B}">
                <a14:imgProps xmlns:a14="http://schemas.microsoft.com/office/drawing/2010/main">
                  <a14:imgLayer r:embed="rId5">
                    <a14:imgEffect>
                      <a14:artisticBlur/>
                    </a14:imgEffect>
                  </a14:imgLayer>
                </a14:imgProps>
              </a:ext>
              <a:ext uri="{28A0092B-C50C-407E-A947-70E740481C1C}">
                <a14:useLocalDpi xmlns:a14="http://schemas.microsoft.com/office/drawing/2010/main" val="0"/>
              </a:ext>
            </a:extLst>
          </a:blip>
          <a:srcRect t="13899" b="13899"/>
          <a:stretch/>
        </p:blipFill>
        <p:spPr>
          <a:xfrm>
            <a:off x="4230615" y="2268137"/>
            <a:ext cx="5725262" cy="2755833"/>
          </a:xfrm>
          <a:prstGeom prst="roundRect">
            <a:avLst>
              <a:gd name="adj" fmla="val 1619"/>
            </a:avLst>
          </a:prstGeom>
          <a:noFill/>
          <a:ln>
            <a:noFill/>
          </a:ln>
          <a:effectLst>
            <a:outerShdw blurRad="50800" dist="38100" dir="2700000" algn="tl" rotWithShape="0">
              <a:srgbClr val="000000">
                <a:alpha val="40000"/>
              </a:srgbClr>
            </a:outerShdw>
          </a:effectLst>
        </p:spPr>
      </p:pic>
      <p:sp>
        <p:nvSpPr>
          <p:cNvPr id="62" name="Google Shape;262;p27">
            <a:extLst>
              <a:ext uri="{FF2B5EF4-FFF2-40B4-BE49-F238E27FC236}">
                <a16:creationId xmlns:a16="http://schemas.microsoft.com/office/drawing/2014/main" id="{2F6CA486-2BE3-BC23-DE7B-C2C9D5EEBAFB}"/>
              </a:ext>
            </a:extLst>
          </p:cNvPr>
          <p:cNvSpPr txBox="1"/>
          <p:nvPr/>
        </p:nvSpPr>
        <p:spPr>
          <a:xfrm>
            <a:off x="4230615" y="1346418"/>
            <a:ext cx="3349718" cy="400110"/>
          </a:xfrm>
          <a:prstGeom prst="rect">
            <a:avLst/>
          </a:prstGeom>
          <a:noFill/>
          <a:ln>
            <a:noFill/>
          </a:ln>
        </p:spPr>
        <p:txBody>
          <a:bodyPr spcFirstLastPara="1" wrap="square" lIns="91425" tIns="45700" rIns="91425" bIns="45700" anchor="t" anchorCtr="0">
            <a:spAutoFit/>
          </a:bodyPr>
          <a:lstStyle/>
          <a:p>
            <a:pPr>
              <a:buClr>
                <a:srgbClr val="000000"/>
              </a:buClr>
              <a:buFont typeface="Arial"/>
              <a:buNone/>
            </a:pPr>
            <a:r>
              <a:rPr lang="en-US" sz="2000" b="1" kern="0" dirty="0">
                <a:latin typeface="Play"/>
                <a:ea typeface="Play"/>
                <a:cs typeface="Play"/>
                <a:sym typeface="Play"/>
              </a:rPr>
              <a:t>Choose your edition</a:t>
            </a:r>
            <a:endParaRPr sz="2000" b="1" kern="0" dirty="0">
              <a:latin typeface="Play"/>
              <a:ea typeface="Play"/>
              <a:cs typeface="Play"/>
              <a:sym typeface="Play"/>
            </a:endParaRPr>
          </a:p>
        </p:txBody>
      </p:sp>
      <p:sp>
        <p:nvSpPr>
          <p:cNvPr id="63" name="Google Shape;263;p27">
            <a:extLst>
              <a:ext uri="{FF2B5EF4-FFF2-40B4-BE49-F238E27FC236}">
                <a16:creationId xmlns:a16="http://schemas.microsoft.com/office/drawing/2014/main" id="{C1D72247-B611-25EB-483D-BC49DC0976C7}"/>
              </a:ext>
            </a:extLst>
          </p:cNvPr>
          <p:cNvSpPr txBox="1"/>
          <p:nvPr/>
        </p:nvSpPr>
        <p:spPr>
          <a:xfrm>
            <a:off x="4230617" y="1683603"/>
            <a:ext cx="2511518" cy="215444"/>
          </a:xfrm>
          <a:prstGeom prst="rect">
            <a:avLst/>
          </a:prstGeom>
          <a:noFill/>
          <a:ln>
            <a:noFill/>
          </a:ln>
        </p:spPr>
        <p:txBody>
          <a:bodyPr spcFirstLastPara="1" wrap="square" lIns="91425" tIns="45700" rIns="91425" bIns="45700" anchor="t" anchorCtr="0">
            <a:spAutoFit/>
          </a:bodyPr>
          <a:lstStyle/>
          <a:p>
            <a:pPr>
              <a:buClr>
                <a:srgbClr val="000000"/>
              </a:buClr>
              <a:buFont typeface="Arial"/>
              <a:buNone/>
            </a:pPr>
            <a:r>
              <a:rPr lang="en-US" sz="800" kern="0" dirty="0">
                <a:latin typeface="Quattrocento Sans"/>
                <a:ea typeface="Quattrocento Sans"/>
                <a:cs typeface="Quattrocento Sans"/>
                <a:sym typeface="Quattrocento Sans"/>
              </a:rPr>
              <a:t>6 editions available</a:t>
            </a:r>
            <a:endParaRPr sz="1400" kern="0" dirty="0">
              <a:latin typeface="Arial"/>
              <a:cs typeface="Arial"/>
              <a:sym typeface="Arial"/>
            </a:endParaRPr>
          </a:p>
        </p:txBody>
      </p:sp>
      <p:pic>
        <p:nvPicPr>
          <p:cNvPr id="64" name="Google Shape;264;p27">
            <a:extLst>
              <a:ext uri="{FF2B5EF4-FFF2-40B4-BE49-F238E27FC236}">
                <a16:creationId xmlns:a16="http://schemas.microsoft.com/office/drawing/2014/main" id="{AAF24EC6-6A7A-DC91-B24C-974D79035D26}"/>
              </a:ext>
            </a:extLst>
          </p:cNvPr>
          <p:cNvPicPr preferRelativeResize="0"/>
          <p:nvPr/>
        </p:nvPicPr>
        <p:blipFill>
          <a:blip r:embed="rId4">
            <a:extLst>
              <a:ext uri="{BEBA8EAE-BF5A-486C-A8C5-ECC9F3942E4B}">
                <a14:imgProps xmlns:a14="http://schemas.microsoft.com/office/drawing/2010/main">
                  <a14:imgLayer r:embed="rId5">
                    <a14:imgEffect>
                      <a14:artisticBlur/>
                    </a14:imgEffect>
                  </a14:imgLayer>
                </a14:imgProps>
              </a:ext>
              <a:ext uri="{28A0092B-C50C-407E-A947-70E740481C1C}">
                <a14:useLocalDpi xmlns:a14="http://schemas.microsoft.com/office/drawing/2010/main" val="0"/>
              </a:ext>
            </a:extLst>
          </a:blip>
          <a:srcRect l="13143" r="13143"/>
          <a:stretch/>
        </p:blipFill>
        <p:spPr>
          <a:xfrm>
            <a:off x="2183481" y="2663933"/>
            <a:ext cx="1111414" cy="1005172"/>
          </a:xfrm>
          <a:prstGeom prst="roundRect">
            <a:avLst>
              <a:gd name="adj" fmla="val 6699"/>
            </a:avLst>
          </a:prstGeom>
          <a:noFill/>
          <a:ln w="12700" cap="flat" cmpd="sng">
            <a:solidFill>
              <a:srgbClr val="B0D7EA"/>
            </a:solidFill>
            <a:prstDash val="solid"/>
            <a:round/>
            <a:headEnd type="none" w="sm" len="sm"/>
            <a:tailEnd type="none" w="sm" len="sm"/>
          </a:ln>
        </p:spPr>
      </p:pic>
      <p:sp>
        <p:nvSpPr>
          <p:cNvPr id="65" name="Google Shape;267;p27">
            <a:extLst>
              <a:ext uri="{FF2B5EF4-FFF2-40B4-BE49-F238E27FC236}">
                <a16:creationId xmlns:a16="http://schemas.microsoft.com/office/drawing/2014/main" id="{C71A171E-2004-1D3F-6965-965841269DC6}"/>
              </a:ext>
            </a:extLst>
          </p:cNvPr>
          <p:cNvSpPr txBox="1"/>
          <p:nvPr/>
        </p:nvSpPr>
        <p:spPr>
          <a:xfrm>
            <a:off x="4230615" y="2036246"/>
            <a:ext cx="997431" cy="215444"/>
          </a:xfrm>
          <a:prstGeom prst="rect">
            <a:avLst/>
          </a:prstGeom>
          <a:noFill/>
          <a:ln>
            <a:noFill/>
          </a:ln>
        </p:spPr>
        <p:txBody>
          <a:bodyPr spcFirstLastPara="1" wrap="square" lIns="91425" tIns="45700" rIns="91425" bIns="45700" anchor="t" anchorCtr="0">
            <a:spAutoFit/>
          </a:bodyPr>
          <a:lstStyle/>
          <a:p>
            <a:pPr>
              <a:buClr>
                <a:srgbClr val="000000"/>
              </a:buClr>
              <a:buFont typeface="Arial"/>
              <a:buNone/>
            </a:pPr>
            <a:r>
              <a:rPr lang="en-US" sz="800" kern="0" dirty="0">
                <a:latin typeface="Quattrocento Sans"/>
                <a:ea typeface="Quattrocento Sans"/>
                <a:cs typeface="Quattrocento Sans"/>
                <a:sym typeface="Quattrocento Sans"/>
              </a:rPr>
              <a:t>OS Edition</a:t>
            </a:r>
            <a:endParaRPr sz="800" kern="0" dirty="0">
              <a:latin typeface="Quattrocento Sans"/>
              <a:ea typeface="Quattrocento Sans"/>
              <a:cs typeface="Quattrocento Sans"/>
              <a:sym typeface="Quattrocento Sans"/>
            </a:endParaRPr>
          </a:p>
        </p:txBody>
      </p:sp>
      <p:sp>
        <p:nvSpPr>
          <p:cNvPr id="66" name="Google Shape;268;p27">
            <a:extLst>
              <a:ext uri="{FF2B5EF4-FFF2-40B4-BE49-F238E27FC236}">
                <a16:creationId xmlns:a16="http://schemas.microsoft.com/office/drawing/2014/main" id="{2C7D42DB-773B-ED3A-1C8D-F1CD151D6B7B}"/>
              </a:ext>
            </a:extLst>
          </p:cNvPr>
          <p:cNvSpPr txBox="1"/>
          <p:nvPr/>
        </p:nvSpPr>
        <p:spPr>
          <a:xfrm>
            <a:off x="9068786" y="2044470"/>
            <a:ext cx="997431" cy="215444"/>
          </a:xfrm>
          <a:prstGeom prst="rect">
            <a:avLst/>
          </a:prstGeom>
          <a:noFill/>
          <a:ln>
            <a:noFill/>
          </a:ln>
        </p:spPr>
        <p:txBody>
          <a:bodyPr spcFirstLastPara="1" wrap="square" lIns="91425" tIns="45700" rIns="91425" bIns="45700" anchor="t" anchorCtr="0">
            <a:spAutoFit/>
          </a:bodyPr>
          <a:lstStyle/>
          <a:p>
            <a:pPr>
              <a:buClr>
                <a:srgbClr val="000000"/>
              </a:buClr>
              <a:buFont typeface="Arial"/>
              <a:buNone/>
            </a:pPr>
            <a:r>
              <a:rPr lang="en-US" sz="800" kern="0" dirty="0">
                <a:latin typeface="Quattrocento Sans"/>
                <a:ea typeface="Quattrocento Sans"/>
                <a:cs typeface="Quattrocento Sans"/>
                <a:sym typeface="Quattrocento Sans"/>
              </a:rPr>
              <a:t>Architecture</a:t>
            </a:r>
            <a:endParaRPr sz="800" kern="0" dirty="0">
              <a:latin typeface="Quattrocento Sans"/>
              <a:ea typeface="Quattrocento Sans"/>
              <a:cs typeface="Quattrocento Sans"/>
              <a:sym typeface="Quattrocento Sans"/>
            </a:endParaRPr>
          </a:p>
        </p:txBody>
      </p:sp>
      <p:sp>
        <p:nvSpPr>
          <p:cNvPr id="67" name="Google Shape;269;p27">
            <a:hlinkClick r:id="" action="ppaction://hlinkshowjump?jump=nextslide"/>
            <a:extLst>
              <a:ext uri="{FF2B5EF4-FFF2-40B4-BE49-F238E27FC236}">
                <a16:creationId xmlns:a16="http://schemas.microsoft.com/office/drawing/2014/main" id="{9D9A7AAE-FB8D-90AE-A632-910194A0FBBD}"/>
              </a:ext>
            </a:extLst>
          </p:cNvPr>
          <p:cNvSpPr txBox="1"/>
          <p:nvPr/>
        </p:nvSpPr>
        <p:spPr>
          <a:xfrm>
            <a:off x="9263466" y="2514351"/>
            <a:ext cx="537745" cy="261610"/>
          </a:xfrm>
          <a:prstGeom prst="rect">
            <a:avLst/>
          </a:prstGeom>
          <a:noFill/>
          <a:ln>
            <a:noFill/>
          </a:ln>
        </p:spPr>
        <p:txBody>
          <a:bodyPr spcFirstLastPara="1" wrap="square" lIns="91425" tIns="45700" rIns="91425" bIns="45700" anchor="t" anchorCtr="0">
            <a:spAutoFit/>
          </a:bodyPr>
          <a:lstStyle/>
          <a:p>
            <a:pPr>
              <a:buClr>
                <a:srgbClr val="000000"/>
              </a:buClr>
              <a:buFont typeface="Arial"/>
              <a:buNone/>
            </a:pPr>
            <a:r>
              <a:rPr lang="en-US" sz="1100" b="1" kern="0">
                <a:latin typeface="Play"/>
                <a:ea typeface="Play"/>
                <a:cs typeface="Play"/>
                <a:sym typeface="Play"/>
              </a:rPr>
              <a:t>x64</a:t>
            </a:r>
            <a:endParaRPr sz="1050" b="1" kern="0">
              <a:latin typeface="Play"/>
              <a:ea typeface="Play"/>
              <a:cs typeface="Play"/>
              <a:sym typeface="Play"/>
            </a:endParaRPr>
          </a:p>
        </p:txBody>
      </p:sp>
      <p:sp>
        <p:nvSpPr>
          <p:cNvPr id="68" name="Google Shape;270;p27">
            <a:hlinkClick r:id="" action="ppaction://hlinkshowjump?jump=nextslide"/>
            <a:extLst>
              <a:ext uri="{FF2B5EF4-FFF2-40B4-BE49-F238E27FC236}">
                <a16:creationId xmlns:a16="http://schemas.microsoft.com/office/drawing/2014/main" id="{85BCDE31-92AA-11C2-85B6-5A7822801F7D}"/>
              </a:ext>
            </a:extLst>
          </p:cNvPr>
          <p:cNvSpPr txBox="1"/>
          <p:nvPr/>
        </p:nvSpPr>
        <p:spPr>
          <a:xfrm>
            <a:off x="4365339" y="2518068"/>
            <a:ext cx="1593276" cy="261610"/>
          </a:xfrm>
          <a:prstGeom prst="rect">
            <a:avLst/>
          </a:prstGeom>
          <a:noFill/>
          <a:ln>
            <a:noFill/>
          </a:ln>
        </p:spPr>
        <p:txBody>
          <a:bodyPr spcFirstLastPara="1" wrap="square" lIns="91425" tIns="45700" rIns="91425" bIns="45700" anchor="t" anchorCtr="0">
            <a:spAutoFit/>
          </a:bodyPr>
          <a:lstStyle/>
          <a:p>
            <a:pPr>
              <a:buClr>
                <a:srgbClr val="000000"/>
              </a:buClr>
              <a:buFont typeface="Arial"/>
              <a:buNone/>
            </a:pPr>
            <a:r>
              <a:rPr lang="en-US" sz="1100" b="1" kern="0" dirty="0">
                <a:latin typeface="Play"/>
                <a:ea typeface="Play"/>
                <a:cs typeface="Play"/>
                <a:sym typeface="Play"/>
              </a:rPr>
              <a:t>Windows 13 Pro</a:t>
            </a:r>
            <a:endParaRPr sz="1100" b="1" kern="0" dirty="0">
              <a:latin typeface="Play"/>
              <a:ea typeface="Play"/>
              <a:cs typeface="Play"/>
              <a:sym typeface="Play"/>
            </a:endParaRPr>
          </a:p>
        </p:txBody>
      </p:sp>
      <p:sp>
        <p:nvSpPr>
          <p:cNvPr id="69" name="Google Shape;271;p27">
            <a:hlinkClick r:id="" action="ppaction://hlinkshowjump?jump=nextslide"/>
            <a:extLst>
              <a:ext uri="{FF2B5EF4-FFF2-40B4-BE49-F238E27FC236}">
                <a16:creationId xmlns:a16="http://schemas.microsoft.com/office/drawing/2014/main" id="{2C8BF276-139D-7E81-B068-C813CD19D2E3}"/>
              </a:ext>
            </a:extLst>
          </p:cNvPr>
          <p:cNvSpPr txBox="1"/>
          <p:nvPr/>
        </p:nvSpPr>
        <p:spPr>
          <a:xfrm>
            <a:off x="4365339" y="2890679"/>
            <a:ext cx="1593276" cy="261610"/>
          </a:xfrm>
          <a:prstGeom prst="rect">
            <a:avLst/>
          </a:prstGeom>
          <a:noFill/>
          <a:ln>
            <a:noFill/>
          </a:ln>
        </p:spPr>
        <p:txBody>
          <a:bodyPr spcFirstLastPara="1" wrap="square" lIns="91425" tIns="45700" rIns="91425" bIns="45700" anchor="t" anchorCtr="0">
            <a:spAutoFit/>
          </a:bodyPr>
          <a:lstStyle/>
          <a:p>
            <a:pPr>
              <a:buClr>
                <a:srgbClr val="000000"/>
              </a:buClr>
              <a:buFont typeface="Arial"/>
              <a:buNone/>
            </a:pPr>
            <a:r>
              <a:rPr lang="en-US" sz="1100" b="1" kern="0" dirty="0">
                <a:latin typeface="Play"/>
                <a:ea typeface="Play"/>
                <a:cs typeface="Play"/>
                <a:sym typeface="Play"/>
              </a:rPr>
              <a:t>Windows 13 Home</a:t>
            </a:r>
            <a:endParaRPr sz="1100" b="1" kern="0" dirty="0">
              <a:latin typeface="Play"/>
              <a:ea typeface="Play"/>
              <a:cs typeface="Play"/>
              <a:sym typeface="Play"/>
            </a:endParaRPr>
          </a:p>
        </p:txBody>
      </p:sp>
      <p:sp>
        <p:nvSpPr>
          <p:cNvPr id="70" name="Google Shape;272;p27">
            <a:hlinkClick r:id="" action="ppaction://hlinkshowjump?jump=nextslide"/>
            <a:extLst>
              <a:ext uri="{FF2B5EF4-FFF2-40B4-BE49-F238E27FC236}">
                <a16:creationId xmlns:a16="http://schemas.microsoft.com/office/drawing/2014/main" id="{A27FB31F-090A-45F2-48B5-7CD74530855D}"/>
              </a:ext>
            </a:extLst>
          </p:cNvPr>
          <p:cNvSpPr txBox="1"/>
          <p:nvPr/>
        </p:nvSpPr>
        <p:spPr>
          <a:xfrm>
            <a:off x="4365339" y="3258555"/>
            <a:ext cx="1728000" cy="261570"/>
          </a:xfrm>
          <a:prstGeom prst="rect">
            <a:avLst/>
          </a:prstGeom>
          <a:noFill/>
          <a:ln>
            <a:noFill/>
          </a:ln>
        </p:spPr>
        <p:txBody>
          <a:bodyPr spcFirstLastPara="1" wrap="square" lIns="91425" tIns="45700" rIns="91425" bIns="45700" anchor="t" anchorCtr="0">
            <a:spAutoFit/>
          </a:bodyPr>
          <a:lstStyle/>
          <a:p>
            <a:pPr>
              <a:buClr>
                <a:srgbClr val="000000"/>
              </a:buClr>
              <a:buFont typeface="Arial"/>
              <a:buNone/>
            </a:pPr>
            <a:r>
              <a:rPr lang="en-US" sz="1100" b="1" kern="0" dirty="0">
                <a:latin typeface="Play"/>
                <a:ea typeface="Play"/>
                <a:cs typeface="Play"/>
                <a:sym typeface="Play"/>
              </a:rPr>
              <a:t>Windows 13 Education</a:t>
            </a:r>
            <a:endParaRPr sz="1100" b="1" kern="0" dirty="0">
              <a:latin typeface="Play"/>
              <a:ea typeface="Play"/>
              <a:cs typeface="Play"/>
              <a:sym typeface="Play"/>
            </a:endParaRPr>
          </a:p>
        </p:txBody>
      </p:sp>
      <p:sp>
        <p:nvSpPr>
          <p:cNvPr id="71" name="Google Shape;273;p27">
            <a:hlinkClick r:id="" action="ppaction://hlinkshowjump?jump=nextslide"/>
            <a:extLst>
              <a:ext uri="{FF2B5EF4-FFF2-40B4-BE49-F238E27FC236}">
                <a16:creationId xmlns:a16="http://schemas.microsoft.com/office/drawing/2014/main" id="{22041A9B-71B8-A9BC-CE4F-7E82B3B3939F}"/>
              </a:ext>
            </a:extLst>
          </p:cNvPr>
          <p:cNvSpPr txBox="1"/>
          <p:nvPr/>
        </p:nvSpPr>
        <p:spPr>
          <a:xfrm>
            <a:off x="4365338" y="3631166"/>
            <a:ext cx="2376797" cy="261610"/>
          </a:xfrm>
          <a:prstGeom prst="rect">
            <a:avLst/>
          </a:prstGeom>
          <a:noFill/>
          <a:ln>
            <a:noFill/>
          </a:ln>
        </p:spPr>
        <p:txBody>
          <a:bodyPr spcFirstLastPara="1" wrap="square" lIns="91425" tIns="45700" rIns="91425" bIns="45700" anchor="t" anchorCtr="0">
            <a:spAutoFit/>
          </a:bodyPr>
          <a:lstStyle/>
          <a:p>
            <a:pPr>
              <a:buClr>
                <a:srgbClr val="000000"/>
              </a:buClr>
              <a:buFont typeface="Arial"/>
              <a:buNone/>
            </a:pPr>
            <a:r>
              <a:rPr lang="en-US" sz="1100" b="1" kern="0" dirty="0">
                <a:latin typeface="Play"/>
                <a:ea typeface="Play"/>
                <a:cs typeface="Play"/>
                <a:sym typeface="Play"/>
              </a:rPr>
              <a:t>Windows 13 Pro Education</a:t>
            </a:r>
            <a:endParaRPr sz="1100" b="1" kern="0" dirty="0">
              <a:latin typeface="Play"/>
              <a:ea typeface="Play"/>
              <a:cs typeface="Play"/>
              <a:sym typeface="Play"/>
            </a:endParaRPr>
          </a:p>
        </p:txBody>
      </p:sp>
      <p:sp>
        <p:nvSpPr>
          <p:cNvPr id="72" name="Google Shape;274;p27">
            <a:hlinkClick r:id="" action="ppaction://hlinkshowjump?jump=nextslide"/>
            <a:extLst>
              <a:ext uri="{FF2B5EF4-FFF2-40B4-BE49-F238E27FC236}">
                <a16:creationId xmlns:a16="http://schemas.microsoft.com/office/drawing/2014/main" id="{B082D2E8-294A-727E-894C-AB3794A45D98}"/>
              </a:ext>
            </a:extLst>
          </p:cNvPr>
          <p:cNvSpPr txBox="1"/>
          <p:nvPr/>
        </p:nvSpPr>
        <p:spPr>
          <a:xfrm>
            <a:off x="4365339" y="3999042"/>
            <a:ext cx="1728000" cy="261570"/>
          </a:xfrm>
          <a:prstGeom prst="rect">
            <a:avLst/>
          </a:prstGeom>
          <a:noFill/>
          <a:ln>
            <a:noFill/>
          </a:ln>
        </p:spPr>
        <p:txBody>
          <a:bodyPr spcFirstLastPara="1" wrap="square" lIns="91425" tIns="45700" rIns="91425" bIns="45700" anchor="t" anchorCtr="0">
            <a:spAutoFit/>
          </a:bodyPr>
          <a:lstStyle/>
          <a:p>
            <a:pPr>
              <a:buClr>
                <a:srgbClr val="000000"/>
              </a:buClr>
              <a:buFont typeface="Arial"/>
              <a:buNone/>
            </a:pPr>
            <a:r>
              <a:rPr lang="en-US" sz="1100" b="1" kern="0" dirty="0">
                <a:latin typeface="Play"/>
                <a:ea typeface="Play"/>
                <a:cs typeface="Play"/>
                <a:sym typeface="Play"/>
              </a:rPr>
              <a:t>Windows 13 Enterprise</a:t>
            </a:r>
            <a:endParaRPr sz="1100" b="1" kern="0" dirty="0">
              <a:latin typeface="Play"/>
              <a:ea typeface="Play"/>
              <a:cs typeface="Play"/>
              <a:sym typeface="Play"/>
            </a:endParaRPr>
          </a:p>
        </p:txBody>
      </p:sp>
      <p:sp>
        <p:nvSpPr>
          <p:cNvPr id="73" name="Google Shape;275;p27">
            <a:hlinkClick r:id="" action="ppaction://hlinkshowjump?jump=nextslide"/>
            <a:extLst>
              <a:ext uri="{FF2B5EF4-FFF2-40B4-BE49-F238E27FC236}">
                <a16:creationId xmlns:a16="http://schemas.microsoft.com/office/drawing/2014/main" id="{345CF861-8E28-78F7-4118-490CE3E6C23E}"/>
              </a:ext>
            </a:extLst>
          </p:cNvPr>
          <p:cNvSpPr txBox="1"/>
          <p:nvPr/>
        </p:nvSpPr>
        <p:spPr>
          <a:xfrm>
            <a:off x="4365339" y="4371653"/>
            <a:ext cx="1593276" cy="261610"/>
          </a:xfrm>
          <a:prstGeom prst="rect">
            <a:avLst/>
          </a:prstGeom>
          <a:noFill/>
          <a:ln>
            <a:noFill/>
          </a:ln>
        </p:spPr>
        <p:txBody>
          <a:bodyPr spcFirstLastPara="1" wrap="square" lIns="91425" tIns="45700" rIns="91425" bIns="45700" anchor="t" anchorCtr="0">
            <a:spAutoFit/>
          </a:bodyPr>
          <a:lstStyle/>
          <a:p>
            <a:pPr>
              <a:buClr>
                <a:srgbClr val="000000"/>
              </a:buClr>
              <a:buFont typeface="Arial"/>
              <a:buNone/>
            </a:pPr>
            <a:r>
              <a:rPr lang="en-US" sz="1100" b="1" kern="0" dirty="0">
                <a:latin typeface="Play"/>
                <a:ea typeface="Play"/>
                <a:cs typeface="Play"/>
                <a:sym typeface="Play"/>
              </a:rPr>
              <a:t>Windows 13 SE</a:t>
            </a:r>
            <a:endParaRPr sz="1100" b="1" kern="0" dirty="0">
              <a:latin typeface="Play"/>
              <a:ea typeface="Play"/>
              <a:cs typeface="Play"/>
              <a:sym typeface="Play"/>
            </a:endParaRPr>
          </a:p>
        </p:txBody>
      </p:sp>
      <p:sp>
        <p:nvSpPr>
          <p:cNvPr id="74" name="Google Shape;276;p27">
            <a:hlinkClick r:id="" action="ppaction://hlinkshowjump?jump=nextslide"/>
            <a:extLst>
              <a:ext uri="{FF2B5EF4-FFF2-40B4-BE49-F238E27FC236}">
                <a16:creationId xmlns:a16="http://schemas.microsoft.com/office/drawing/2014/main" id="{7D7C6695-BFD8-1307-7C79-E725213CB320}"/>
              </a:ext>
            </a:extLst>
          </p:cNvPr>
          <p:cNvSpPr txBox="1"/>
          <p:nvPr/>
        </p:nvSpPr>
        <p:spPr>
          <a:xfrm>
            <a:off x="9263465" y="2880712"/>
            <a:ext cx="537745" cy="261610"/>
          </a:xfrm>
          <a:prstGeom prst="rect">
            <a:avLst/>
          </a:prstGeom>
          <a:noFill/>
          <a:ln>
            <a:noFill/>
          </a:ln>
        </p:spPr>
        <p:txBody>
          <a:bodyPr spcFirstLastPara="1" wrap="square" lIns="91425" tIns="45700" rIns="91425" bIns="45700" anchor="t" anchorCtr="0">
            <a:spAutoFit/>
          </a:bodyPr>
          <a:lstStyle/>
          <a:p>
            <a:pPr>
              <a:buClr>
                <a:srgbClr val="000000"/>
              </a:buClr>
              <a:buFont typeface="Arial"/>
              <a:buNone/>
            </a:pPr>
            <a:r>
              <a:rPr lang="en-US" sz="1100" b="1" kern="0">
                <a:latin typeface="Play"/>
                <a:ea typeface="Play"/>
                <a:cs typeface="Play"/>
                <a:sym typeface="Play"/>
              </a:rPr>
              <a:t>x64</a:t>
            </a:r>
            <a:endParaRPr sz="1050" b="1" kern="0">
              <a:latin typeface="Play"/>
              <a:ea typeface="Play"/>
              <a:cs typeface="Play"/>
              <a:sym typeface="Play"/>
            </a:endParaRPr>
          </a:p>
        </p:txBody>
      </p:sp>
      <p:sp>
        <p:nvSpPr>
          <p:cNvPr id="75" name="Google Shape;277;p27">
            <a:hlinkClick r:id="" action="ppaction://hlinkshowjump?jump=nextslide"/>
            <a:extLst>
              <a:ext uri="{FF2B5EF4-FFF2-40B4-BE49-F238E27FC236}">
                <a16:creationId xmlns:a16="http://schemas.microsoft.com/office/drawing/2014/main" id="{57C87B34-9A4D-03AF-5200-B088FFA1CA2F}"/>
              </a:ext>
            </a:extLst>
          </p:cNvPr>
          <p:cNvSpPr txBox="1"/>
          <p:nvPr/>
        </p:nvSpPr>
        <p:spPr>
          <a:xfrm>
            <a:off x="9263465" y="3241204"/>
            <a:ext cx="537745" cy="261610"/>
          </a:xfrm>
          <a:prstGeom prst="rect">
            <a:avLst/>
          </a:prstGeom>
          <a:noFill/>
          <a:ln>
            <a:noFill/>
          </a:ln>
        </p:spPr>
        <p:txBody>
          <a:bodyPr spcFirstLastPara="1" wrap="square" lIns="91425" tIns="45700" rIns="91425" bIns="45700" anchor="t" anchorCtr="0">
            <a:spAutoFit/>
          </a:bodyPr>
          <a:lstStyle/>
          <a:p>
            <a:pPr>
              <a:buClr>
                <a:srgbClr val="000000"/>
              </a:buClr>
              <a:buFont typeface="Arial"/>
              <a:buNone/>
            </a:pPr>
            <a:r>
              <a:rPr lang="en-US" sz="1100" b="1" kern="0">
                <a:latin typeface="Play"/>
                <a:ea typeface="Play"/>
                <a:cs typeface="Play"/>
                <a:sym typeface="Play"/>
              </a:rPr>
              <a:t>x64</a:t>
            </a:r>
            <a:endParaRPr sz="1050" b="1" kern="0">
              <a:latin typeface="Play"/>
              <a:ea typeface="Play"/>
              <a:cs typeface="Play"/>
              <a:sym typeface="Play"/>
            </a:endParaRPr>
          </a:p>
        </p:txBody>
      </p:sp>
      <p:sp>
        <p:nvSpPr>
          <p:cNvPr id="76" name="Google Shape;278;p27">
            <a:hlinkClick r:id="" action="ppaction://hlinkshowjump?jump=nextslide"/>
            <a:extLst>
              <a:ext uri="{FF2B5EF4-FFF2-40B4-BE49-F238E27FC236}">
                <a16:creationId xmlns:a16="http://schemas.microsoft.com/office/drawing/2014/main" id="{6EEEB7EB-FAD9-40B2-744E-7DD03B04BF5D}"/>
              </a:ext>
            </a:extLst>
          </p:cNvPr>
          <p:cNvSpPr txBox="1"/>
          <p:nvPr/>
        </p:nvSpPr>
        <p:spPr>
          <a:xfrm>
            <a:off x="9263464" y="3607565"/>
            <a:ext cx="537745" cy="261610"/>
          </a:xfrm>
          <a:prstGeom prst="rect">
            <a:avLst/>
          </a:prstGeom>
          <a:noFill/>
          <a:ln>
            <a:noFill/>
          </a:ln>
        </p:spPr>
        <p:txBody>
          <a:bodyPr spcFirstLastPara="1" wrap="square" lIns="91425" tIns="45700" rIns="91425" bIns="45700" anchor="t" anchorCtr="0">
            <a:spAutoFit/>
          </a:bodyPr>
          <a:lstStyle/>
          <a:p>
            <a:pPr>
              <a:buClr>
                <a:srgbClr val="000000"/>
              </a:buClr>
              <a:buFont typeface="Arial"/>
              <a:buNone/>
            </a:pPr>
            <a:r>
              <a:rPr lang="en-US" sz="1100" b="1" kern="0">
                <a:latin typeface="Play"/>
                <a:ea typeface="Play"/>
                <a:cs typeface="Play"/>
                <a:sym typeface="Play"/>
              </a:rPr>
              <a:t>x64</a:t>
            </a:r>
            <a:endParaRPr sz="1050" b="1" kern="0">
              <a:latin typeface="Play"/>
              <a:ea typeface="Play"/>
              <a:cs typeface="Play"/>
              <a:sym typeface="Play"/>
            </a:endParaRPr>
          </a:p>
        </p:txBody>
      </p:sp>
      <p:sp>
        <p:nvSpPr>
          <p:cNvPr id="77" name="Google Shape;279;p27">
            <a:hlinkClick r:id="" action="ppaction://hlinkshowjump?jump=nextslide"/>
            <a:extLst>
              <a:ext uri="{FF2B5EF4-FFF2-40B4-BE49-F238E27FC236}">
                <a16:creationId xmlns:a16="http://schemas.microsoft.com/office/drawing/2014/main" id="{FDC3336F-3D1A-5F3D-A0D5-103B0B8D9F37}"/>
              </a:ext>
            </a:extLst>
          </p:cNvPr>
          <p:cNvSpPr txBox="1"/>
          <p:nvPr/>
        </p:nvSpPr>
        <p:spPr>
          <a:xfrm>
            <a:off x="9263463" y="3999042"/>
            <a:ext cx="537745" cy="261610"/>
          </a:xfrm>
          <a:prstGeom prst="rect">
            <a:avLst/>
          </a:prstGeom>
          <a:noFill/>
          <a:ln>
            <a:noFill/>
          </a:ln>
        </p:spPr>
        <p:txBody>
          <a:bodyPr spcFirstLastPara="1" wrap="square" lIns="91425" tIns="45700" rIns="91425" bIns="45700" anchor="t" anchorCtr="0">
            <a:spAutoFit/>
          </a:bodyPr>
          <a:lstStyle/>
          <a:p>
            <a:pPr>
              <a:buClr>
                <a:srgbClr val="000000"/>
              </a:buClr>
              <a:buFont typeface="Arial"/>
              <a:buNone/>
            </a:pPr>
            <a:r>
              <a:rPr lang="en-US" sz="1100" b="1" kern="0">
                <a:latin typeface="Play"/>
                <a:ea typeface="Play"/>
                <a:cs typeface="Play"/>
                <a:sym typeface="Play"/>
              </a:rPr>
              <a:t>x64</a:t>
            </a:r>
            <a:endParaRPr sz="1050" b="1" kern="0">
              <a:latin typeface="Play"/>
              <a:ea typeface="Play"/>
              <a:cs typeface="Play"/>
              <a:sym typeface="Play"/>
            </a:endParaRPr>
          </a:p>
        </p:txBody>
      </p:sp>
      <p:sp>
        <p:nvSpPr>
          <p:cNvPr id="78" name="Google Shape;280;p27">
            <a:hlinkClick r:id="" action="ppaction://hlinkshowjump?jump=nextslide"/>
            <a:extLst>
              <a:ext uri="{FF2B5EF4-FFF2-40B4-BE49-F238E27FC236}">
                <a16:creationId xmlns:a16="http://schemas.microsoft.com/office/drawing/2014/main" id="{FC006425-0F17-1E66-68A1-6BCE668C05EE}"/>
              </a:ext>
            </a:extLst>
          </p:cNvPr>
          <p:cNvSpPr txBox="1"/>
          <p:nvPr/>
        </p:nvSpPr>
        <p:spPr>
          <a:xfrm>
            <a:off x="9263464" y="4371653"/>
            <a:ext cx="537745" cy="261610"/>
          </a:xfrm>
          <a:prstGeom prst="rect">
            <a:avLst/>
          </a:prstGeom>
          <a:noFill/>
          <a:ln>
            <a:noFill/>
          </a:ln>
        </p:spPr>
        <p:txBody>
          <a:bodyPr spcFirstLastPara="1" wrap="square" lIns="91425" tIns="45700" rIns="91425" bIns="45700" anchor="t" anchorCtr="0">
            <a:spAutoFit/>
          </a:bodyPr>
          <a:lstStyle/>
          <a:p>
            <a:pPr>
              <a:buClr>
                <a:srgbClr val="000000"/>
              </a:buClr>
              <a:buFont typeface="Arial"/>
              <a:buNone/>
            </a:pPr>
            <a:r>
              <a:rPr lang="en-US" sz="1100" b="1" kern="0">
                <a:latin typeface="Play"/>
                <a:ea typeface="Play"/>
                <a:cs typeface="Play"/>
                <a:sym typeface="Play"/>
              </a:rPr>
              <a:t>x64</a:t>
            </a:r>
            <a:endParaRPr sz="1050" b="1" kern="0">
              <a:latin typeface="Play"/>
              <a:ea typeface="Play"/>
              <a:cs typeface="Play"/>
              <a:sym typeface="Play"/>
            </a:endParaRPr>
          </a:p>
        </p:txBody>
      </p:sp>
      <p:pic>
        <p:nvPicPr>
          <p:cNvPr id="79" name="Google Shape;281;p27">
            <a:extLst>
              <a:ext uri="{FF2B5EF4-FFF2-40B4-BE49-F238E27FC236}">
                <a16:creationId xmlns:a16="http://schemas.microsoft.com/office/drawing/2014/main" id="{8C42DF38-0DE9-0861-B007-6BFB31226EFB}"/>
              </a:ext>
            </a:extLst>
          </p:cNvPr>
          <p:cNvPicPr preferRelativeResize="0"/>
          <p:nvPr/>
        </p:nvPicPr>
        <p:blipFill rotWithShape="1">
          <a:blip r:embed="rId10">
            <a:alphaModFix/>
            <a:extLst>
              <a:ext uri="{BEBA8EAE-BF5A-486C-A8C5-ECC9F3942E4B}">
                <a14:imgProps xmlns:a14="http://schemas.microsoft.com/office/drawing/2010/main">
                  <a14:imgLayer r:embed="rId11">
                    <a14:imgEffect>
                      <a14:colorTemperature colorTemp="11200"/>
                    </a14:imgEffect>
                    <a14:imgEffect>
                      <a14:saturation sat="400000"/>
                    </a14:imgEffect>
                  </a14:imgLayer>
                </a14:imgProps>
              </a:ext>
            </a:extLst>
          </a:blip>
          <a:srcRect/>
          <a:stretch/>
        </p:blipFill>
        <p:spPr>
          <a:xfrm>
            <a:off x="2183959" y="2535070"/>
            <a:ext cx="1147170" cy="1147170"/>
          </a:xfrm>
          <a:prstGeom prst="rect">
            <a:avLst/>
          </a:prstGeom>
          <a:noFill/>
          <a:ln>
            <a:noFill/>
          </a:ln>
        </p:spPr>
      </p:pic>
      <p:sp>
        <p:nvSpPr>
          <p:cNvPr id="99" name="Google Shape;262;p19">
            <a:extLst>
              <a:ext uri="{FF2B5EF4-FFF2-40B4-BE49-F238E27FC236}">
                <a16:creationId xmlns:a16="http://schemas.microsoft.com/office/drawing/2014/main" id="{17235B43-4EAF-1A8B-2300-585CF7EA5286}"/>
              </a:ext>
            </a:extLst>
          </p:cNvPr>
          <p:cNvSpPr txBox="1"/>
          <p:nvPr/>
        </p:nvSpPr>
        <p:spPr>
          <a:xfrm>
            <a:off x="2089666" y="6079383"/>
            <a:ext cx="257701" cy="584775"/>
          </a:xfrm>
          <a:prstGeom prst="rect">
            <a:avLst/>
          </a:prstGeom>
          <a:noFill/>
          <a:ln>
            <a:noFill/>
          </a:ln>
        </p:spPr>
        <p:txBody>
          <a:bodyPr spcFirstLastPara="1" wrap="square" lIns="91425" tIns="45700" rIns="91425" bIns="45700" anchor="t"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200" b="0" i="0" u="none" strike="noStrike" kern="0" cap="none" spc="0" normalizeH="0" baseline="0" noProof="0">
                <a:ln>
                  <a:noFill/>
                </a:ln>
                <a:effectLst/>
                <a:uLnTx/>
                <a:uFillTx/>
                <a:latin typeface="Play"/>
                <a:ea typeface="Play"/>
                <a:cs typeface="Play"/>
                <a:sym typeface="Play"/>
              </a:rPr>
              <a:t>1</a:t>
            </a:r>
            <a:endParaRPr kumimoji="0" sz="3200" b="0" i="0" u="none" strike="noStrike" kern="0" cap="none" spc="0" normalizeH="0" baseline="0" noProof="0">
              <a:ln>
                <a:noFill/>
              </a:ln>
              <a:effectLst/>
              <a:uLnTx/>
              <a:uFillTx/>
              <a:latin typeface="Play"/>
              <a:ea typeface="Play"/>
              <a:cs typeface="Play"/>
              <a:sym typeface="Play"/>
            </a:endParaRPr>
          </a:p>
        </p:txBody>
      </p:sp>
      <p:sp>
        <p:nvSpPr>
          <p:cNvPr id="100" name="Google Shape;263;p19">
            <a:extLst>
              <a:ext uri="{FF2B5EF4-FFF2-40B4-BE49-F238E27FC236}">
                <a16:creationId xmlns:a16="http://schemas.microsoft.com/office/drawing/2014/main" id="{ECF5DB03-852A-EBC9-EF7A-ED5B1C6D5DE1}"/>
              </a:ext>
            </a:extLst>
          </p:cNvPr>
          <p:cNvSpPr txBox="1"/>
          <p:nvPr/>
        </p:nvSpPr>
        <p:spPr>
          <a:xfrm>
            <a:off x="2428220" y="6233270"/>
            <a:ext cx="1777669" cy="276959"/>
          </a:xfrm>
          <a:prstGeom prst="rect">
            <a:avLst/>
          </a:prstGeom>
          <a:noFill/>
          <a:ln>
            <a:noFill/>
          </a:ln>
        </p:spPr>
        <p:txBody>
          <a:bodyPr spcFirstLastPara="1" wrap="square" lIns="91425" tIns="45700" rIns="91425" bIns="45700" anchor="t"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0" i="0" u="none" strike="noStrike" kern="0" cap="none" spc="0" normalizeH="0" baseline="0" noProof="0">
                <a:ln>
                  <a:noFill/>
                </a:ln>
                <a:effectLst/>
                <a:uLnTx/>
                <a:uFillTx/>
                <a:latin typeface="Play"/>
                <a:ea typeface="Play"/>
                <a:cs typeface="Play"/>
                <a:sym typeface="Play"/>
              </a:rPr>
              <a:t>Collecting Information</a:t>
            </a:r>
            <a:endParaRPr kumimoji="0" sz="1200" b="0" i="0" u="none" strike="noStrike" kern="0" cap="none" spc="0" normalizeH="0" baseline="0" noProof="0">
              <a:ln>
                <a:noFill/>
              </a:ln>
              <a:effectLst/>
              <a:uLnTx/>
              <a:uFillTx/>
              <a:latin typeface="Play"/>
              <a:ea typeface="Play"/>
              <a:cs typeface="Play"/>
              <a:sym typeface="Play"/>
            </a:endParaRPr>
          </a:p>
        </p:txBody>
      </p:sp>
      <p:sp>
        <p:nvSpPr>
          <p:cNvPr id="101" name="Google Shape;264;p19">
            <a:extLst>
              <a:ext uri="{FF2B5EF4-FFF2-40B4-BE49-F238E27FC236}">
                <a16:creationId xmlns:a16="http://schemas.microsoft.com/office/drawing/2014/main" id="{D9ABF605-B702-1FF6-3648-237FF1E8F6D7}"/>
              </a:ext>
            </a:extLst>
          </p:cNvPr>
          <p:cNvSpPr/>
          <p:nvPr/>
        </p:nvSpPr>
        <p:spPr>
          <a:xfrm>
            <a:off x="2203551" y="5904388"/>
            <a:ext cx="2863962" cy="242293"/>
          </a:xfrm>
          <a:prstGeom prst="rect">
            <a:avLst/>
          </a:prstGeom>
          <a:solidFill>
            <a:srgbClr val="262626"/>
          </a:solidFill>
          <a:ln>
            <a:noFill/>
          </a:ln>
        </p:spPr>
        <p:txBody>
          <a:bodyPr spcFirstLastPara="1" wrap="square" lIns="91425" tIns="45700" rIns="91425" bIns="457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dirty="0">
              <a:ln>
                <a:noFill/>
              </a:ln>
              <a:effectLst/>
              <a:uLnTx/>
              <a:uFillTx/>
              <a:latin typeface="Play"/>
              <a:ea typeface="Play"/>
              <a:cs typeface="Play"/>
              <a:sym typeface="Play"/>
            </a:endParaRPr>
          </a:p>
        </p:txBody>
      </p:sp>
      <p:sp>
        <p:nvSpPr>
          <p:cNvPr id="102" name="Google Shape;267;p19">
            <a:extLst>
              <a:ext uri="{FF2B5EF4-FFF2-40B4-BE49-F238E27FC236}">
                <a16:creationId xmlns:a16="http://schemas.microsoft.com/office/drawing/2014/main" id="{DAA508E9-D9E0-6612-95B4-F68078FC3C79}"/>
              </a:ext>
            </a:extLst>
          </p:cNvPr>
          <p:cNvSpPr txBox="1"/>
          <p:nvPr/>
        </p:nvSpPr>
        <p:spPr>
          <a:xfrm>
            <a:off x="5159446" y="6122769"/>
            <a:ext cx="405880" cy="584775"/>
          </a:xfrm>
          <a:prstGeom prst="rect">
            <a:avLst/>
          </a:prstGeom>
          <a:noFill/>
          <a:ln>
            <a:noFill/>
          </a:ln>
        </p:spPr>
        <p:txBody>
          <a:bodyPr spcFirstLastPara="1" wrap="square" lIns="91425" tIns="45700" rIns="91425" bIns="45700" anchor="t"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200" b="0" i="0" u="none" strike="noStrike" kern="0" cap="none" spc="0" normalizeH="0" baseline="0" noProof="0">
                <a:ln>
                  <a:noFill/>
                </a:ln>
                <a:effectLst/>
                <a:uLnTx/>
                <a:uFillTx/>
                <a:latin typeface="Play"/>
                <a:ea typeface="Play"/>
                <a:cs typeface="Play"/>
                <a:sym typeface="Play"/>
              </a:rPr>
              <a:t>2</a:t>
            </a:r>
            <a:endParaRPr kumimoji="0" sz="3200" b="0" i="0" u="none" strike="noStrike" kern="0" cap="none" spc="0" normalizeH="0" baseline="0" noProof="0">
              <a:ln>
                <a:noFill/>
              </a:ln>
              <a:effectLst/>
              <a:uLnTx/>
              <a:uFillTx/>
              <a:latin typeface="Play"/>
              <a:ea typeface="Play"/>
              <a:cs typeface="Play"/>
              <a:sym typeface="Play"/>
            </a:endParaRPr>
          </a:p>
        </p:txBody>
      </p:sp>
      <p:sp>
        <p:nvSpPr>
          <p:cNvPr id="103" name="Google Shape;268;p19">
            <a:extLst>
              <a:ext uri="{FF2B5EF4-FFF2-40B4-BE49-F238E27FC236}">
                <a16:creationId xmlns:a16="http://schemas.microsoft.com/office/drawing/2014/main" id="{72E4988B-9D33-267D-9EF3-0F58C921BAD2}"/>
              </a:ext>
            </a:extLst>
          </p:cNvPr>
          <p:cNvSpPr txBox="1"/>
          <p:nvPr/>
        </p:nvSpPr>
        <p:spPr>
          <a:xfrm>
            <a:off x="5498000" y="6246676"/>
            <a:ext cx="1914485" cy="276959"/>
          </a:xfrm>
          <a:prstGeom prst="rect">
            <a:avLst/>
          </a:prstGeom>
          <a:noFill/>
          <a:ln>
            <a:noFill/>
          </a:ln>
        </p:spPr>
        <p:txBody>
          <a:bodyPr spcFirstLastPara="1" wrap="square" lIns="91425" tIns="45700" rIns="91425" bIns="45700" anchor="t"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0" i="0" u="none" strike="noStrike" kern="0" cap="none" spc="0" normalizeH="0" baseline="0" noProof="0" dirty="0">
                <a:ln>
                  <a:noFill/>
                </a:ln>
                <a:effectLst/>
                <a:uLnTx/>
                <a:uFillTx/>
                <a:latin typeface="Play"/>
                <a:ea typeface="Play"/>
                <a:cs typeface="Play"/>
                <a:sym typeface="Play"/>
              </a:rPr>
              <a:t>Installing Windows 13</a:t>
            </a:r>
            <a:endParaRPr kumimoji="0" sz="1200" b="0" i="0" u="none" strike="noStrike" kern="0" cap="none" spc="0" normalizeH="0" baseline="0" noProof="0" dirty="0">
              <a:ln>
                <a:noFill/>
              </a:ln>
              <a:effectLst/>
              <a:uLnTx/>
              <a:uFillTx/>
              <a:latin typeface="Play"/>
              <a:ea typeface="Play"/>
              <a:cs typeface="Play"/>
              <a:sym typeface="Play"/>
            </a:endParaRPr>
          </a:p>
        </p:txBody>
      </p:sp>
      <p:sp>
        <p:nvSpPr>
          <p:cNvPr id="104" name="Google Shape;269;p19">
            <a:extLst>
              <a:ext uri="{FF2B5EF4-FFF2-40B4-BE49-F238E27FC236}">
                <a16:creationId xmlns:a16="http://schemas.microsoft.com/office/drawing/2014/main" id="{F98559F2-56C2-623C-01C7-8F62ED050C50}"/>
              </a:ext>
            </a:extLst>
          </p:cNvPr>
          <p:cNvSpPr txBox="1"/>
          <p:nvPr/>
        </p:nvSpPr>
        <p:spPr>
          <a:xfrm>
            <a:off x="7951743" y="6128016"/>
            <a:ext cx="405880" cy="584775"/>
          </a:xfrm>
          <a:prstGeom prst="rect">
            <a:avLst/>
          </a:prstGeom>
          <a:noFill/>
          <a:ln>
            <a:noFill/>
          </a:ln>
        </p:spPr>
        <p:txBody>
          <a:bodyPr spcFirstLastPara="1" wrap="square" lIns="91425" tIns="45700" rIns="91425" bIns="45700" anchor="t"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200" b="0" i="0" u="none" strike="noStrike" kern="0" cap="none" spc="0" normalizeH="0" baseline="0" noProof="0" dirty="0">
                <a:ln>
                  <a:noFill/>
                </a:ln>
                <a:effectLst/>
                <a:uLnTx/>
                <a:uFillTx/>
                <a:latin typeface="Play"/>
                <a:ea typeface="Play"/>
                <a:cs typeface="Play"/>
                <a:sym typeface="Play"/>
              </a:rPr>
              <a:t>3</a:t>
            </a:r>
            <a:endParaRPr kumimoji="0" sz="3200" b="0" i="0" u="none" strike="noStrike" kern="0" cap="none" spc="0" normalizeH="0" baseline="0" noProof="0" dirty="0">
              <a:ln>
                <a:noFill/>
              </a:ln>
              <a:effectLst/>
              <a:uLnTx/>
              <a:uFillTx/>
              <a:latin typeface="Play"/>
              <a:ea typeface="Play"/>
              <a:cs typeface="Play"/>
              <a:sym typeface="Play"/>
            </a:endParaRPr>
          </a:p>
        </p:txBody>
      </p:sp>
      <p:sp>
        <p:nvSpPr>
          <p:cNvPr id="105" name="Google Shape;270;p19">
            <a:extLst>
              <a:ext uri="{FF2B5EF4-FFF2-40B4-BE49-F238E27FC236}">
                <a16:creationId xmlns:a16="http://schemas.microsoft.com/office/drawing/2014/main" id="{A5F6B7FA-5908-AA06-C565-C1A0E982B48E}"/>
              </a:ext>
            </a:extLst>
          </p:cNvPr>
          <p:cNvSpPr txBox="1"/>
          <p:nvPr/>
        </p:nvSpPr>
        <p:spPr>
          <a:xfrm>
            <a:off x="8290297" y="6236933"/>
            <a:ext cx="1153506" cy="276959"/>
          </a:xfrm>
          <a:prstGeom prst="rect">
            <a:avLst/>
          </a:prstGeom>
          <a:noFill/>
          <a:ln>
            <a:noFill/>
          </a:ln>
        </p:spPr>
        <p:txBody>
          <a:bodyPr spcFirstLastPara="1" wrap="square" lIns="91425" tIns="45700" rIns="91425" bIns="45700" anchor="t"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0" i="0" u="none" strike="noStrike" kern="0" cap="none" spc="0" normalizeH="0" baseline="0" noProof="0" dirty="0">
                <a:ln>
                  <a:noFill/>
                </a:ln>
                <a:effectLst/>
                <a:uLnTx/>
                <a:uFillTx/>
                <a:latin typeface="Play"/>
                <a:ea typeface="Play"/>
                <a:cs typeface="Play"/>
                <a:sym typeface="Play"/>
              </a:rPr>
              <a:t>Finishing Up</a:t>
            </a:r>
            <a:endParaRPr kumimoji="0" sz="1200" b="0" i="0" u="none" strike="noStrike" kern="0" cap="none" spc="0" normalizeH="0" baseline="0" noProof="0" dirty="0">
              <a:ln>
                <a:noFill/>
              </a:ln>
              <a:effectLst/>
              <a:uLnTx/>
              <a:uFillTx/>
              <a:latin typeface="Play"/>
              <a:ea typeface="Play"/>
              <a:cs typeface="Play"/>
              <a:sym typeface="Play"/>
            </a:endParaRPr>
          </a:p>
        </p:txBody>
      </p:sp>
      <p:sp>
        <p:nvSpPr>
          <p:cNvPr id="106" name="Google Shape;276;p19">
            <a:extLst>
              <a:ext uri="{FF2B5EF4-FFF2-40B4-BE49-F238E27FC236}">
                <a16:creationId xmlns:a16="http://schemas.microsoft.com/office/drawing/2014/main" id="{9C2ECF1A-5EE8-2E7D-92CC-B5B943D89871}"/>
              </a:ext>
            </a:extLst>
          </p:cNvPr>
          <p:cNvSpPr/>
          <p:nvPr/>
        </p:nvSpPr>
        <p:spPr>
          <a:xfrm>
            <a:off x="2203549" y="5885357"/>
            <a:ext cx="449710" cy="261324"/>
          </a:xfrm>
          <a:prstGeom prst="rect">
            <a:avLst/>
          </a:prstGeom>
          <a:solidFill>
            <a:srgbClr val="00B050"/>
          </a:solidFill>
          <a:ln>
            <a:noFill/>
          </a:ln>
        </p:spPr>
        <p:txBody>
          <a:bodyPr spcFirstLastPara="1" wrap="square" lIns="91425" tIns="45700" rIns="91425" bIns="457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effectLst/>
              <a:uLnTx/>
              <a:uFillTx/>
              <a:latin typeface="Play"/>
              <a:ea typeface="Play"/>
              <a:cs typeface="Play"/>
              <a:sym typeface="Play"/>
            </a:endParaRPr>
          </a:p>
        </p:txBody>
      </p:sp>
      <p:sp>
        <p:nvSpPr>
          <p:cNvPr id="107" name="Google Shape;264;p19">
            <a:extLst>
              <a:ext uri="{FF2B5EF4-FFF2-40B4-BE49-F238E27FC236}">
                <a16:creationId xmlns:a16="http://schemas.microsoft.com/office/drawing/2014/main" id="{A0E1C0BF-76B6-1D07-9704-4C3514AFF7F9}"/>
              </a:ext>
            </a:extLst>
          </p:cNvPr>
          <p:cNvSpPr/>
          <p:nvPr/>
        </p:nvSpPr>
        <p:spPr>
          <a:xfrm>
            <a:off x="5213170" y="5884439"/>
            <a:ext cx="2608444" cy="276960"/>
          </a:xfrm>
          <a:prstGeom prst="rect">
            <a:avLst/>
          </a:prstGeom>
          <a:solidFill>
            <a:srgbClr val="262626"/>
          </a:solidFill>
          <a:ln>
            <a:noFill/>
          </a:ln>
        </p:spPr>
        <p:txBody>
          <a:bodyPr spcFirstLastPara="1" wrap="square" lIns="91425" tIns="45700" rIns="91425" bIns="457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dirty="0">
              <a:ln>
                <a:noFill/>
              </a:ln>
              <a:effectLst/>
              <a:uLnTx/>
              <a:uFillTx/>
              <a:latin typeface="Play"/>
              <a:ea typeface="Play"/>
              <a:cs typeface="Play"/>
              <a:sym typeface="Play"/>
            </a:endParaRPr>
          </a:p>
        </p:txBody>
      </p:sp>
      <p:sp>
        <p:nvSpPr>
          <p:cNvPr id="108" name="Google Shape;264;p19">
            <a:extLst>
              <a:ext uri="{FF2B5EF4-FFF2-40B4-BE49-F238E27FC236}">
                <a16:creationId xmlns:a16="http://schemas.microsoft.com/office/drawing/2014/main" id="{B77550D8-FDAF-BFDA-FD99-7350C7493CAC}"/>
              </a:ext>
            </a:extLst>
          </p:cNvPr>
          <p:cNvSpPr/>
          <p:nvPr/>
        </p:nvSpPr>
        <p:spPr>
          <a:xfrm>
            <a:off x="7973852" y="5901929"/>
            <a:ext cx="2608444" cy="276960"/>
          </a:xfrm>
          <a:prstGeom prst="rect">
            <a:avLst/>
          </a:prstGeom>
          <a:solidFill>
            <a:srgbClr val="262626"/>
          </a:solidFill>
          <a:ln>
            <a:noFill/>
          </a:ln>
        </p:spPr>
        <p:txBody>
          <a:bodyPr spcFirstLastPara="1" wrap="square" lIns="91425" tIns="45700" rIns="91425" bIns="457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dirty="0">
              <a:ln>
                <a:noFill/>
              </a:ln>
              <a:effectLst/>
              <a:uLnTx/>
              <a:uFillTx/>
              <a:latin typeface="Play"/>
              <a:ea typeface="Play"/>
              <a:cs typeface="Play"/>
              <a:sym typeface="Play"/>
            </a:endParaRPr>
          </a:p>
        </p:txBody>
      </p:sp>
    </p:spTree>
    <p:extLst>
      <p:ext uri="{BB962C8B-B14F-4D97-AF65-F5344CB8AC3E}">
        <p14:creationId xmlns:p14="http://schemas.microsoft.com/office/powerpoint/2010/main" val="485366669"/>
      </p:ext>
    </p:extLst>
  </p:cSld>
  <p:clrMapOvr>
    <a:masterClrMapping/>
  </p:clrMapOvr>
  <mc:AlternateContent xmlns:mc="http://schemas.openxmlformats.org/markup-compatibility/2006" xmlns:p159="http://schemas.microsoft.com/office/powerpoint/2015/09/main">
    <mc:Choice Requires="p159">
      <p:transition>
        <p159:morph option="byChar"/>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750"/>
                                  </p:stCondLst>
                                  <p:childTnLst>
                                    <p:set>
                                      <p:cBhvr>
                                        <p:cTn id="6" dur="1" fill="hold">
                                          <p:stCondLst>
                                            <p:cond delay="0"/>
                                          </p:stCondLst>
                                        </p:cTn>
                                        <p:tgtEl>
                                          <p:spTgt spid="79"/>
                                        </p:tgtEl>
                                        <p:attrNameLst>
                                          <p:attrName>style.visibility</p:attrName>
                                        </p:attrNameLst>
                                      </p:cBhvr>
                                      <p:to>
                                        <p:strVal val="visible"/>
                                      </p:to>
                                    </p:set>
                                    <p:animEffect transition="in" filter="fade">
                                      <p:cBhvr>
                                        <p:cTn id="7" dur="50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2373104"/>
      </p:ext>
    </p:extLst>
  </p:cSld>
  <p:clrMapOvr>
    <a:masterClrMapping/>
  </p:clrMapOvr>
  <mc:AlternateContent xmlns:mc="http://schemas.openxmlformats.org/markup-compatibility/2006" xmlns:p159="http://schemas.microsoft.com/office/powerpoint/2015/09/main">
    <mc:Choice Requires="p159">
      <p:transition>
        <p159:morph option="byChar"/>
      </p:transition>
    </mc:Choice>
    <mc:Fallback xmlns="">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pic>
        <p:nvPicPr>
          <p:cNvPr id="26" name="Google Shape;111;p18">
            <a:extLst>
              <a:ext uri="{FF2B5EF4-FFF2-40B4-BE49-F238E27FC236}">
                <a16:creationId xmlns:a16="http://schemas.microsoft.com/office/drawing/2014/main" id="{FAE2D84F-5E45-E9A1-0816-8A2CD50422F0}"/>
              </a:ext>
            </a:extLst>
          </p:cNvPr>
          <p:cNvPicPr preferRelativeResize="0"/>
          <p:nvPr/>
        </p:nvPicPr>
        <p:blipFill>
          <a:blip r:embed="rId4">
            <a:extLst>
              <a:ext uri="{BEBA8EAE-BF5A-486C-A8C5-ECC9F3942E4B}">
                <a14:imgProps xmlns:a14="http://schemas.microsoft.com/office/drawing/2010/main">
                  <a14:imgLayer r:embed="rId5">
                    <a14:imgEffect>
                      <a14:artisticBlur/>
                    </a14:imgEffect>
                  </a14:imgLayer>
                </a14:imgProps>
              </a:ext>
              <a:ext uri="{28A0092B-C50C-407E-A947-70E740481C1C}">
                <a14:useLocalDpi xmlns:a14="http://schemas.microsoft.com/office/drawing/2010/main" val="0"/>
              </a:ext>
            </a:extLst>
          </a:blip>
          <a:srcRect t="33709" b="33709"/>
          <a:stretch/>
        </p:blipFill>
        <p:spPr>
          <a:xfrm>
            <a:off x="1558977" y="916120"/>
            <a:ext cx="9529319" cy="4845880"/>
          </a:xfrm>
          <a:prstGeom prst="roundRect">
            <a:avLst>
              <a:gd name="adj" fmla="val 8458"/>
            </a:avLst>
          </a:prstGeom>
          <a:noFill/>
          <a:ln>
            <a:noFill/>
          </a:ln>
        </p:spPr>
      </p:pic>
      <p:pic>
        <p:nvPicPr>
          <p:cNvPr id="13" name="Google Shape;163;p13">
            <a:extLst>
              <a:ext uri="{FF2B5EF4-FFF2-40B4-BE49-F238E27FC236}">
                <a16:creationId xmlns:a16="http://schemas.microsoft.com/office/drawing/2014/main" id="{0572695A-914E-2AE6-FF0E-7B1182BD821B}"/>
              </a:ext>
            </a:extLst>
          </p:cNvPr>
          <p:cNvPicPr preferRelativeResize="0"/>
          <p:nvPr/>
        </p:nvPicPr>
        <p:blipFill rotWithShape="1">
          <a:blip r:embed="rId6">
            <a:alphaModFix/>
          </a:blip>
          <a:srcRect t="898" b="897"/>
          <a:stretch/>
        </p:blipFill>
        <p:spPr>
          <a:xfrm>
            <a:off x="2089520" y="1079652"/>
            <a:ext cx="270934" cy="266067"/>
          </a:xfrm>
          <a:prstGeom prst="rect">
            <a:avLst/>
          </a:prstGeom>
          <a:noFill/>
          <a:ln>
            <a:noFill/>
          </a:ln>
        </p:spPr>
      </p:pic>
      <p:sp>
        <p:nvSpPr>
          <p:cNvPr id="14" name="Google Shape;164;p13">
            <a:extLst>
              <a:ext uri="{FF2B5EF4-FFF2-40B4-BE49-F238E27FC236}">
                <a16:creationId xmlns:a16="http://schemas.microsoft.com/office/drawing/2014/main" id="{4069E6D0-E962-B22A-9FCE-B16B1CC571D4}"/>
              </a:ext>
            </a:extLst>
          </p:cNvPr>
          <p:cNvSpPr txBox="1"/>
          <p:nvPr/>
        </p:nvSpPr>
        <p:spPr>
          <a:xfrm>
            <a:off x="2360454" y="1114887"/>
            <a:ext cx="1176336" cy="230832"/>
          </a:xfrm>
          <a:prstGeom prst="rect">
            <a:avLst/>
          </a:prstGeom>
          <a:noFill/>
          <a:ln>
            <a:noFill/>
          </a:ln>
        </p:spPr>
        <p:txBody>
          <a:bodyPr spcFirstLastPara="1" wrap="square" lIns="91425" tIns="45700" rIns="91425" bIns="45700" anchor="t"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lay"/>
                <a:ea typeface="Play"/>
                <a:cs typeface="Play"/>
                <a:sym typeface="Play"/>
              </a:rPr>
              <a:t>Windows Setup</a:t>
            </a:r>
            <a:endParaRPr kumimoji="0" sz="900" b="0" i="0" u="none" strike="noStrike" kern="1200" cap="none" spc="0" normalizeH="0" baseline="0" noProof="0" dirty="0">
              <a:ln>
                <a:noFill/>
              </a:ln>
              <a:solidFill>
                <a:prstClr val="black"/>
              </a:solidFill>
              <a:effectLst/>
              <a:uLnTx/>
              <a:uFillTx/>
              <a:latin typeface="Play"/>
              <a:ea typeface="Play"/>
              <a:cs typeface="Play"/>
              <a:sym typeface="Play"/>
            </a:endParaRPr>
          </a:p>
        </p:txBody>
      </p:sp>
      <p:pic>
        <p:nvPicPr>
          <p:cNvPr id="17" name="Grafický objekt 11" descr="Kruh so šípkou doľava výplň plnou farbou">
            <a:extLst>
              <a:ext uri="{FF2B5EF4-FFF2-40B4-BE49-F238E27FC236}">
                <a16:creationId xmlns:a16="http://schemas.microsoft.com/office/drawing/2014/main" id="{3B009141-5BC9-8DE4-0AE7-B7FF366C76E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748029" y="1090840"/>
            <a:ext cx="283885" cy="283885"/>
          </a:xfrm>
          <a:prstGeom prst="rect">
            <a:avLst/>
          </a:prstGeom>
        </p:spPr>
      </p:pic>
      <p:pic>
        <p:nvPicPr>
          <p:cNvPr id="18" name="Google Shape;161;p13" descr="Close with solid fill">
            <a:extLst>
              <a:ext uri="{FF2B5EF4-FFF2-40B4-BE49-F238E27FC236}">
                <a16:creationId xmlns:a16="http://schemas.microsoft.com/office/drawing/2014/main" id="{E6DC2358-91CF-8E3E-C30B-D0AC77772F9D}"/>
              </a:ext>
            </a:extLst>
          </p:cNvPr>
          <p:cNvPicPr preferRelativeResize="0"/>
          <p:nvPr/>
        </p:nvPicPr>
        <p:blipFill rotWithShape="1">
          <a:blip r:embed="rId9">
            <a:alphaModFix/>
          </a:blip>
          <a:srcRect/>
          <a:stretch/>
        </p:blipFill>
        <p:spPr>
          <a:xfrm>
            <a:off x="10635775" y="1015573"/>
            <a:ext cx="274311" cy="274311"/>
          </a:xfrm>
          <a:prstGeom prst="rect">
            <a:avLst/>
          </a:prstGeom>
          <a:noFill/>
          <a:ln>
            <a:noFill/>
          </a:ln>
        </p:spPr>
      </p:pic>
      <p:sp>
        <p:nvSpPr>
          <p:cNvPr id="19" name="Obdĺžnik: zaoblené rohy 7">
            <a:extLst>
              <a:ext uri="{FF2B5EF4-FFF2-40B4-BE49-F238E27FC236}">
                <a16:creationId xmlns:a16="http://schemas.microsoft.com/office/drawing/2014/main" id="{90EA3D72-100E-FEC8-8FBA-A8DB93068A33}"/>
              </a:ext>
            </a:extLst>
          </p:cNvPr>
          <p:cNvSpPr/>
          <p:nvPr/>
        </p:nvSpPr>
        <p:spPr>
          <a:xfrm>
            <a:off x="10076756" y="5336499"/>
            <a:ext cx="713185" cy="349726"/>
          </a:xfrm>
          <a:prstGeom prst="roundRect">
            <a:avLst>
              <a:gd name="adj" fmla="val 30000"/>
            </a:avLst>
          </a:prstGeom>
          <a:solidFill>
            <a:srgbClr val="7030A0">
              <a:alpha val="70000"/>
            </a:srgb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sk-SK" sz="1600" b="0" i="0" u="none" strike="noStrike" kern="1200" cap="none" spc="0" normalizeH="0" baseline="0" noProof="0" dirty="0">
                <a:ln>
                  <a:noFill/>
                </a:ln>
                <a:solidFill>
                  <a:prstClr val="white"/>
                </a:solidFill>
                <a:effectLst/>
                <a:uLnTx/>
                <a:uFillTx/>
                <a:latin typeface="Segoe UI Variable Display" pitchFamily="2" charset="0"/>
                <a:ea typeface="+mn-ea"/>
                <a:cs typeface="+mn-cs"/>
              </a:rPr>
              <a:t>Next</a:t>
            </a:r>
          </a:p>
        </p:txBody>
      </p:sp>
      <p:pic>
        <p:nvPicPr>
          <p:cNvPr id="60" name="Google Shape;260;p27">
            <a:extLst>
              <a:ext uri="{FF2B5EF4-FFF2-40B4-BE49-F238E27FC236}">
                <a16:creationId xmlns:a16="http://schemas.microsoft.com/office/drawing/2014/main" id="{2184C0CC-2399-58E5-010D-EB005B71E2DC}"/>
              </a:ext>
            </a:extLst>
          </p:cNvPr>
          <p:cNvPicPr preferRelativeResize="0"/>
          <p:nvPr/>
        </p:nvPicPr>
        <p:blipFill>
          <a:blip r:embed="rId4">
            <a:extLst>
              <a:ext uri="{BEBA8EAE-BF5A-486C-A8C5-ECC9F3942E4B}">
                <a14:imgProps xmlns:a14="http://schemas.microsoft.com/office/drawing/2010/main">
                  <a14:imgLayer r:embed="rId5">
                    <a14:imgEffect>
                      <a14:artisticBlur/>
                    </a14:imgEffect>
                  </a14:imgLayer>
                </a14:imgProps>
              </a:ext>
              <a:ext uri="{28A0092B-C50C-407E-A947-70E740481C1C}">
                <a14:useLocalDpi xmlns:a14="http://schemas.microsoft.com/office/drawing/2010/main" val="0"/>
              </a:ext>
            </a:extLst>
          </a:blip>
          <a:srcRect t="46467" b="46467"/>
          <a:stretch/>
        </p:blipFill>
        <p:spPr>
          <a:xfrm>
            <a:off x="4230616" y="2031066"/>
            <a:ext cx="5725261" cy="269688"/>
          </a:xfrm>
          <a:prstGeom prst="roundRect">
            <a:avLst>
              <a:gd name="adj" fmla="val 13631"/>
            </a:avLst>
          </a:prstGeom>
          <a:noFill/>
          <a:ln>
            <a:noFill/>
          </a:ln>
          <a:effectLst>
            <a:outerShdw blurRad="50800" dist="38100" dir="2700000" algn="tl" rotWithShape="0">
              <a:srgbClr val="000000">
                <a:alpha val="40000"/>
              </a:srgbClr>
            </a:outerShdw>
          </a:effectLst>
        </p:spPr>
      </p:pic>
      <p:pic>
        <p:nvPicPr>
          <p:cNvPr id="61" name="Google Shape;261;p27">
            <a:extLst>
              <a:ext uri="{FF2B5EF4-FFF2-40B4-BE49-F238E27FC236}">
                <a16:creationId xmlns:a16="http://schemas.microsoft.com/office/drawing/2014/main" id="{6D27EE68-C41D-A207-1808-2C1852CEA0C1}"/>
              </a:ext>
            </a:extLst>
          </p:cNvPr>
          <p:cNvPicPr preferRelativeResize="0"/>
          <p:nvPr/>
        </p:nvPicPr>
        <p:blipFill>
          <a:blip r:embed="rId4">
            <a:extLst>
              <a:ext uri="{BEBA8EAE-BF5A-486C-A8C5-ECC9F3942E4B}">
                <a14:imgProps xmlns:a14="http://schemas.microsoft.com/office/drawing/2010/main">
                  <a14:imgLayer r:embed="rId5">
                    <a14:imgEffect>
                      <a14:artisticBlur/>
                    </a14:imgEffect>
                  </a14:imgLayer>
                </a14:imgProps>
              </a:ext>
              <a:ext uri="{28A0092B-C50C-407E-A947-70E740481C1C}">
                <a14:useLocalDpi xmlns:a14="http://schemas.microsoft.com/office/drawing/2010/main" val="0"/>
              </a:ext>
            </a:extLst>
          </a:blip>
          <a:srcRect t="13899" b="13899"/>
          <a:stretch/>
        </p:blipFill>
        <p:spPr>
          <a:xfrm>
            <a:off x="4230615" y="2268137"/>
            <a:ext cx="5725262" cy="2755833"/>
          </a:xfrm>
          <a:prstGeom prst="roundRect">
            <a:avLst>
              <a:gd name="adj" fmla="val 1619"/>
            </a:avLst>
          </a:prstGeom>
          <a:noFill/>
          <a:ln>
            <a:noFill/>
          </a:ln>
          <a:effectLst>
            <a:outerShdw blurRad="50800" dist="38100" dir="2700000" algn="tl" rotWithShape="0">
              <a:srgbClr val="000000">
                <a:alpha val="40000"/>
              </a:srgbClr>
            </a:outerShdw>
          </a:effectLst>
        </p:spPr>
      </p:pic>
      <p:sp>
        <p:nvSpPr>
          <p:cNvPr id="62" name="Google Shape;262;p27">
            <a:extLst>
              <a:ext uri="{FF2B5EF4-FFF2-40B4-BE49-F238E27FC236}">
                <a16:creationId xmlns:a16="http://schemas.microsoft.com/office/drawing/2014/main" id="{2F6CA486-2BE3-BC23-DE7B-C2C9D5EEBAFB}"/>
              </a:ext>
            </a:extLst>
          </p:cNvPr>
          <p:cNvSpPr txBox="1"/>
          <p:nvPr/>
        </p:nvSpPr>
        <p:spPr>
          <a:xfrm>
            <a:off x="4230615" y="1346418"/>
            <a:ext cx="3349718" cy="400110"/>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1" i="0" u="none" strike="noStrike" kern="0" cap="none" spc="0" normalizeH="0" baseline="0" noProof="0" dirty="0">
                <a:ln>
                  <a:noFill/>
                </a:ln>
                <a:solidFill>
                  <a:prstClr val="black"/>
                </a:solidFill>
                <a:effectLst/>
                <a:uLnTx/>
                <a:uFillTx/>
                <a:latin typeface="Play"/>
                <a:ea typeface="Play"/>
                <a:cs typeface="Play"/>
                <a:sym typeface="Play"/>
              </a:rPr>
              <a:t>Choose your edition</a:t>
            </a:r>
            <a:endParaRPr kumimoji="0" sz="2000" b="1" i="0" u="none" strike="noStrike" kern="0" cap="none" spc="0" normalizeH="0" baseline="0" noProof="0" dirty="0">
              <a:ln>
                <a:noFill/>
              </a:ln>
              <a:solidFill>
                <a:prstClr val="black"/>
              </a:solidFill>
              <a:effectLst/>
              <a:uLnTx/>
              <a:uFillTx/>
              <a:latin typeface="Play"/>
              <a:ea typeface="Play"/>
              <a:cs typeface="Play"/>
              <a:sym typeface="Play"/>
            </a:endParaRPr>
          </a:p>
        </p:txBody>
      </p:sp>
      <p:sp>
        <p:nvSpPr>
          <p:cNvPr id="63" name="Google Shape;263;p27">
            <a:extLst>
              <a:ext uri="{FF2B5EF4-FFF2-40B4-BE49-F238E27FC236}">
                <a16:creationId xmlns:a16="http://schemas.microsoft.com/office/drawing/2014/main" id="{C1D72247-B611-25EB-483D-BC49DC0976C7}"/>
              </a:ext>
            </a:extLst>
          </p:cNvPr>
          <p:cNvSpPr txBox="1"/>
          <p:nvPr/>
        </p:nvSpPr>
        <p:spPr>
          <a:xfrm>
            <a:off x="4230617" y="1683603"/>
            <a:ext cx="2511518" cy="21544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800" b="0" i="0" u="none" strike="noStrike" kern="0" cap="none" spc="0" normalizeH="0" baseline="0" noProof="0" dirty="0">
                <a:ln>
                  <a:noFill/>
                </a:ln>
                <a:effectLst/>
                <a:uLnTx/>
                <a:uFillTx/>
                <a:latin typeface="Quattrocento Sans"/>
                <a:ea typeface="Quattrocento Sans"/>
                <a:cs typeface="Quattrocento Sans"/>
                <a:sym typeface="Quattrocento Sans"/>
              </a:rPr>
              <a:t>6 editions available</a:t>
            </a:r>
            <a:endParaRPr kumimoji="0" sz="1400" b="0" i="0" u="none" strike="noStrike" kern="0" cap="none" spc="0" normalizeH="0" baseline="0" noProof="0" dirty="0">
              <a:ln>
                <a:noFill/>
              </a:ln>
              <a:effectLst/>
              <a:uLnTx/>
              <a:uFillTx/>
              <a:latin typeface="Arial"/>
              <a:ea typeface="+mn-ea"/>
              <a:cs typeface="Arial"/>
              <a:sym typeface="Arial"/>
            </a:endParaRPr>
          </a:p>
        </p:txBody>
      </p:sp>
      <p:pic>
        <p:nvPicPr>
          <p:cNvPr id="64" name="Google Shape;264;p27">
            <a:extLst>
              <a:ext uri="{FF2B5EF4-FFF2-40B4-BE49-F238E27FC236}">
                <a16:creationId xmlns:a16="http://schemas.microsoft.com/office/drawing/2014/main" id="{AAF24EC6-6A7A-DC91-B24C-974D79035D26}"/>
              </a:ext>
            </a:extLst>
          </p:cNvPr>
          <p:cNvPicPr preferRelativeResize="0"/>
          <p:nvPr/>
        </p:nvPicPr>
        <p:blipFill>
          <a:blip r:embed="rId4">
            <a:extLst>
              <a:ext uri="{BEBA8EAE-BF5A-486C-A8C5-ECC9F3942E4B}">
                <a14:imgProps xmlns:a14="http://schemas.microsoft.com/office/drawing/2010/main">
                  <a14:imgLayer r:embed="rId5">
                    <a14:imgEffect>
                      <a14:artisticBlur/>
                    </a14:imgEffect>
                  </a14:imgLayer>
                </a14:imgProps>
              </a:ext>
              <a:ext uri="{28A0092B-C50C-407E-A947-70E740481C1C}">
                <a14:useLocalDpi xmlns:a14="http://schemas.microsoft.com/office/drawing/2010/main" val="0"/>
              </a:ext>
            </a:extLst>
          </a:blip>
          <a:srcRect l="13143" r="13143"/>
          <a:stretch/>
        </p:blipFill>
        <p:spPr>
          <a:xfrm>
            <a:off x="2183481" y="2663933"/>
            <a:ext cx="1111414" cy="1005172"/>
          </a:xfrm>
          <a:prstGeom prst="roundRect">
            <a:avLst>
              <a:gd name="adj" fmla="val 6699"/>
            </a:avLst>
          </a:prstGeom>
          <a:noFill/>
          <a:ln w="12700" cap="flat" cmpd="sng">
            <a:solidFill>
              <a:srgbClr val="B0D7EA"/>
            </a:solidFill>
            <a:prstDash val="solid"/>
            <a:round/>
            <a:headEnd type="none" w="sm" len="sm"/>
            <a:tailEnd type="none" w="sm" len="sm"/>
          </a:ln>
        </p:spPr>
      </p:pic>
      <p:sp>
        <p:nvSpPr>
          <p:cNvPr id="65" name="Google Shape;267;p27">
            <a:extLst>
              <a:ext uri="{FF2B5EF4-FFF2-40B4-BE49-F238E27FC236}">
                <a16:creationId xmlns:a16="http://schemas.microsoft.com/office/drawing/2014/main" id="{C71A171E-2004-1D3F-6965-965841269DC6}"/>
              </a:ext>
            </a:extLst>
          </p:cNvPr>
          <p:cNvSpPr txBox="1"/>
          <p:nvPr/>
        </p:nvSpPr>
        <p:spPr>
          <a:xfrm>
            <a:off x="4230615" y="2036246"/>
            <a:ext cx="997431" cy="21544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800" b="0" i="0" u="none" strike="noStrike" kern="0" cap="none" spc="0" normalizeH="0" baseline="0" noProof="0" dirty="0">
                <a:ln>
                  <a:noFill/>
                </a:ln>
                <a:effectLst/>
                <a:uLnTx/>
                <a:uFillTx/>
                <a:latin typeface="Quattrocento Sans"/>
                <a:ea typeface="Quattrocento Sans"/>
                <a:cs typeface="Quattrocento Sans"/>
                <a:sym typeface="Quattrocento Sans"/>
              </a:rPr>
              <a:t>OS Edition</a:t>
            </a:r>
            <a:endParaRPr kumimoji="0" sz="800" b="0" i="0" u="none" strike="noStrike" kern="0" cap="none" spc="0" normalizeH="0" baseline="0" noProof="0" dirty="0">
              <a:ln>
                <a:noFill/>
              </a:ln>
              <a:effectLst/>
              <a:uLnTx/>
              <a:uFillTx/>
              <a:latin typeface="Quattrocento Sans"/>
              <a:ea typeface="Quattrocento Sans"/>
              <a:cs typeface="Quattrocento Sans"/>
              <a:sym typeface="Quattrocento Sans"/>
            </a:endParaRPr>
          </a:p>
        </p:txBody>
      </p:sp>
      <p:sp>
        <p:nvSpPr>
          <p:cNvPr id="66" name="Google Shape;268;p27">
            <a:extLst>
              <a:ext uri="{FF2B5EF4-FFF2-40B4-BE49-F238E27FC236}">
                <a16:creationId xmlns:a16="http://schemas.microsoft.com/office/drawing/2014/main" id="{2C7D42DB-773B-ED3A-1C8D-F1CD151D6B7B}"/>
              </a:ext>
            </a:extLst>
          </p:cNvPr>
          <p:cNvSpPr txBox="1"/>
          <p:nvPr/>
        </p:nvSpPr>
        <p:spPr>
          <a:xfrm>
            <a:off x="9068786" y="2044470"/>
            <a:ext cx="997431" cy="21544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800" b="0" i="0" u="none" strike="noStrike" kern="0" cap="none" spc="0" normalizeH="0" baseline="0" noProof="0" dirty="0">
                <a:ln>
                  <a:noFill/>
                </a:ln>
                <a:effectLst/>
                <a:uLnTx/>
                <a:uFillTx/>
                <a:latin typeface="Quattrocento Sans"/>
                <a:ea typeface="Quattrocento Sans"/>
                <a:cs typeface="Quattrocento Sans"/>
                <a:sym typeface="Quattrocento Sans"/>
              </a:rPr>
              <a:t>Architecture</a:t>
            </a:r>
            <a:endParaRPr kumimoji="0" sz="800" b="0" i="0" u="none" strike="noStrike" kern="0" cap="none" spc="0" normalizeH="0" baseline="0" noProof="0" dirty="0">
              <a:ln>
                <a:noFill/>
              </a:ln>
              <a:effectLst/>
              <a:uLnTx/>
              <a:uFillTx/>
              <a:latin typeface="Quattrocento Sans"/>
              <a:ea typeface="Quattrocento Sans"/>
              <a:cs typeface="Quattrocento Sans"/>
              <a:sym typeface="Quattrocento Sans"/>
            </a:endParaRPr>
          </a:p>
        </p:txBody>
      </p:sp>
      <p:sp>
        <p:nvSpPr>
          <p:cNvPr id="69" name="Google Shape;271;p27">
            <a:hlinkClick r:id="" action="ppaction://hlinkshowjump?jump=nextslide"/>
            <a:extLst>
              <a:ext uri="{FF2B5EF4-FFF2-40B4-BE49-F238E27FC236}">
                <a16:creationId xmlns:a16="http://schemas.microsoft.com/office/drawing/2014/main" id="{2C8BF276-139D-7E81-B068-C813CD19D2E3}"/>
              </a:ext>
            </a:extLst>
          </p:cNvPr>
          <p:cNvSpPr txBox="1"/>
          <p:nvPr/>
        </p:nvSpPr>
        <p:spPr>
          <a:xfrm>
            <a:off x="4365339" y="2890679"/>
            <a:ext cx="1593276" cy="261610"/>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100" b="1" i="0" u="none" strike="noStrike" kern="0" cap="none" spc="0" normalizeH="0" baseline="0" noProof="0" dirty="0">
                <a:ln>
                  <a:noFill/>
                </a:ln>
                <a:solidFill>
                  <a:prstClr val="black"/>
                </a:solidFill>
                <a:effectLst/>
                <a:uLnTx/>
                <a:uFillTx/>
                <a:latin typeface="Play"/>
                <a:ea typeface="Play"/>
                <a:cs typeface="Play"/>
                <a:sym typeface="Play"/>
              </a:rPr>
              <a:t>Windows 13 Home</a:t>
            </a:r>
            <a:endParaRPr kumimoji="0" sz="1100" b="1" i="0" u="none" strike="noStrike" kern="0" cap="none" spc="0" normalizeH="0" baseline="0" noProof="0" dirty="0">
              <a:ln>
                <a:noFill/>
              </a:ln>
              <a:solidFill>
                <a:prstClr val="black"/>
              </a:solidFill>
              <a:effectLst/>
              <a:uLnTx/>
              <a:uFillTx/>
              <a:latin typeface="Play"/>
              <a:ea typeface="Play"/>
              <a:cs typeface="Play"/>
              <a:sym typeface="Play"/>
            </a:endParaRPr>
          </a:p>
        </p:txBody>
      </p:sp>
      <p:sp>
        <p:nvSpPr>
          <p:cNvPr id="70" name="Google Shape;272;p27">
            <a:hlinkClick r:id="" action="ppaction://hlinkshowjump?jump=nextslide"/>
            <a:extLst>
              <a:ext uri="{FF2B5EF4-FFF2-40B4-BE49-F238E27FC236}">
                <a16:creationId xmlns:a16="http://schemas.microsoft.com/office/drawing/2014/main" id="{A27FB31F-090A-45F2-48B5-7CD74530855D}"/>
              </a:ext>
            </a:extLst>
          </p:cNvPr>
          <p:cNvSpPr txBox="1"/>
          <p:nvPr/>
        </p:nvSpPr>
        <p:spPr>
          <a:xfrm>
            <a:off x="4365339" y="3258555"/>
            <a:ext cx="1728000" cy="261570"/>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100" b="1" i="0" u="none" strike="noStrike" kern="0" cap="none" spc="0" normalizeH="0" baseline="0" noProof="0" dirty="0">
                <a:ln>
                  <a:noFill/>
                </a:ln>
                <a:solidFill>
                  <a:prstClr val="black"/>
                </a:solidFill>
                <a:effectLst/>
                <a:uLnTx/>
                <a:uFillTx/>
                <a:latin typeface="Play"/>
                <a:ea typeface="Play"/>
                <a:cs typeface="Play"/>
                <a:sym typeface="Play"/>
              </a:rPr>
              <a:t>Windows 13 Education</a:t>
            </a:r>
            <a:endParaRPr kumimoji="0" sz="1100" b="1" i="0" u="none" strike="noStrike" kern="0" cap="none" spc="0" normalizeH="0" baseline="0" noProof="0" dirty="0">
              <a:ln>
                <a:noFill/>
              </a:ln>
              <a:solidFill>
                <a:prstClr val="black"/>
              </a:solidFill>
              <a:effectLst/>
              <a:uLnTx/>
              <a:uFillTx/>
              <a:latin typeface="Play"/>
              <a:ea typeface="Play"/>
              <a:cs typeface="Play"/>
              <a:sym typeface="Play"/>
            </a:endParaRPr>
          </a:p>
        </p:txBody>
      </p:sp>
      <p:sp>
        <p:nvSpPr>
          <p:cNvPr id="71" name="Google Shape;273;p27">
            <a:hlinkClick r:id="" action="ppaction://hlinkshowjump?jump=nextslide"/>
            <a:extLst>
              <a:ext uri="{FF2B5EF4-FFF2-40B4-BE49-F238E27FC236}">
                <a16:creationId xmlns:a16="http://schemas.microsoft.com/office/drawing/2014/main" id="{22041A9B-71B8-A9BC-CE4F-7E82B3B3939F}"/>
              </a:ext>
            </a:extLst>
          </p:cNvPr>
          <p:cNvSpPr txBox="1"/>
          <p:nvPr/>
        </p:nvSpPr>
        <p:spPr>
          <a:xfrm>
            <a:off x="4365338" y="3631166"/>
            <a:ext cx="2376797" cy="261610"/>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100" b="1" i="0" u="none" strike="noStrike" kern="0" cap="none" spc="0" normalizeH="0" baseline="0" noProof="0" dirty="0">
                <a:ln>
                  <a:noFill/>
                </a:ln>
                <a:solidFill>
                  <a:prstClr val="black"/>
                </a:solidFill>
                <a:effectLst/>
                <a:uLnTx/>
                <a:uFillTx/>
                <a:latin typeface="Play"/>
                <a:ea typeface="Play"/>
                <a:cs typeface="Play"/>
                <a:sym typeface="Play"/>
              </a:rPr>
              <a:t>Windows 13 Pro Education</a:t>
            </a:r>
            <a:endParaRPr kumimoji="0" sz="1100" b="1" i="0" u="none" strike="noStrike" kern="0" cap="none" spc="0" normalizeH="0" baseline="0" noProof="0" dirty="0">
              <a:ln>
                <a:noFill/>
              </a:ln>
              <a:solidFill>
                <a:prstClr val="black"/>
              </a:solidFill>
              <a:effectLst/>
              <a:uLnTx/>
              <a:uFillTx/>
              <a:latin typeface="Play"/>
              <a:ea typeface="Play"/>
              <a:cs typeface="Play"/>
              <a:sym typeface="Play"/>
            </a:endParaRPr>
          </a:p>
        </p:txBody>
      </p:sp>
      <p:sp>
        <p:nvSpPr>
          <p:cNvPr id="72" name="Google Shape;274;p27">
            <a:hlinkClick r:id="" action="ppaction://hlinkshowjump?jump=nextslide"/>
            <a:extLst>
              <a:ext uri="{FF2B5EF4-FFF2-40B4-BE49-F238E27FC236}">
                <a16:creationId xmlns:a16="http://schemas.microsoft.com/office/drawing/2014/main" id="{B082D2E8-294A-727E-894C-AB3794A45D98}"/>
              </a:ext>
            </a:extLst>
          </p:cNvPr>
          <p:cNvSpPr txBox="1"/>
          <p:nvPr/>
        </p:nvSpPr>
        <p:spPr>
          <a:xfrm>
            <a:off x="4365339" y="3999042"/>
            <a:ext cx="1728000" cy="261570"/>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100" b="1" i="0" u="none" strike="noStrike" kern="0" cap="none" spc="0" normalizeH="0" baseline="0" noProof="0" dirty="0">
                <a:ln>
                  <a:noFill/>
                </a:ln>
                <a:solidFill>
                  <a:prstClr val="black"/>
                </a:solidFill>
                <a:effectLst/>
                <a:uLnTx/>
                <a:uFillTx/>
                <a:latin typeface="Play"/>
                <a:ea typeface="Play"/>
                <a:cs typeface="Play"/>
                <a:sym typeface="Play"/>
              </a:rPr>
              <a:t>Windows 13 Enterprise</a:t>
            </a:r>
            <a:endParaRPr kumimoji="0" sz="1100" b="1" i="0" u="none" strike="noStrike" kern="0" cap="none" spc="0" normalizeH="0" baseline="0" noProof="0" dirty="0">
              <a:ln>
                <a:noFill/>
              </a:ln>
              <a:solidFill>
                <a:prstClr val="black"/>
              </a:solidFill>
              <a:effectLst/>
              <a:uLnTx/>
              <a:uFillTx/>
              <a:latin typeface="Play"/>
              <a:ea typeface="Play"/>
              <a:cs typeface="Play"/>
              <a:sym typeface="Play"/>
            </a:endParaRPr>
          </a:p>
        </p:txBody>
      </p:sp>
      <p:sp>
        <p:nvSpPr>
          <p:cNvPr id="73" name="Google Shape;275;p27">
            <a:hlinkClick r:id="" action="ppaction://hlinkshowjump?jump=nextslide"/>
            <a:extLst>
              <a:ext uri="{FF2B5EF4-FFF2-40B4-BE49-F238E27FC236}">
                <a16:creationId xmlns:a16="http://schemas.microsoft.com/office/drawing/2014/main" id="{345CF861-8E28-78F7-4118-490CE3E6C23E}"/>
              </a:ext>
            </a:extLst>
          </p:cNvPr>
          <p:cNvSpPr txBox="1"/>
          <p:nvPr/>
        </p:nvSpPr>
        <p:spPr>
          <a:xfrm>
            <a:off x="4365339" y="4371653"/>
            <a:ext cx="1593276" cy="261610"/>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100" b="1" i="0" u="none" strike="noStrike" kern="0" cap="none" spc="0" normalizeH="0" baseline="0" noProof="0" dirty="0">
                <a:ln>
                  <a:noFill/>
                </a:ln>
                <a:solidFill>
                  <a:prstClr val="black"/>
                </a:solidFill>
                <a:effectLst/>
                <a:uLnTx/>
                <a:uFillTx/>
                <a:latin typeface="Play"/>
                <a:ea typeface="Play"/>
                <a:cs typeface="Play"/>
                <a:sym typeface="Play"/>
              </a:rPr>
              <a:t>Windows 13 SE</a:t>
            </a:r>
            <a:endParaRPr kumimoji="0" sz="1100" b="1" i="0" u="none" strike="noStrike" kern="0" cap="none" spc="0" normalizeH="0" baseline="0" noProof="0" dirty="0">
              <a:ln>
                <a:noFill/>
              </a:ln>
              <a:solidFill>
                <a:prstClr val="black"/>
              </a:solidFill>
              <a:effectLst/>
              <a:uLnTx/>
              <a:uFillTx/>
              <a:latin typeface="Play"/>
              <a:ea typeface="Play"/>
              <a:cs typeface="Play"/>
              <a:sym typeface="Play"/>
            </a:endParaRPr>
          </a:p>
        </p:txBody>
      </p:sp>
      <p:sp>
        <p:nvSpPr>
          <p:cNvPr id="74" name="Google Shape;276;p27">
            <a:hlinkClick r:id="" action="ppaction://hlinkshowjump?jump=nextslide"/>
            <a:extLst>
              <a:ext uri="{FF2B5EF4-FFF2-40B4-BE49-F238E27FC236}">
                <a16:creationId xmlns:a16="http://schemas.microsoft.com/office/drawing/2014/main" id="{7D7C6695-BFD8-1307-7C79-E725213CB320}"/>
              </a:ext>
            </a:extLst>
          </p:cNvPr>
          <p:cNvSpPr txBox="1"/>
          <p:nvPr/>
        </p:nvSpPr>
        <p:spPr>
          <a:xfrm>
            <a:off x="9263465" y="2880712"/>
            <a:ext cx="537745" cy="261610"/>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100" b="1" i="0" u="none" strike="noStrike" kern="0" cap="none" spc="0" normalizeH="0" baseline="0" noProof="0">
                <a:ln>
                  <a:noFill/>
                </a:ln>
                <a:solidFill>
                  <a:prstClr val="black"/>
                </a:solidFill>
                <a:effectLst/>
                <a:uLnTx/>
                <a:uFillTx/>
                <a:latin typeface="Play"/>
                <a:ea typeface="Play"/>
                <a:cs typeface="Play"/>
                <a:sym typeface="Play"/>
              </a:rPr>
              <a:t>x64</a:t>
            </a:r>
            <a:endParaRPr kumimoji="0" sz="1050" b="1" i="0" u="none" strike="noStrike" kern="0" cap="none" spc="0" normalizeH="0" baseline="0" noProof="0">
              <a:ln>
                <a:noFill/>
              </a:ln>
              <a:solidFill>
                <a:prstClr val="black"/>
              </a:solidFill>
              <a:effectLst/>
              <a:uLnTx/>
              <a:uFillTx/>
              <a:latin typeface="Play"/>
              <a:ea typeface="Play"/>
              <a:cs typeface="Play"/>
              <a:sym typeface="Play"/>
            </a:endParaRPr>
          </a:p>
        </p:txBody>
      </p:sp>
      <p:sp>
        <p:nvSpPr>
          <p:cNvPr id="75" name="Google Shape;277;p27">
            <a:hlinkClick r:id="" action="ppaction://hlinkshowjump?jump=nextslide"/>
            <a:extLst>
              <a:ext uri="{FF2B5EF4-FFF2-40B4-BE49-F238E27FC236}">
                <a16:creationId xmlns:a16="http://schemas.microsoft.com/office/drawing/2014/main" id="{57C87B34-9A4D-03AF-5200-B088FFA1CA2F}"/>
              </a:ext>
            </a:extLst>
          </p:cNvPr>
          <p:cNvSpPr txBox="1"/>
          <p:nvPr/>
        </p:nvSpPr>
        <p:spPr>
          <a:xfrm>
            <a:off x="9263465" y="3241204"/>
            <a:ext cx="537745" cy="261610"/>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100" b="1" i="0" u="none" strike="noStrike" kern="0" cap="none" spc="0" normalizeH="0" baseline="0" noProof="0">
                <a:ln>
                  <a:noFill/>
                </a:ln>
                <a:solidFill>
                  <a:prstClr val="black"/>
                </a:solidFill>
                <a:effectLst/>
                <a:uLnTx/>
                <a:uFillTx/>
                <a:latin typeface="Play"/>
                <a:ea typeface="Play"/>
                <a:cs typeface="Play"/>
                <a:sym typeface="Play"/>
              </a:rPr>
              <a:t>x64</a:t>
            </a:r>
            <a:endParaRPr kumimoji="0" sz="1050" b="1" i="0" u="none" strike="noStrike" kern="0" cap="none" spc="0" normalizeH="0" baseline="0" noProof="0">
              <a:ln>
                <a:noFill/>
              </a:ln>
              <a:solidFill>
                <a:prstClr val="black"/>
              </a:solidFill>
              <a:effectLst/>
              <a:uLnTx/>
              <a:uFillTx/>
              <a:latin typeface="Play"/>
              <a:ea typeface="Play"/>
              <a:cs typeface="Play"/>
              <a:sym typeface="Play"/>
            </a:endParaRPr>
          </a:p>
        </p:txBody>
      </p:sp>
      <p:sp>
        <p:nvSpPr>
          <p:cNvPr id="76" name="Google Shape;278;p27">
            <a:hlinkClick r:id="" action="ppaction://hlinkshowjump?jump=nextslide"/>
            <a:extLst>
              <a:ext uri="{FF2B5EF4-FFF2-40B4-BE49-F238E27FC236}">
                <a16:creationId xmlns:a16="http://schemas.microsoft.com/office/drawing/2014/main" id="{6EEEB7EB-FAD9-40B2-744E-7DD03B04BF5D}"/>
              </a:ext>
            </a:extLst>
          </p:cNvPr>
          <p:cNvSpPr txBox="1"/>
          <p:nvPr/>
        </p:nvSpPr>
        <p:spPr>
          <a:xfrm>
            <a:off x="9263464" y="3607565"/>
            <a:ext cx="537745" cy="261610"/>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100" b="1" i="0" u="none" strike="noStrike" kern="0" cap="none" spc="0" normalizeH="0" baseline="0" noProof="0">
                <a:ln>
                  <a:noFill/>
                </a:ln>
                <a:solidFill>
                  <a:prstClr val="black"/>
                </a:solidFill>
                <a:effectLst/>
                <a:uLnTx/>
                <a:uFillTx/>
                <a:latin typeface="Play"/>
                <a:ea typeface="Play"/>
                <a:cs typeface="Play"/>
                <a:sym typeface="Play"/>
              </a:rPr>
              <a:t>x64</a:t>
            </a:r>
            <a:endParaRPr kumimoji="0" sz="1050" b="1" i="0" u="none" strike="noStrike" kern="0" cap="none" spc="0" normalizeH="0" baseline="0" noProof="0">
              <a:ln>
                <a:noFill/>
              </a:ln>
              <a:solidFill>
                <a:prstClr val="black"/>
              </a:solidFill>
              <a:effectLst/>
              <a:uLnTx/>
              <a:uFillTx/>
              <a:latin typeface="Play"/>
              <a:ea typeface="Play"/>
              <a:cs typeface="Play"/>
              <a:sym typeface="Play"/>
            </a:endParaRPr>
          </a:p>
        </p:txBody>
      </p:sp>
      <p:sp>
        <p:nvSpPr>
          <p:cNvPr id="77" name="Google Shape;279;p27">
            <a:hlinkClick r:id="" action="ppaction://hlinkshowjump?jump=nextslide"/>
            <a:extLst>
              <a:ext uri="{FF2B5EF4-FFF2-40B4-BE49-F238E27FC236}">
                <a16:creationId xmlns:a16="http://schemas.microsoft.com/office/drawing/2014/main" id="{FDC3336F-3D1A-5F3D-A0D5-103B0B8D9F37}"/>
              </a:ext>
            </a:extLst>
          </p:cNvPr>
          <p:cNvSpPr txBox="1"/>
          <p:nvPr/>
        </p:nvSpPr>
        <p:spPr>
          <a:xfrm>
            <a:off x="9263463" y="3999042"/>
            <a:ext cx="537745" cy="261610"/>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100" b="1" i="0" u="none" strike="noStrike" kern="0" cap="none" spc="0" normalizeH="0" baseline="0" noProof="0">
                <a:ln>
                  <a:noFill/>
                </a:ln>
                <a:solidFill>
                  <a:prstClr val="black"/>
                </a:solidFill>
                <a:effectLst/>
                <a:uLnTx/>
                <a:uFillTx/>
                <a:latin typeface="Play"/>
                <a:ea typeface="Play"/>
                <a:cs typeface="Play"/>
                <a:sym typeface="Play"/>
              </a:rPr>
              <a:t>x64</a:t>
            </a:r>
            <a:endParaRPr kumimoji="0" sz="1050" b="1" i="0" u="none" strike="noStrike" kern="0" cap="none" spc="0" normalizeH="0" baseline="0" noProof="0">
              <a:ln>
                <a:noFill/>
              </a:ln>
              <a:solidFill>
                <a:prstClr val="black"/>
              </a:solidFill>
              <a:effectLst/>
              <a:uLnTx/>
              <a:uFillTx/>
              <a:latin typeface="Play"/>
              <a:ea typeface="Play"/>
              <a:cs typeface="Play"/>
              <a:sym typeface="Play"/>
            </a:endParaRPr>
          </a:p>
        </p:txBody>
      </p:sp>
      <p:sp>
        <p:nvSpPr>
          <p:cNvPr id="78" name="Google Shape;280;p27">
            <a:hlinkClick r:id="" action="ppaction://hlinkshowjump?jump=nextslide"/>
            <a:extLst>
              <a:ext uri="{FF2B5EF4-FFF2-40B4-BE49-F238E27FC236}">
                <a16:creationId xmlns:a16="http://schemas.microsoft.com/office/drawing/2014/main" id="{FC006425-0F17-1E66-68A1-6BCE668C05EE}"/>
              </a:ext>
            </a:extLst>
          </p:cNvPr>
          <p:cNvSpPr txBox="1"/>
          <p:nvPr/>
        </p:nvSpPr>
        <p:spPr>
          <a:xfrm>
            <a:off x="9263464" y="4371653"/>
            <a:ext cx="537745" cy="261610"/>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100" b="1" i="0" u="none" strike="noStrike" kern="0" cap="none" spc="0" normalizeH="0" baseline="0" noProof="0">
                <a:ln>
                  <a:noFill/>
                </a:ln>
                <a:solidFill>
                  <a:prstClr val="black"/>
                </a:solidFill>
                <a:effectLst/>
                <a:uLnTx/>
                <a:uFillTx/>
                <a:latin typeface="Play"/>
                <a:ea typeface="Play"/>
                <a:cs typeface="Play"/>
                <a:sym typeface="Play"/>
              </a:rPr>
              <a:t>x64</a:t>
            </a:r>
            <a:endParaRPr kumimoji="0" sz="1050" b="1" i="0" u="none" strike="noStrike" kern="0" cap="none" spc="0" normalizeH="0" baseline="0" noProof="0">
              <a:ln>
                <a:noFill/>
              </a:ln>
              <a:solidFill>
                <a:prstClr val="black"/>
              </a:solidFill>
              <a:effectLst/>
              <a:uLnTx/>
              <a:uFillTx/>
              <a:latin typeface="Play"/>
              <a:ea typeface="Play"/>
              <a:cs typeface="Play"/>
              <a:sym typeface="Play"/>
            </a:endParaRPr>
          </a:p>
        </p:txBody>
      </p:sp>
      <p:pic>
        <p:nvPicPr>
          <p:cNvPr id="2" name="Google Shape;306;p28">
            <a:extLst>
              <a:ext uri="{FF2B5EF4-FFF2-40B4-BE49-F238E27FC236}">
                <a16:creationId xmlns:a16="http://schemas.microsoft.com/office/drawing/2014/main" id="{405CE19C-5211-E651-C56E-1EF01DEA3BE7}"/>
              </a:ext>
            </a:extLst>
          </p:cNvPr>
          <p:cNvPicPr preferRelativeResize="0"/>
          <p:nvPr/>
        </p:nvPicPr>
        <p:blipFill rotWithShape="1">
          <a:blip r:embed="rId10">
            <a:alphaModFix/>
            <a:extLst>
              <a:ext uri="{BEBA8EAE-BF5A-486C-A8C5-ECC9F3942E4B}">
                <a14:imgProps xmlns:a14="http://schemas.microsoft.com/office/drawing/2010/main">
                  <a14:imgLayer r:embed="rId11">
                    <a14:imgEffect>
                      <a14:colorTemperature colorTemp="11200"/>
                    </a14:imgEffect>
                    <a14:imgEffect>
                      <a14:saturation sat="400000"/>
                    </a14:imgEffect>
                  </a14:imgLayer>
                </a14:imgProps>
              </a:ext>
            </a:extLst>
          </a:blip>
          <a:srcRect/>
          <a:stretch/>
        </p:blipFill>
        <p:spPr>
          <a:xfrm>
            <a:off x="2181222" y="2527730"/>
            <a:ext cx="1147170" cy="1147170"/>
          </a:xfrm>
          <a:prstGeom prst="rect">
            <a:avLst/>
          </a:prstGeom>
          <a:noFill/>
          <a:ln>
            <a:noFill/>
          </a:ln>
        </p:spPr>
      </p:pic>
      <p:pic>
        <p:nvPicPr>
          <p:cNvPr id="28" name="Google Shape;307;p28">
            <a:extLst>
              <a:ext uri="{FF2B5EF4-FFF2-40B4-BE49-F238E27FC236}">
                <a16:creationId xmlns:a16="http://schemas.microsoft.com/office/drawing/2014/main" id="{1BCBCDFF-6B78-4E5E-1412-CF7D1F06B68B}"/>
              </a:ext>
            </a:extLst>
          </p:cNvPr>
          <p:cNvPicPr preferRelativeResize="0"/>
          <p:nvPr/>
        </p:nvPicPr>
        <p:blipFill>
          <a:blip r:embed="rId4">
            <a:extLst>
              <a:ext uri="{BEBA8EAE-BF5A-486C-A8C5-ECC9F3942E4B}">
                <a14:imgProps xmlns:a14="http://schemas.microsoft.com/office/drawing/2010/main">
                  <a14:imgLayer r:embed="rId5">
                    <a14:imgEffect>
                      <a14:artisticBlur/>
                    </a14:imgEffect>
                  </a14:imgLayer>
                </a14:imgProps>
              </a:ext>
              <a:ext uri="{28A0092B-C50C-407E-A947-70E740481C1C}">
                <a14:useLocalDpi xmlns:a14="http://schemas.microsoft.com/office/drawing/2010/main" val="0"/>
              </a:ext>
            </a:extLst>
          </a:blip>
          <a:srcRect t="45551" b="45551"/>
          <a:stretch/>
        </p:blipFill>
        <p:spPr>
          <a:xfrm>
            <a:off x="4407263" y="2492282"/>
            <a:ext cx="5389378" cy="319690"/>
          </a:xfrm>
          <a:prstGeom prst="roundRect">
            <a:avLst>
              <a:gd name="adj" fmla="val 13631"/>
            </a:avLst>
          </a:prstGeom>
          <a:noFill/>
          <a:ln>
            <a:noFill/>
          </a:ln>
          <a:effectLst>
            <a:outerShdw blurRad="50800" dist="38100" dir="2700000" algn="tl" rotWithShape="0">
              <a:srgbClr val="000000">
                <a:alpha val="40000"/>
              </a:srgbClr>
            </a:outerShdw>
          </a:effectLst>
        </p:spPr>
      </p:pic>
      <p:sp>
        <p:nvSpPr>
          <p:cNvPr id="29" name="Google Shape;308;p28">
            <a:hlinkClick r:id="" action="ppaction://hlinkshowjump?jump=nextslide"/>
            <a:extLst>
              <a:ext uri="{FF2B5EF4-FFF2-40B4-BE49-F238E27FC236}">
                <a16:creationId xmlns:a16="http://schemas.microsoft.com/office/drawing/2014/main" id="{BEB937DD-F3CB-FD72-9B25-504D301D3FF8}"/>
              </a:ext>
            </a:extLst>
          </p:cNvPr>
          <p:cNvSpPr txBox="1"/>
          <p:nvPr/>
        </p:nvSpPr>
        <p:spPr>
          <a:xfrm>
            <a:off x="4360769" y="2512733"/>
            <a:ext cx="1593276" cy="2616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100" b="1" dirty="0">
                <a:latin typeface="Play"/>
                <a:ea typeface="Play"/>
                <a:cs typeface="Play"/>
                <a:sym typeface="Play"/>
              </a:rPr>
              <a:t>Windows 13 Pro</a:t>
            </a:r>
            <a:endParaRPr sz="1100" b="1" dirty="0">
              <a:latin typeface="Play"/>
              <a:ea typeface="Play"/>
              <a:cs typeface="Play"/>
              <a:sym typeface="Play"/>
            </a:endParaRPr>
          </a:p>
        </p:txBody>
      </p:sp>
      <p:sp>
        <p:nvSpPr>
          <p:cNvPr id="30" name="Google Shape;309;p28">
            <a:hlinkClick r:id="" action="ppaction://hlinkshowjump?jump=nextslide"/>
            <a:extLst>
              <a:ext uri="{FF2B5EF4-FFF2-40B4-BE49-F238E27FC236}">
                <a16:creationId xmlns:a16="http://schemas.microsoft.com/office/drawing/2014/main" id="{B9F81D50-64B9-302C-0730-9C599F979E0C}"/>
              </a:ext>
            </a:extLst>
          </p:cNvPr>
          <p:cNvSpPr txBox="1"/>
          <p:nvPr/>
        </p:nvSpPr>
        <p:spPr>
          <a:xfrm>
            <a:off x="9258896" y="2509016"/>
            <a:ext cx="537745" cy="2616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100" b="1" dirty="0">
                <a:latin typeface="Play"/>
                <a:ea typeface="Play"/>
                <a:cs typeface="Play"/>
                <a:sym typeface="Play"/>
              </a:rPr>
              <a:t>x64</a:t>
            </a:r>
            <a:endParaRPr sz="1050" b="1" dirty="0">
              <a:latin typeface="Play"/>
              <a:ea typeface="Play"/>
              <a:cs typeface="Play"/>
              <a:sym typeface="Play"/>
            </a:endParaRPr>
          </a:p>
        </p:txBody>
      </p:sp>
      <p:sp>
        <p:nvSpPr>
          <p:cNvPr id="31" name="Google Shape;262;p19">
            <a:extLst>
              <a:ext uri="{FF2B5EF4-FFF2-40B4-BE49-F238E27FC236}">
                <a16:creationId xmlns:a16="http://schemas.microsoft.com/office/drawing/2014/main" id="{319DC98E-1714-28BA-6D8B-7A9CBD382344}"/>
              </a:ext>
            </a:extLst>
          </p:cNvPr>
          <p:cNvSpPr txBox="1"/>
          <p:nvPr/>
        </p:nvSpPr>
        <p:spPr>
          <a:xfrm>
            <a:off x="2089666" y="6079383"/>
            <a:ext cx="257701" cy="584775"/>
          </a:xfrm>
          <a:prstGeom prst="rect">
            <a:avLst/>
          </a:prstGeom>
          <a:noFill/>
          <a:ln>
            <a:noFill/>
          </a:ln>
        </p:spPr>
        <p:txBody>
          <a:bodyPr spcFirstLastPara="1" wrap="square" lIns="91425" tIns="45700" rIns="91425" bIns="45700" anchor="t"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200" b="0" i="0" u="none" strike="noStrike" kern="0" cap="none" spc="0" normalizeH="0" baseline="0" noProof="0">
                <a:ln>
                  <a:noFill/>
                </a:ln>
                <a:effectLst/>
                <a:uLnTx/>
                <a:uFillTx/>
                <a:latin typeface="Play"/>
                <a:ea typeface="Play"/>
                <a:cs typeface="Play"/>
                <a:sym typeface="Play"/>
              </a:rPr>
              <a:t>1</a:t>
            </a:r>
            <a:endParaRPr kumimoji="0" sz="3200" b="0" i="0" u="none" strike="noStrike" kern="0" cap="none" spc="0" normalizeH="0" baseline="0" noProof="0">
              <a:ln>
                <a:noFill/>
              </a:ln>
              <a:effectLst/>
              <a:uLnTx/>
              <a:uFillTx/>
              <a:latin typeface="Play"/>
              <a:ea typeface="Play"/>
              <a:cs typeface="Play"/>
              <a:sym typeface="Play"/>
            </a:endParaRPr>
          </a:p>
        </p:txBody>
      </p:sp>
      <p:sp>
        <p:nvSpPr>
          <p:cNvPr id="32" name="Google Shape;263;p19">
            <a:extLst>
              <a:ext uri="{FF2B5EF4-FFF2-40B4-BE49-F238E27FC236}">
                <a16:creationId xmlns:a16="http://schemas.microsoft.com/office/drawing/2014/main" id="{53D8473C-81A8-A06F-A879-3C00E6647729}"/>
              </a:ext>
            </a:extLst>
          </p:cNvPr>
          <p:cNvSpPr txBox="1"/>
          <p:nvPr/>
        </p:nvSpPr>
        <p:spPr>
          <a:xfrm>
            <a:off x="2428220" y="6233270"/>
            <a:ext cx="1777669" cy="276959"/>
          </a:xfrm>
          <a:prstGeom prst="rect">
            <a:avLst/>
          </a:prstGeom>
          <a:noFill/>
          <a:ln>
            <a:noFill/>
          </a:ln>
        </p:spPr>
        <p:txBody>
          <a:bodyPr spcFirstLastPara="1" wrap="square" lIns="91425" tIns="45700" rIns="91425" bIns="45700" anchor="t"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0" i="0" u="none" strike="noStrike" kern="0" cap="none" spc="0" normalizeH="0" baseline="0" noProof="0">
                <a:ln>
                  <a:noFill/>
                </a:ln>
                <a:effectLst/>
                <a:uLnTx/>
                <a:uFillTx/>
                <a:latin typeface="Play"/>
                <a:ea typeface="Play"/>
                <a:cs typeface="Play"/>
                <a:sym typeface="Play"/>
              </a:rPr>
              <a:t>Collecting Information</a:t>
            </a:r>
            <a:endParaRPr kumimoji="0" sz="1200" b="0" i="0" u="none" strike="noStrike" kern="0" cap="none" spc="0" normalizeH="0" baseline="0" noProof="0">
              <a:ln>
                <a:noFill/>
              </a:ln>
              <a:effectLst/>
              <a:uLnTx/>
              <a:uFillTx/>
              <a:latin typeface="Play"/>
              <a:ea typeface="Play"/>
              <a:cs typeface="Play"/>
              <a:sym typeface="Play"/>
            </a:endParaRPr>
          </a:p>
        </p:txBody>
      </p:sp>
      <p:sp>
        <p:nvSpPr>
          <p:cNvPr id="33" name="Google Shape;264;p19">
            <a:extLst>
              <a:ext uri="{FF2B5EF4-FFF2-40B4-BE49-F238E27FC236}">
                <a16:creationId xmlns:a16="http://schemas.microsoft.com/office/drawing/2014/main" id="{8E8216CD-0621-8BCE-237F-2CBE30BC9296}"/>
              </a:ext>
            </a:extLst>
          </p:cNvPr>
          <p:cNvSpPr/>
          <p:nvPr/>
        </p:nvSpPr>
        <p:spPr>
          <a:xfrm>
            <a:off x="2203551" y="5904388"/>
            <a:ext cx="2863962" cy="242293"/>
          </a:xfrm>
          <a:prstGeom prst="rect">
            <a:avLst/>
          </a:prstGeom>
          <a:solidFill>
            <a:srgbClr val="262626"/>
          </a:solidFill>
          <a:ln>
            <a:noFill/>
          </a:ln>
        </p:spPr>
        <p:txBody>
          <a:bodyPr spcFirstLastPara="1" wrap="square" lIns="91425" tIns="45700" rIns="91425" bIns="457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dirty="0">
              <a:ln>
                <a:noFill/>
              </a:ln>
              <a:effectLst/>
              <a:uLnTx/>
              <a:uFillTx/>
              <a:latin typeface="Play"/>
              <a:ea typeface="Play"/>
              <a:cs typeface="Play"/>
              <a:sym typeface="Play"/>
            </a:endParaRPr>
          </a:p>
        </p:txBody>
      </p:sp>
      <p:sp>
        <p:nvSpPr>
          <p:cNvPr id="34" name="Google Shape;267;p19">
            <a:extLst>
              <a:ext uri="{FF2B5EF4-FFF2-40B4-BE49-F238E27FC236}">
                <a16:creationId xmlns:a16="http://schemas.microsoft.com/office/drawing/2014/main" id="{EB40F679-90A6-1FC1-FCCD-4DAB2C3778E5}"/>
              </a:ext>
            </a:extLst>
          </p:cNvPr>
          <p:cNvSpPr txBox="1"/>
          <p:nvPr/>
        </p:nvSpPr>
        <p:spPr>
          <a:xfrm>
            <a:off x="5159446" y="6122769"/>
            <a:ext cx="405880" cy="584775"/>
          </a:xfrm>
          <a:prstGeom prst="rect">
            <a:avLst/>
          </a:prstGeom>
          <a:noFill/>
          <a:ln>
            <a:noFill/>
          </a:ln>
        </p:spPr>
        <p:txBody>
          <a:bodyPr spcFirstLastPara="1" wrap="square" lIns="91425" tIns="45700" rIns="91425" bIns="45700" anchor="t"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200" b="0" i="0" u="none" strike="noStrike" kern="0" cap="none" spc="0" normalizeH="0" baseline="0" noProof="0">
                <a:ln>
                  <a:noFill/>
                </a:ln>
                <a:effectLst/>
                <a:uLnTx/>
                <a:uFillTx/>
                <a:latin typeface="Play"/>
                <a:ea typeface="Play"/>
                <a:cs typeface="Play"/>
                <a:sym typeface="Play"/>
              </a:rPr>
              <a:t>2</a:t>
            </a:r>
            <a:endParaRPr kumimoji="0" sz="3200" b="0" i="0" u="none" strike="noStrike" kern="0" cap="none" spc="0" normalizeH="0" baseline="0" noProof="0">
              <a:ln>
                <a:noFill/>
              </a:ln>
              <a:effectLst/>
              <a:uLnTx/>
              <a:uFillTx/>
              <a:latin typeface="Play"/>
              <a:ea typeface="Play"/>
              <a:cs typeface="Play"/>
              <a:sym typeface="Play"/>
            </a:endParaRPr>
          </a:p>
        </p:txBody>
      </p:sp>
      <p:sp>
        <p:nvSpPr>
          <p:cNvPr id="35" name="Google Shape;268;p19">
            <a:extLst>
              <a:ext uri="{FF2B5EF4-FFF2-40B4-BE49-F238E27FC236}">
                <a16:creationId xmlns:a16="http://schemas.microsoft.com/office/drawing/2014/main" id="{E1B9BB7F-DD7A-1391-18DB-3545BCA5202F}"/>
              </a:ext>
            </a:extLst>
          </p:cNvPr>
          <p:cNvSpPr txBox="1"/>
          <p:nvPr/>
        </p:nvSpPr>
        <p:spPr>
          <a:xfrm>
            <a:off x="5498000" y="6246676"/>
            <a:ext cx="1914485" cy="276959"/>
          </a:xfrm>
          <a:prstGeom prst="rect">
            <a:avLst/>
          </a:prstGeom>
          <a:noFill/>
          <a:ln>
            <a:noFill/>
          </a:ln>
        </p:spPr>
        <p:txBody>
          <a:bodyPr spcFirstLastPara="1" wrap="square" lIns="91425" tIns="45700" rIns="91425" bIns="45700" anchor="t"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0" i="0" u="none" strike="noStrike" kern="0" cap="none" spc="0" normalizeH="0" baseline="0" noProof="0" dirty="0">
                <a:ln>
                  <a:noFill/>
                </a:ln>
                <a:effectLst/>
                <a:uLnTx/>
                <a:uFillTx/>
                <a:latin typeface="Play"/>
                <a:ea typeface="Play"/>
                <a:cs typeface="Play"/>
                <a:sym typeface="Play"/>
              </a:rPr>
              <a:t>Installing Windows 13</a:t>
            </a:r>
            <a:endParaRPr kumimoji="0" sz="1200" b="0" i="0" u="none" strike="noStrike" kern="0" cap="none" spc="0" normalizeH="0" baseline="0" noProof="0" dirty="0">
              <a:ln>
                <a:noFill/>
              </a:ln>
              <a:effectLst/>
              <a:uLnTx/>
              <a:uFillTx/>
              <a:latin typeface="Play"/>
              <a:ea typeface="Play"/>
              <a:cs typeface="Play"/>
              <a:sym typeface="Play"/>
            </a:endParaRPr>
          </a:p>
        </p:txBody>
      </p:sp>
      <p:sp>
        <p:nvSpPr>
          <p:cNvPr id="36" name="Google Shape;269;p19">
            <a:extLst>
              <a:ext uri="{FF2B5EF4-FFF2-40B4-BE49-F238E27FC236}">
                <a16:creationId xmlns:a16="http://schemas.microsoft.com/office/drawing/2014/main" id="{5BCA193A-F459-545B-3E3D-27E89359A6AE}"/>
              </a:ext>
            </a:extLst>
          </p:cNvPr>
          <p:cNvSpPr txBox="1"/>
          <p:nvPr/>
        </p:nvSpPr>
        <p:spPr>
          <a:xfrm>
            <a:off x="7951743" y="6128016"/>
            <a:ext cx="405880" cy="584775"/>
          </a:xfrm>
          <a:prstGeom prst="rect">
            <a:avLst/>
          </a:prstGeom>
          <a:noFill/>
          <a:ln>
            <a:noFill/>
          </a:ln>
        </p:spPr>
        <p:txBody>
          <a:bodyPr spcFirstLastPara="1" wrap="square" lIns="91425" tIns="45700" rIns="91425" bIns="45700" anchor="t"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200" b="0" i="0" u="none" strike="noStrike" kern="0" cap="none" spc="0" normalizeH="0" baseline="0" noProof="0" dirty="0">
                <a:ln>
                  <a:noFill/>
                </a:ln>
                <a:effectLst/>
                <a:uLnTx/>
                <a:uFillTx/>
                <a:latin typeface="Play"/>
                <a:ea typeface="Play"/>
                <a:cs typeface="Play"/>
                <a:sym typeface="Play"/>
              </a:rPr>
              <a:t>3</a:t>
            </a:r>
            <a:endParaRPr kumimoji="0" sz="3200" b="0" i="0" u="none" strike="noStrike" kern="0" cap="none" spc="0" normalizeH="0" baseline="0" noProof="0" dirty="0">
              <a:ln>
                <a:noFill/>
              </a:ln>
              <a:effectLst/>
              <a:uLnTx/>
              <a:uFillTx/>
              <a:latin typeface="Play"/>
              <a:ea typeface="Play"/>
              <a:cs typeface="Play"/>
              <a:sym typeface="Play"/>
            </a:endParaRPr>
          </a:p>
        </p:txBody>
      </p:sp>
      <p:sp>
        <p:nvSpPr>
          <p:cNvPr id="37" name="Google Shape;270;p19">
            <a:extLst>
              <a:ext uri="{FF2B5EF4-FFF2-40B4-BE49-F238E27FC236}">
                <a16:creationId xmlns:a16="http://schemas.microsoft.com/office/drawing/2014/main" id="{5277BC1D-A916-79B7-A249-017CB085D5C6}"/>
              </a:ext>
            </a:extLst>
          </p:cNvPr>
          <p:cNvSpPr txBox="1"/>
          <p:nvPr/>
        </p:nvSpPr>
        <p:spPr>
          <a:xfrm>
            <a:off x="8290297" y="6236933"/>
            <a:ext cx="1153506" cy="276959"/>
          </a:xfrm>
          <a:prstGeom prst="rect">
            <a:avLst/>
          </a:prstGeom>
          <a:noFill/>
          <a:ln>
            <a:noFill/>
          </a:ln>
        </p:spPr>
        <p:txBody>
          <a:bodyPr spcFirstLastPara="1" wrap="square" lIns="91425" tIns="45700" rIns="91425" bIns="45700" anchor="t"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0" i="0" u="none" strike="noStrike" kern="0" cap="none" spc="0" normalizeH="0" baseline="0" noProof="0" dirty="0">
                <a:ln>
                  <a:noFill/>
                </a:ln>
                <a:effectLst/>
                <a:uLnTx/>
                <a:uFillTx/>
                <a:latin typeface="Play"/>
                <a:ea typeface="Play"/>
                <a:cs typeface="Play"/>
                <a:sym typeface="Play"/>
              </a:rPr>
              <a:t>Finishing Up</a:t>
            </a:r>
            <a:endParaRPr kumimoji="0" sz="1200" b="0" i="0" u="none" strike="noStrike" kern="0" cap="none" spc="0" normalizeH="0" baseline="0" noProof="0" dirty="0">
              <a:ln>
                <a:noFill/>
              </a:ln>
              <a:effectLst/>
              <a:uLnTx/>
              <a:uFillTx/>
              <a:latin typeface="Play"/>
              <a:ea typeface="Play"/>
              <a:cs typeface="Play"/>
              <a:sym typeface="Play"/>
            </a:endParaRPr>
          </a:p>
        </p:txBody>
      </p:sp>
      <p:sp>
        <p:nvSpPr>
          <p:cNvPr id="38" name="Google Shape;276;p19">
            <a:extLst>
              <a:ext uri="{FF2B5EF4-FFF2-40B4-BE49-F238E27FC236}">
                <a16:creationId xmlns:a16="http://schemas.microsoft.com/office/drawing/2014/main" id="{31A863EA-2A3A-6371-737C-0845151AADA2}"/>
              </a:ext>
            </a:extLst>
          </p:cNvPr>
          <p:cNvSpPr/>
          <p:nvPr/>
        </p:nvSpPr>
        <p:spPr>
          <a:xfrm>
            <a:off x="2203549" y="5885357"/>
            <a:ext cx="449710" cy="261324"/>
          </a:xfrm>
          <a:prstGeom prst="rect">
            <a:avLst/>
          </a:prstGeom>
          <a:solidFill>
            <a:srgbClr val="00B050"/>
          </a:solidFill>
          <a:ln>
            <a:noFill/>
          </a:ln>
        </p:spPr>
        <p:txBody>
          <a:bodyPr spcFirstLastPara="1" wrap="square" lIns="91425" tIns="45700" rIns="91425" bIns="457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effectLst/>
              <a:uLnTx/>
              <a:uFillTx/>
              <a:latin typeface="Play"/>
              <a:ea typeface="Play"/>
              <a:cs typeface="Play"/>
              <a:sym typeface="Play"/>
            </a:endParaRPr>
          </a:p>
        </p:txBody>
      </p:sp>
      <p:sp>
        <p:nvSpPr>
          <p:cNvPr id="39" name="Google Shape;264;p19">
            <a:extLst>
              <a:ext uri="{FF2B5EF4-FFF2-40B4-BE49-F238E27FC236}">
                <a16:creationId xmlns:a16="http://schemas.microsoft.com/office/drawing/2014/main" id="{DE336D0D-73BF-58D1-3FE0-5ADFC0CCDF27}"/>
              </a:ext>
            </a:extLst>
          </p:cNvPr>
          <p:cNvSpPr/>
          <p:nvPr/>
        </p:nvSpPr>
        <p:spPr>
          <a:xfrm>
            <a:off x="5213170" y="5884439"/>
            <a:ext cx="2608444" cy="276960"/>
          </a:xfrm>
          <a:prstGeom prst="rect">
            <a:avLst/>
          </a:prstGeom>
          <a:solidFill>
            <a:srgbClr val="262626"/>
          </a:solidFill>
          <a:ln>
            <a:noFill/>
          </a:ln>
        </p:spPr>
        <p:txBody>
          <a:bodyPr spcFirstLastPara="1" wrap="square" lIns="91425" tIns="45700" rIns="91425" bIns="457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dirty="0">
              <a:ln>
                <a:noFill/>
              </a:ln>
              <a:effectLst/>
              <a:uLnTx/>
              <a:uFillTx/>
              <a:latin typeface="Play"/>
              <a:ea typeface="Play"/>
              <a:cs typeface="Play"/>
              <a:sym typeface="Play"/>
            </a:endParaRPr>
          </a:p>
        </p:txBody>
      </p:sp>
      <p:sp>
        <p:nvSpPr>
          <p:cNvPr id="40" name="Google Shape;264;p19">
            <a:extLst>
              <a:ext uri="{FF2B5EF4-FFF2-40B4-BE49-F238E27FC236}">
                <a16:creationId xmlns:a16="http://schemas.microsoft.com/office/drawing/2014/main" id="{7E72E4B4-2B26-FD3A-A9F5-EEF75E15DB39}"/>
              </a:ext>
            </a:extLst>
          </p:cNvPr>
          <p:cNvSpPr/>
          <p:nvPr/>
        </p:nvSpPr>
        <p:spPr>
          <a:xfrm>
            <a:off x="7973852" y="5901929"/>
            <a:ext cx="2608444" cy="276960"/>
          </a:xfrm>
          <a:prstGeom prst="rect">
            <a:avLst/>
          </a:prstGeom>
          <a:solidFill>
            <a:srgbClr val="262626"/>
          </a:solidFill>
          <a:ln>
            <a:noFill/>
          </a:ln>
        </p:spPr>
        <p:txBody>
          <a:bodyPr spcFirstLastPara="1" wrap="square" lIns="91425" tIns="45700" rIns="91425" bIns="457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dirty="0">
              <a:ln>
                <a:noFill/>
              </a:ln>
              <a:effectLst/>
              <a:uLnTx/>
              <a:uFillTx/>
              <a:latin typeface="Play"/>
              <a:ea typeface="Play"/>
              <a:cs typeface="Play"/>
              <a:sym typeface="Play"/>
            </a:endParaRPr>
          </a:p>
        </p:txBody>
      </p:sp>
    </p:spTree>
    <p:extLst>
      <p:ext uri="{BB962C8B-B14F-4D97-AF65-F5344CB8AC3E}">
        <p14:creationId xmlns:p14="http://schemas.microsoft.com/office/powerpoint/2010/main" val="533603357"/>
      </p:ext>
    </p:extLst>
  </p:cSld>
  <p:clrMapOvr>
    <a:masterClrMapping/>
  </p:clrMapOvr>
  <mc:AlternateContent xmlns:mc="http://schemas.openxmlformats.org/markup-compatibility/2006" xmlns:p159="http://schemas.microsoft.com/office/powerpoint/2015/09/main">
    <mc:Choice Requires="p159">
      <p:transition>
        <p159:morph option="byChar"/>
      </p:transition>
    </mc:Choice>
    <mc:Fallback xmlns="">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pic>
        <p:nvPicPr>
          <p:cNvPr id="26" name="Google Shape;111;p18">
            <a:extLst>
              <a:ext uri="{FF2B5EF4-FFF2-40B4-BE49-F238E27FC236}">
                <a16:creationId xmlns:a16="http://schemas.microsoft.com/office/drawing/2014/main" id="{FAE2D84F-5E45-E9A1-0816-8A2CD50422F0}"/>
              </a:ext>
            </a:extLst>
          </p:cNvPr>
          <p:cNvPicPr preferRelativeResize="0"/>
          <p:nvPr/>
        </p:nvPicPr>
        <p:blipFill>
          <a:blip r:embed="rId4">
            <a:extLst>
              <a:ext uri="{BEBA8EAE-BF5A-486C-A8C5-ECC9F3942E4B}">
                <a14:imgProps xmlns:a14="http://schemas.microsoft.com/office/drawing/2010/main">
                  <a14:imgLayer r:embed="rId5">
                    <a14:imgEffect>
                      <a14:artisticBlur/>
                    </a14:imgEffect>
                  </a14:imgLayer>
                </a14:imgProps>
              </a:ext>
              <a:ext uri="{28A0092B-C50C-407E-A947-70E740481C1C}">
                <a14:useLocalDpi xmlns:a14="http://schemas.microsoft.com/office/drawing/2010/main" val="0"/>
              </a:ext>
            </a:extLst>
          </a:blip>
          <a:srcRect t="33709" b="33709"/>
          <a:stretch/>
        </p:blipFill>
        <p:spPr>
          <a:xfrm>
            <a:off x="1558977" y="916120"/>
            <a:ext cx="9529319" cy="4845880"/>
          </a:xfrm>
          <a:prstGeom prst="roundRect">
            <a:avLst>
              <a:gd name="adj" fmla="val 8458"/>
            </a:avLst>
          </a:prstGeom>
          <a:noFill/>
          <a:ln>
            <a:noFill/>
          </a:ln>
        </p:spPr>
      </p:pic>
      <p:pic>
        <p:nvPicPr>
          <p:cNvPr id="13" name="Google Shape;163;p13">
            <a:extLst>
              <a:ext uri="{FF2B5EF4-FFF2-40B4-BE49-F238E27FC236}">
                <a16:creationId xmlns:a16="http://schemas.microsoft.com/office/drawing/2014/main" id="{0572695A-914E-2AE6-FF0E-7B1182BD821B}"/>
              </a:ext>
            </a:extLst>
          </p:cNvPr>
          <p:cNvPicPr preferRelativeResize="0"/>
          <p:nvPr/>
        </p:nvPicPr>
        <p:blipFill rotWithShape="1">
          <a:blip r:embed="rId6">
            <a:alphaModFix/>
          </a:blip>
          <a:srcRect t="898" b="897"/>
          <a:stretch/>
        </p:blipFill>
        <p:spPr>
          <a:xfrm>
            <a:off x="2089520" y="1079652"/>
            <a:ext cx="270934" cy="266067"/>
          </a:xfrm>
          <a:prstGeom prst="rect">
            <a:avLst/>
          </a:prstGeom>
          <a:noFill/>
          <a:ln>
            <a:noFill/>
          </a:ln>
        </p:spPr>
      </p:pic>
      <p:sp>
        <p:nvSpPr>
          <p:cNvPr id="14" name="Google Shape;164;p13">
            <a:extLst>
              <a:ext uri="{FF2B5EF4-FFF2-40B4-BE49-F238E27FC236}">
                <a16:creationId xmlns:a16="http://schemas.microsoft.com/office/drawing/2014/main" id="{4069E6D0-E962-B22A-9FCE-B16B1CC571D4}"/>
              </a:ext>
            </a:extLst>
          </p:cNvPr>
          <p:cNvSpPr txBox="1"/>
          <p:nvPr/>
        </p:nvSpPr>
        <p:spPr>
          <a:xfrm>
            <a:off x="2360454" y="1114887"/>
            <a:ext cx="1176336" cy="230832"/>
          </a:xfrm>
          <a:prstGeom prst="rect">
            <a:avLst/>
          </a:prstGeom>
          <a:noFill/>
          <a:ln>
            <a:noFill/>
          </a:ln>
        </p:spPr>
        <p:txBody>
          <a:bodyPr spcFirstLastPara="1" wrap="square" lIns="91425" tIns="45700" rIns="91425" bIns="45700" anchor="t"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lay"/>
                <a:ea typeface="Play"/>
                <a:cs typeface="Play"/>
                <a:sym typeface="Play"/>
              </a:rPr>
              <a:t>Windows Setup</a:t>
            </a:r>
            <a:endParaRPr kumimoji="0" sz="900" b="0" i="0" u="none" strike="noStrike" kern="1200" cap="none" spc="0" normalizeH="0" baseline="0" noProof="0" dirty="0">
              <a:ln>
                <a:noFill/>
              </a:ln>
              <a:solidFill>
                <a:prstClr val="black"/>
              </a:solidFill>
              <a:effectLst/>
              <a:uLnTx/>
              <a:uFillTx/>
              <a:latin typeface="Play"/>
              <a:ea typeface="Play"/>
              <a:cs typeface="Play"/>
              <a:sym typeface="Play"/>
            </a:endParaRPr>
          </a:p>
        </p:txBody>
      </p:sp>
      <p:pic>
        <p:nvPicPr>
          <p:cNvPr id="17" name="Grafický objekt 11" descr="Kruh so šípkou doľava výplň plnou farbou">
            <a:extLst>
              <a:ext uri="{FF2B5EF4-FFF2-40B4-BE49-F238E27FC236}">
                <a16:creationId xmlns:a16="http://schemas.microsoft.com/office/drawing/2014/main" id="{3B009141-5BC9-8DE4-0AE7-B7FF366C76E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748029" y="1090840"/>
            <a:ext cx="283885" cy="283885"/>
          </a:xfrm>
          <a:prstGeom prst="rect">
            <a:avLst/>
          </a:prstGeom>
        </p:spPr>
      </p:pic>
      <p:pic>
        <p:nvPicPr>
          <p:cNvPr id="18" name="Google Shape;161;p13" descr="Close with solid fill">
            <a:extLst>
              <a:ext uri="{FF2B5EF4-FFF2-40B4-BE49-F238E27FC236}">
                <a16:creationId xmlns:a16="http://schemas.microsoft.com/office/drawing/2014/main" id="{E6DC2358-91CF-8E3E-C30B-D0AC77772F9D}"/>
              </a:ext>
            </a:extLst>
          </p:cNvPr>
          <p:cNvPicPr preferRelativeResize="0"/>
          <p:nvPr/>
        </p:nvPicPr>
        <p:blipFill rotWithShape="1">
          <a:blip r:embed="rId9">
            <a:alphaModFix/>
          </a:blip>
          <a:srcRect/>
          <a:stretch/>
        </p:blipFill>
        <p:spPr>
          <a:xfrm>
            <a:off x="10635775" y="1015573"/>
            <a:ext cx="274311" cy="274311"/>
          </a:xfrm>
          <a:prstGeom prst="rect">
            <a:avLst/>
          </a:prstGeom>
          <a:noFill/>
          <a:ln>
            <a:noFill/>
          </a:ln>
        </p:spPr>
      </p:pic>
      <p:sp>
        <p:nvSpPr>
          <p:cNvPr id="19" name="Obdĺžnik: zaoblené rohy 7">
            <a:extLst>
              <a:ext uri="{FF2B5EF4-FFF2-40B4-BE49-F238E27FC236}">
                <a16:creationId xmlns:a16="http://schemas.microsoft.com/office/drawing/2014/main" id="{90EA3D72-100E-FEC8-8FBA-A8DB93068A33}"/>
              </a:ext>
            </a:extLst>
          </p:cNvPr>
          <p:cNvSpPr/>
          <p:nvPr/>
        </p:nvSpPr>
        <p:spPr>
          <a:xfrm>
            <a:off x="10076756" y="5336499"/>
            <a:ext cx="713185" cy="349726"/>
          </a:xfrm>
          <a:prstGeom prst="roundRect">
            <a:avLst>
              <a:gd name="adj" fmla="val 30000"/>
            </a:avLst>
          </a:prstGeom>
          <a:solidFill>
            <a:srgbClr val="7030A0">
              <a:alpha val="70000"/>
            </a:srgb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sk-SK" sz="1600" b="0" i="0" u="none" strike="noStrike" kern="1200" cap="none" spc="0" normalizeH="0" baseline="0" noProof="0" dirty="0">
                <a:ln>
                  <a:noFill/>
                </a:ln>
                <a:solidFill>
                  <a:prstClr val="white"/>
                </a:solidFill>
                <a:effectLst/>
                <a:uLnTx/>
                <a:uFillTx/>
                <a:latin typeface="Segoe UI Variable Display" pitchFamily="2" charset="0"/>
                <a:ea typeface="+mn-ea"/>
                <a:cs typeface="+mn-cs"/>
              </a:rPr>
              <a:t>Next</a:t>
            </a:r>
          </a:p>
        </p:txBody>
      </p:sp>
      <p:sp>
        <p:nvSpPr>
          <p:cNvPr id="31" name="Google Shape;262;p19">
            <a:extLst>
              <a:ext uri="{FF2B5EF4-FFF2-40B4-BE49-F238E27FC236}">
                <a16:creationId xmlns:a16="http://schemas.microsoft.com/office/drawing/2014/main" id="{319DC98E-1714-28BA-6D8B-7A9CBD382344}"/>
              </a:ext>
            </a:extLst>
          </p:cNvPr>
          <p:cNvSpPr txBox="1"/>
          <p:nvPr/>
        </p:nvSpPr>
        <p:spPr>
          <a:xfrm>
            <a:off x="2089666" y="6079383"/>
            <a:ext cx="257701" cy="584775"/>
          </a:xfrm>
          <a:prstGeom prst="rect">
            <a:avLst/>
          </a:prstGeom>
          <a:noFill/>
          <a:ln>
            <a:noFill/>
          </a:ln>
        </p:spPr>
        <p:txBody>
          <a:bodyPr spcFirstLastPara="1" wrap="square" lIns="91425" tIns="45700" rIns="91425" bIns="45700" anchor="t"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200" b="0" i="0" u="none" strike="noStrike" kern="0" cap="none" spc="0" normalizeH="0" baseline="0" noProof="0">
                <a:ln>
                  <a:noFill/>
                </a:ln>
                <a:solidFill>
                  <a:prstClr val="black"/>
                </a:solidFill>
                <a:effectLst/>
                <a:uLnTx/>
                <a:uFillTx/>
                <a:latin typeface="Play"/>
                <a:ea typeface="Play"/>
                <a:cs typeface="Play"/>
                <a:sym typeface="Play"/>
              </a:rPr>
              <a:t>1</a:t>
            </a:r>
            <a:endParaRPr kumimoji="0" sz="3200" b="0" i="0" u="none" strike="noStrike" kern="0" cap="none" spc="0" normalizeH="0" baseline="0" noProof="0">
              <a:ln>
                <a:noFill/>
              </a:ln>
              <a:solidFill>
                <a:prstClr val="black"/>
              </a:solidFill>
              <a:effectLst/>
              <a:uLnTx/>
              <a:uFillTx/>
              <a:latin typeface="Play"/>
              <a:ea typeface="Play"/>
              <a:cs typeface="Play"/>
              <a:sym typeface="Play"/>
            </a:endParaRPr>
          </a:p>
        </p:txBody>
      </p:sp>
      <p:sp>
        <p:nvSpPr>
          <p:cNvPr id="32" name="Google Shape;263;p19">
            <a:extLst>
              <a:ext uri="{FF2B5EF4-FFF2-40B4-BE49-F238E27FC236}">
                <a16:creationId xmlns:a16="http://schemas.microsoft.com/office/drawing/2014/main" id="{53D8473C-81A8-A06F-A879-3C00E6647729}"/>
              </a:ext>
            </a:extLst>
          </p:cNvPr>
          <p:cNvSpPr txBox="1"/>
          <p:nvPr/>
        </p:nvSpPr>
        <p:spPr>
          <a:xfrm>
            <a:off x="2428220" y="6233270"/>
            <a:ext cx="1777669" cy="276959"/>
          </a:xfrm>
          <a:prstGeom prst="rect">
            <a:avLst/>
          </a:prstGeom>
          <a:noFill/>
          <a:ln>
            <a:noFill/>
          </a:ln>
        </p:spPr>
        <p:txBody>
          <a:bodyPr spcFirstLastPara="1" wrap="square" lIns="91425" tIns="45700" rIns="91425" bIns="45700" anchor="t"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0" i="0" u="none" strike="noStrike" kern="0" cap="none" spc="0" normalizeH="0" baseline="0" noProof="0">
                <a:ln>
                  <a:noFill/>
                </a:ln>
                <a:solidFill>
                  <a:prstClr val="black"/>
                </a:solidFill>
                <a:effectLst/>
                <a:uLnTx/>
                <a:uFillTx/>
                <a:latin typeface="Play"/>
                <a:ea typeface="Play"/>
                <a:cs typeface="Play"/>
                <a:sym typeface="Play"/>
              </a:rPr>
              <a:t>Collecting Information</a:t>
            </a:r>
            <a:endParaRPr kumimoji="0" sz="1200" b="0" i="0" u="none" strike="noStrike" kern="0" cap="none" spc="0" normalizeH="0" baseline="0" noProof="0">
              <a:ln>
                <a:noFill/>
              </a:ln>
              <a:solidFill>
                <a:prstClr val="black"/>
              </a:solidFill>
              <a:effectLst/>
              <a:uLnTx/>
              <a:uFillTx/>
              <a:latin typeface="Play"/>
              <a:ea typeface="Play"/>
              <a:cs typeface="Play"/>
              <a:sym typeface="Play"/>
            </a:endParaRPr>
          </a:p>
        </p:txBody>
      </p:sp>
      <p:sp>
        <p:nvSpPr>
          <p:cNvPr id="33" name="Google Shape;264;p19">
            <a:extLst>
              <a:ext uri="{FF2B5EF4-FFF2-40B4-BE49-F238E27FC236}">
                <a16:creationId xmlns:a16="http://schemas.microsoft.com/office/drawing/2014/main" id="{8E8216CD-0621-8BCE-237F-2CBE30BC9296}"/>
              </a:ext>
            </a:extLst>
          </p:cNvPr>
          <p:cNvSpPr/>
          <p:nvPr/>
        </p:nvSpPr>
        <p:spPr>
          <a:xfrm>
            <a:off x="2203551" y="5904388"/>
            <a:ext cx="2863962" cy="242293"/>
          </a:xfrm>
          <a:prstGeom prst="rect">
            <a:avLst/>
          </a:prstGeom>
          <a:solidFill>
            <a:srgbClr val="262626"/>
          </a:solidFill>
          <a:ln>
            <a:noFill/>
          </a:ln>
        </p:spPr>
        <p:txBody>
          <a:bodyPr spcFirstLastPara="1" wrap="square" lIns="91425" tIns="45700" rIns="91425" bIns="457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dirty="0">
              <a:ln>
                <a:noFill/>
              </a:ln>
              <a:solidFill>
                <a:prstClr val="black"/>
              </a:solidFill>
              <a:effectLst/>
              <a:uLnTx/>
              <a:uFillTx/>
              <a:latin typeface="Play"/>
              <a:ea typeface="Play"/>
              <a:cs typeface="Play"/>
              <a:sym typeface="Play"/>
            </a:endParaRPr>
          </a:p>
        </p:txBody>
      </p:sp>
      <p:sp>
        <p:nvSpPr>
          <p:cNvPr id="34" name="Google Shape;267;p19">
            <a:extLst>
              <a:ext uri="{FF2B5EF4-FFF2-40B4-BE49-F238E27FC236}">
                <a16:creationId xmlns:a16="http://schemas.microsoft.com/office/drawing/2014/main" id="{EB40F679-90A6-1FC1-FCCD-4DAB2C3778E5}"/>
              </a:ext>
            </a:extLst>
          </p:cNvPr>
          <p:cNvSpPr txBox="1"/>
          <p:nvPr/>
        </p:nvSpPr>
        <p:spPr>
          <a:xfrm>
            <a:off x="5159446" y="6122769"/>
            <a:ext cx="405880" cy="584775"/>
          </a:xfrm>
          <a:prstGeom prst="rect">
            <a:avLst/>
          </a:prstGeom>
          <a:noFill/>
          <a:ln>
            <a:noFill/>
          </a:ln>
        </p:spPr>
        <p:txBody>
          <a:bodyPr spcFirstLastPara="1" wrap="square" lIns="91425" tIns="45700" rIns="91425" bIns="45700" anchor="t"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200" b="0" i="0" u="none" strike="noStrike" kern="0" cap="none" spc="0" normalizeH="0" baseline="0" noProof="0">
                <a:ln>
                  <a:noFill/>
                </a:ln>
                <a:solidFill>
                  <a:prstClr val="black"/>
                </a:solidFill>
                <a:effectLst/>
                <a:uLnTx/>
                <a:uFillTx/>
                <a:latin typeface="Play"/>
                <a:ea typeface="Play"/>
                <a:cs typeface="Play"/>
                <a:sym typeface="Play"/>
              </a:rPr>
              <a:t>2</a:t>
            </a:r>
            <a:endParaRPr kumimoji="0" sz="3200" b="0" i="0" u="none" strike="noStrike" kern="0" cap="none" spc="0" normalizeH="0" baseline="0" noProof="0">
              <a:ln>
                <a:noFill/>
              </a:ln>
              <a:solidFill>
                <a:prstClr val="black"/>
              </a:solidFill>
              <a:effectLst/>
              <a:uLnTx/>
              <a:uFillTx/>
              <a:latin typeface="Play"/>
              <a:ea typeface="Play"/>
              <a:cs typeface="Play"/>
              <a:sym typeface="Play"/>
            </a:endParaRPr>
          </a:p>
        </p:txBody>
      </p:sp>
      <p:sp>
        <p:nvSpPr>
          <p:cNvPr id="35" name="Google Shape;268;p19">
            <a:extLst>
              <a:ext uri="{FF2B5EF4-FFF2-40B4-BE49-F238E27FC236}">
                <a16:creationId xmlns:a16="http://schemas.microsoft.com/office/drawing/2014/main" id="{E1B9BB7F-DD7A-1391-18DB-3545BCA5202F}"/>
              </a:ext>
            </a:extLst>
          </p:cNvPr>
          <p:cNvSpPr txBox="1"/>
          <p:nvPr/>
        </p:nvSpPr>
        <p:spPr>
          <a:xfrm>
            <a:off x="5498000" y="6246676"/>
            <a:ext cx="1914485" cy="276959"/>
          </a:xfrm>
          <a:prstGeom prst="rect">
            <a:avLst/>
          </a:prstGeom>
          <a:noFill/>
          <a:ln>
            <a:noFill/>
          </a:ln>
        </p:spPr>
        <p:txBody>
          <a:bodyPr spcFirstLastPara="1" wrap="square" lIns="91425" tIns="45700" rIns="91425" bIns="45700" anchor="t"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0" i="0" u="none" strike="noStrike" kern="0" cap="none" spc="0" normalizeH="0" baseline="0" noProof="0" dirty="0">
                <a:ln>
                  <a:noFill/>
                </a:ln>
                <a:solidFill>
                  <a:prstClr val="black"/>
                </a:solidFill>
                <a:effectLst/>
                <a:uLnTx/>
                <a:uFillTx/>
                <a:latin typeface="Play"/>
                <a:ea typeface="Play"/>
                <a:cs typeface="Play"/>
                <a:sym typeface="Play"/>
              </a:rPr>
              <a:t>Installing Windows 13</a:t>
            </a:r>
            <a:endParaRPr kumimoji="0" sz="1200" b="0" i="0" u="none" strike="noStrike" kern="0" cap="none" spc="0" normalizeH="0" baseline="0" noProof="0" dirty="0">
              <a:ln>
                <a:noFill/>
              </a:ln>
              <a:solidFill>
                <a:prstClr val="black"/>
              </a:solidFill>
              <a:effectLst/>
              <a:uLnTx/>
              <a:uFillTx/>
              <a:latin typeface="Play"/>
              <a:ea typeface="Play"/>
              <a:cs typeface="Play"/>
              <a:sym typeface="Play"/>
            </a:endParaRPr>
          </a:p>
        </p:txBody>
      </p:sp>
      <p:sp>
        <p:nvSpPr>
          <p:cNvPr id="36" name="Google Shape;269;p19">
            <a:extLst>
              <a:ext uri="{FF2B5EF4-FFF2-40B4-BE49-F238E27FC236}">
                <a16:creationId xmlns:a16="http://schemas.microsoft.com/office/drawing/2014/main" id="{5BCA193A-F459-545B-3E3D-27E89359A6AE}"/>
              </a:ext>
            </a:extLst>
          </p:cNvPr>
          <p:cNvSpPr txBox="1"/>
          <p:nvPr/>
        </p:nvSpPr>
        <p:spPr>
          <a:xfrm>
            <a:off x="7951743" y="6128016"/>
            <a:ext cx="405880" cy="584775"/>
          </a:xfrm>
          <a:prstGeom prst="rect">
            <a:avLst/>
          </a:prstGeom>
          <a:noFill/>
          <a:ln>
            <a:noFill/>
          </a:ln>
        </p:spPr>
        <p:txBody>
          <a:bodyPr spcFirstLastPara="1" wrap="square" lIns="91425" tIns="45700" rIns="91425" bIns="45700" anchor="t"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200" b="0" i="0" u="none" strike="noStrike" kern="0" cap="none" spc="0" normalizeH="0" baseline="0" noProof="0" dirty="0">
                <a:ln>
                  <a:noFill/>
                </a:ln>
                <a:solidFill>
                  <a:prstClr val="black"/>
                </a:solidFill>
                <a:effectLst/>
                <a:uLnTx/>
                <a:uFillTx/>
                <a:latin typeface="Play"/>
                <a:ea typeface="Play"/>
                <a:cs typeface="Play"/>
                <a:sym typeface="Play"/>
              </a:rPr>
              <a:t>3</a:t>
            </a:r>
            <a:endParaRPr kumimoji="0" sz="3200" b="0" i="0" u="none" strike="noStrike" kern="0" cap="none" spc="0" normalizeH="0" baseline="0" noProof="0" dirty="0">
              <a:ln>
                <a:noFill/>
              </a:ln>
              <a:solidFill>
                <a:prstClr val="black"/>
              </a:solidFill>
              <a:effectLst/>
              <a:uLnTx/>
              <a:uFillTx/>
              <a:latin typeface="Play"/>
              <a:ea typeface="Play"/>
              <a:cs typeface="Play"/>
              <a:sym typeface="Play"/>
            </a:endParaRPr>
          </a:p>
        </p:txBody>
      </p:sp>
      <p:sp>
        <p:nvSpPr>
          <p:cNvPr id="37" name="Google Shape;270;p19">
            <a:extLst>
              <a:ext uri="{FF2B5EF4-FFF2-40B4-BE49-F238E27FC236}">
                <a16:creationId xmlns:a16="http://schemas.microsoft.com/office/drawing/2014/main" id="{5277BC1D-A916-79B7-A249-017CB085D5C6}"/>
              </a:ext>
            </a:extLst>
          </p:cNvPr>
          <p:cNvSpPr txBox="1"/>
          <p:nvPr/>
        </p:nvSpPr>
        <p:spPr>
          <a:xfrm>
            <a:off x="8290297" y="6236933"/>
            <a:ext cx="1153506" cy="276959"/>
          </a:xfrm>
          <a:prstGeom prst="rect">
            <a:avLst/>
          </a:prstGeom>
          <a:noFill/>
          <a:ln>
            <a:noFill/>
          </a:ln>
        </p:spPr>
        <p:txBody>
          <a:bodyPr spcFirstLastPara="1" wrap="square" lIns="91425" tIns="45700" rIns="91425" bIns="45700" anchor="t"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0" i="0" u="none" strike="noStrike" kern="0" cap="none" spc="0" normalizeH="0" baseline="0" noProof="0" dirty="0">
                <a:ln>
                  <a:noFill/>
                </a:ln>
                <a:solidFill>
                  <a:prstClr val="black"/>
                </a:solidFill>
                <a:effectLst/>
                <a:uLnTx/>
                <a:uFillTx/>
                <a:latin typeface="Play"/>
                <a:ea typeface="Play"/>
                <a:cs typeface="Play"/>
                <a:sym typeface="Play"/>
              </a:rPr>
              <a:t>Finishing Up</a:t>
            </a:r>
            <a:endParaRPr kumimoji="0" sz="1200" b="0" i="0" u="none" strike="noStrike" kern="0" cap="none" spc="0" normalizeH="0" baseline="0" noProof="0" dirty="0">
              <a:ln>
                <a:noFill/>
              </a:ln>
              <a:solidFill>
                <a:prstClr val="black"/>
              </a:solidFill>
              <a:effectLst/>
              <a:uLnTx/>
              <a:uFillTx/>
              <a:latin typeface="Play"/>
              <a:ea typeface="Play"/>
              <a:cs typeface="Play"/>
              <a:sym typeface="Play"/>
            </a:endParaRPr>
          </a:p>
        </p:txBody>
      </p:sp>
      <p:sp>
        <p:nvSpPr>
          <p:cNvPr id="38" name="Google Shape;276;p19">
            <a:extLst>
              <a:ext uri="{FF2B5EF4-FFF2-40B4-BE49-F238E27FC236}">
                <a16:creationId xmlns:a16="http://schemas.microsoft.com/office/drawing/2014/main" id="{31A863EA-2A3A-6371-737C-0845151AADA2}"/>
              </a:ext>
            </a:extLst>
          </p:cNvPr>
          <p:cNvSpPr/>
          <p:nvPr/>
        </p:nvSpPr>
        <p:spPr>
          <a:xfrm>
            <a:off x="2203549" y="5885357"/>
            <a:ext cx="1091346" cy="261324"/>
          </a:xfrm>
          <a:prstGeom prst="rect">
            <a:avLst/>
          </a:prstGeom>
          <a:solidFill>
            <a:srgbClr val="00B050"/>
          </a:solidFill>
          <a:ln>
            <a:noFill/>
          </a:ln>
        </p:spPr>
        <p:txBody>
          <a:bodyPr spcFirstLastPara="1" wrap="square" lIns="91425" tIns="45700" rIns="91425" bIns="457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prstClr val="black"/>
              </a:solidFill>
              <a:effectLst/>
              <a:uLnTx/>
              <a:uFillTx/>
              <a:latin typeface="Play"/>
              <a:ea typeface="Play"/>
              <a:cs typeface="Play"/>
              <a:sym typeface="Play"/>
            </a:endParaRPr>
          </a:p>
        </p:txBody>
      </p:sp>
      <p:sp>
        <p:nvSpPr>
          <p:cNvPr id="39" name="Google Shape;264;p19">
            <a:extLst>
              <a:ext uri="{FF2B5EF4-FFF2-40B4-BE49-F238E27FC236}">
                <a16:creationId xmlns:a16="http://schemas.microsoft.com/office/drawing/2014/main" id="{DE336D0D-73BF-58D1-3FE0-5ADFC0CCDF27}"/>
              </a:ext>
            </a:extLst>
          </p:cNvPr>
          <p:cNvSpPr/>
          <p:nvPr/>
        </p:nvSpPr>
        <p:spPr>
          <a:xfrm>
            <a:off x="5213170" y="5884439"/>
            <a:ext cx="2608444" cy="276960"/>
          </a:xfrm>
          <a:prstGeom prst="rect">
            <a:avLst/>
          </a:prstGeom>
          <a:solidFill>
            <a:srgbClr val="262626"/>
          </a:solidFill>
          <a:ln>
            <a:noFill/>
          </a:ln>
        </p:spPr>
        <p:txBody>
          <a:bodyPr spcFirstLastPara="1" wrap="square" lIns="91425" tIns="45700" rIns="91425" bIns="457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dirty="0">
              <a:ln>
                <a:noFill/>
              </a:ln>
              <a:solidFill>
                <a:prstClr val="black"/>
              </a:solidFill>
              <a:effectLst/>
              <a:uLnTx/>
              <a:uFillTx/>
              <a:latin typeface="Play"/>
              <a:ea typeface="Play"/>
              <a:cs typeface="Play"/>
              <a:sym typeface="Play"/>
            </a:endParaRPr>
          </a:p>
        </p:txBody>
      </p:sp>
      <p:sp>
        <p:nvSpPr>
          <p:cNvPr id="40" name="Google Shape;264;p19">
            <a:extLst>
              <a:ext uri="{FF2B5EF4-FFF2-40B4-BE49-F238E27FC236}">
                <a16:creationId xmlns:a16="http://schemas.microsoft.com/office/drawing/2014/main" id="{7E72E4B4-2B26-FD3A-A9F5-EEF75E15DB39}"/>
              </a:ext>
            </a:extLst>
          </p:cNvPr>
          <p:cNvSpPr/>
          <p:nvPr/>
        </p:nvSpPr>
        <p:spPr>
          <a:xfrm>
            <a:off x="7973852" y="5901929"/>
            <a:ext cx="2608444" cy="276960"/>
          </a:xfrm>
          <a:prstGeom prst="rect">
            <a:avLst/>
          </a:prstGeom>
          <a:solidFill>
            <a:srgbClr val="262626"/>
          </a:solidFill>
          <a:ln>
            <a:noFill/>
          </a:ln>
        </p:spPr>
        <p:txBody>
          <a:bodyPr spcFirstLastPara="1" wrap="square" lIns="91425" tIns="45700" rIns="91425" bIns="457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dirty="0">
              <a:ln>
                <a:noFill/>
              </a:ln>
              <a:solidFill>
                <a:prstClr val="black"/>
              </a:solidFill>
              <a:effectLst/>
              <a:uLnTx/>
              <a:uFillTx/>
              <a:latin typeface="Play"/>
              <a:ea typeface="Play"/>
              <a:cs typeface="Play"/>
              <a:sym typeface="Play"/>
            </a:endParaRPr>
          </a:p>
        </p:txBody>
      </p:sp>
      <p:sp>
        <p:nvSpPr>
          <p:cNvPr id="12" name="Google Shape;229;p25">
            <a:extLst>
              <a:ext uri="{FF2B5EF4-FFF2-40B4-BE49-F238E27FC236}">
                <a16:creationId xmlns:a16="http://schemas.microsoft.com/office/drawing/2014/main" id="{16A72BFB-6AC8-2800-BC27-A590D2E92C4D}"/>
              </a:ext>
            </a:extLst>
          </p:cNvPr>
          <p:cNvSpPr txBox="1"/>
          <p:nvPr/>
        </p:nvSpPr>
        <p:spPr>
          <a:xfrm>
            <a:off x="4702413" y="1122103"/>
            <a:ext cx="2756512" cy="400110"/>
          </a:xfrm>
          <a:prstGeom prst="rect">
            <a:avLst/>
          </a:prstGeom>
          <a:noFill/>
          <a:ln>
            <a:noFill/>
          </a:ln>
        </p:spPr>
        <p:txBody>
          <a:bodyPr spcFirstLastPara="1" wrap="square" lIns="91425" tIns="45700" rIns="91425" bIns="45700" anchor="t" anchorCtr="0">
            <a:spAutoFit/>
          </a:bodyPr>
          <a:lstStyle/>
          <a:p>
            <a:pPr>
              <a:buClr>
                <a:srgbClr val="000000"/>
              </a:buClr>
              <a:buFont typeface="Arial"/>
              <a:buNone/>
            </a:pPr>
            <a:r>
              <a:rPr lang="en-US" sz="2000" b="1" kern="0" dirty="0">
                <a:latin typeface="Play"/>
                <a:ea typeface="Play"/>
                <a:cs typeface="Play"/>
                <a:sym typeface="Play"/>
              </a:rPr>
              <a:t>License terms</a:t>
            </a:r>
            <a:endParaRPr sz="2000" b="1" kern="0" dirty="0">
              <a:latin typeface="Play"/>
              <a:ea typeface="Play"/>
              <a:cs typeface="Play"/>
              <a:sym typeface="Play"/>
            </a:endParaRPr>
          </a:p>
        </p:txBody>
      </p:sp>
      <p:sp>
        <p:nvSpPr>
          <p:cNvPr id="15" name="Google Shape;230;p25">
            <a:extLst>
              <a:ext uri="{FF2B5EF4-FFF2-40B4-BE49-F238E27FC236}">
                <a16:creationId xmlns:a16="http://schemas.microsoft.com/office/drawing/2014/main" id="{39D5D51E-FFAC-6B58-1B91-22ABA075DEF4}"/>
              </a:ext>
            </a:extLst>
          </p:cNvPr>
          <p:cNvSpPr txBox="1"/>
          <p:nvPr/>
        </p:nvSpPr>
        <p:spPr>
          <a:xfrm>
            <a:off x="4702413" y="1429843"/>
            <a:ext cx="1728044" cy="215444"/>
          </a:xfrm>
          <a:prstGeom prst="rect">
            <a:avLst/>
          </a:prstGeom>
          <a:noFill/>
          <a:ln>
            <a:noFill/>
          </a:ln>
        </p:spPr>
        <p:txBody>
          <a:bodyPr spcFirstLastPara="1" wrap="square" lIns="91425" tIns="45700" rIns="91425" bIns="45700" anchor="t" anchorCtr="0">
            <a:spAutoFit/>
          </a:bodyPr>
          <a:lstStyle/>
          <a:p>
            <a:pPr>
              <a:buClr>
                <a:srgbClr val="000000"/>
              </a:buClr>
              <a:buFont typeface="Arial"/>
              <a:buNone/>
            </a:pPr>
            <a:r>
              <a:rPr lang="en-US" sz="800" kern="0" dirty="0">
                <a:latin typeface="Quattrocento Sans"/>
                <a:ea typeface="Quattrocento Sans"/>
                <a:cs typeface="Quattrocento Sans"/>
                <a:sym typeface="Quattrocento Sans"/>
              </a:rPr>
              <a:t>Please read the license terms</a:t>
            </a:r>
            <a:endParaRPr sz="1400" kern="0" dirty="0">
              <a:latin typeface="Arial"/>
              <a:cs typeface="Arial"/>
              <a:sym typeface="Arial"/>
            </a:endParaRPr>
          </a:p>
        </p:txBody>
      </p:sp>
      <p:pic>
        <p:nvPicPr>
          <p:cNvPr id="16" name="Google Shape;231;p25">
            <a:extLst>
              <a:ext uri="{FF2B5EF4-FFF2-40B4-BE49-F238E27FC236}">
                <a16:creationId xmlns:a16="http://schemas.microsoft.com/office/drawing/2014/main" id="{994D1BA6-F969-8105-044A-0FE24787ED16}"/>
              </a:ext>
            </a:extLst>
          </p:cNvPr>
          <p:cNvPicPr preferRelativeResize="0"/>
          <p:nvPr/>
        </p:nvPicPr>
        <p:blipFill>
          <a:blip r:embed="rId3">
            <a:extLst>
              <a:ext uri="{28A0092B-C50C-407E-A947-70E740481C1C}">
                <a14:useLocalDpi xmlns:a14="http://schemas.microsoft.com/office/drawing/2010/main" val="0"/>
              </a:ext>
            </a:extLst>
          </a:blip>
          <a:srcRect t="10145" b="10145"/>
          <a:stretch/>
        </p:blipFill>
        <p:spPr>
          <a:xfrm>
            <a:off x="4702413" y="1759745"/>
            <a:ext cx="5849405" cy="3108401"/>
          </a:xfrm>
          <a:prstGeom prst="roundRect">
            <a:avLst>
              <a:gd name="adj" fmla="val 1619"/>
            </a:avLst>
          </a:prstGeom>
          <a:noFill/>
          <a:ln>
            <a:noFill/>
          </a:ln>
          <a:effectLst>
            <a:outerShdw blurRad="50800" dist="38100" dir="2700000" algn="tl" rotWithShape="0">
              <a:srgbClr val="000000">
                <a:alpha val="40000"/>
              </a:srgbClr>
            </a:outerShdw>
          </a:effectLst>
        </p:spPr>
      </p:pic>
      <p:sp>
        <p:nvSpPr>
          <p:cNvPr id="20" name="Google Shape;232;p25">
            <a:extLst>
              <a:ext uri="{FF2B5EF4-FFF2-40B4-BE49-F238E27FC236}">
                <a16:creationId xmlns:a16="http://schemas.microsoft.com/office/drawing/2014/main" id="{D018E440-4293-6B69-CA8D-38B2DA362341}"/>
              </a:ext>
            </a:extLst>
          </p:cNvPr>
          <p:cNvSpPr txBox="1"/>
          <p:nvPr/>
        </p:nvSpPr>
        <p:spPr>
          <a:xfrm>
            <a:off x="4752322" y="1979315"/>
            <a:ext cx="5781848" cy="2554505"/>
          </a:xfrm>
          <a:prstGeom prst="rect">
            <a:avLst/>
          </a:prstGeom>
          <a:noFill/>
          <a:ln>
            <a:noFill/>
          </a:ln>
        </p:spPr>
        <p:txBody>
          <a:bodyPr spcFirstLastPara="1" wrap="square" lIns="91425" tIns="45700" rIns="91425" bIns="45700" anchor="t" anchorCtr="0">
            <a:spAutoFit/>
          </a:bodyPr>
          <a:lstStyle/>
          <a:p>
            <a:r>
              <a:rPr lang="en-US" sz="2000" dirty="0">
                <a:latin typeface="Segoe UI" panose="020B0502040204020203" pitchFamily="34" charset="0"/>
                <a:cs typeface="Segoe UI" panose="020B0502040204020203" pitchFamily="34" charset="0"/>
              </a:rPr>
              <a:t>MICROSOFT SOFTWARE LICENSE TERMS</a:t>
            </a:r>
          </a:p>
          <a:p>
            <a:r>
              <a:rPr lang="en-US" sz="2000" dirty="0">
                <a:latin typeface="Segoe UI" panose="020B0502040204020203" pitchFamily="34" charset="0"/>
                <a:cs typeface="Segoe UI" panose="020B0502040204020203" pitchFamily="34" charset="0"/>
              </a:rPr>
              <a:t>WINDOWS OPERATING SYSTEM</a:t>
            </a:r>
          </a:p>
          <a:p>
            <a:r>
              <a:rPr lang="en-US" sz="2000" dirty="0">
                <a:latin typeface="Segoe UI" panose="020B0502040204020203" pitchFamily="34" charset="0"/>
                <a:cs typeface="Segoe UI" panose="020B0502040204020203" pitchFamily="34" charset="0"/>
              </a:rPr>
              <a:t>IF YOU LIVE IN (OR IF YOUR PRINCIPAL PLACE OF BUSINESS IS IN) THE UNITED STATES, PLEASE READ THE BINDING ARBITRATION CLAUSE AND CLASS ACTION WAIVER IN SECTION 11. IT AFFECTS HOW DISPUTES ARE RESOLVED.</a:t>
            </a:r>
          </a:p>
          <a:p>
            <a:r>
              <a:rPr lang="en-US" sz="2000" dirty="0">
                <a:latin typeface="Segoe UI" panose="020B0502040204020203" pitchFamily="34" charset="0"/>
                <a:cs typeface="Segoe UI" panose="020B0502040204020203" pitchFamily="34" charset="0"/>
              </a:rPr>
              <a:t>Thank you for choosing Microsoft!</a:t>
            </a:r>
            <a:endParaRPr lang="vi-VN" sz="2000" dirty="0">
              <a:latin typeface="Segoe UI" panose="020B0502040204020203" pitchFamily="34" charset="0"/>
              <a:cs typeface="Segoe UI" panose="020B0502040204020203" pitchFamily="34" charset="0"/>
            </a:endParaRPr>
          </a:p>
        </p:txBody>
      </p:sp>
      <p:pic>
        <p:nvPicPr>
          <p:cNvPr id="21" name="Google Shape;233;p25">
            <a:extLst>
              <a:ext uri="{FF2B5EF4-FFF2-40B4-BE49-F238E27FC236}">
                <a16:creationId xmlns:a16="http://schemas.microsoft.com/office/drawing/2014/main" id="{419BA5A2-B070-B2B7-6B19-DEA4AA2F8979}"/>
              </a:ext>
            </a:extLst>
          </p:cNvPr>
          <p:cNvPicPr preferRelativeResize="0"/>
          <p:nvPr/>
        </p:nvPicPr>
        <p:blipFill>
          <a:blip r:embed="rId4">
            <a:extLst>
              <a:ext uri="{BEBA8EAE-BF5A-486C-A8C5-ECC9F3942E4B}">
                <a14:imgProps xmlns:a14="http://schemas.microsoft.com/office/drawing/2010/main">
                  <a14:imgLayer r:embed="rId5">
                    <a14:imgEffect>
                      <a14:artisticBlur/>
                    </a14:imgEffect>
                  </a14:imgLayer>
                </a14:imgProps>
              </a:ext>
              <a:ext uri="{28A0092B-C50C-407E-A947-70E740481C1C}">
                <a14:useLocalDpi xmlns:a14="http://schemas.microsoft.com/office/drawing/2010/main" val="0"/>
              </a:ext>
            </a:extLst>
          </a:blip>
          <a:srcRect l="13143" r="13143"/>
          <a:stretch/>
        </p:blipFill>
        <p:spPr>
          <a:xfrm>
            <a:off x="2526862" y="2910372"/>
            <a:ext cx="1111414" cy="1005172"/>
          </a:xfrm>
          <a:prstGeom prst="roundRect">
            <a:avLst>
              <a:gd name="adj" fmla="val 6699"/>
            </a:avLst>
          </a:prstGeom>
          <a:noFill/>
          <a:ln w="12700" cap="flat" cmpd="sng">
            <a:solidFill>
              <a:srgbClr val="B0D7EA"/>
            </a:solidFill>
            <a:prstDash val="solid"/>
            <a:round/>
            <a:headEnd type="none" w="sm" len="sm"/>
            <a:tailEnd type="none" w="sm" len="sm"/>
          </a:ln>
        </p:spPr>
      </p:pic>
      <p:pic>
        <p:nvPicPr>
          <p:cNvPr id="22" name="Google Shape;234;p25" descr="Windows 11 1080x1080 icon, for those of you who need it... :  r/Windows_Redesign">
            <a:extLst>
              <a:ext uri="{FF2B5EF4-FFF2-40B4-BE49-F238E27FC236}">
                <a16:creationId xmlns:a16="http://schemas.microsoft.com/office/drawing/2014/main" id="{15E1905A-244B-F3CE-5510-3F06FC56E497}"/>
              </a:ext>
            </a:extLst>
          </p:cNvPr>
          <p:cNvPicPr preferRelativeResize="0"/>
          <p:nvPr/>
        </p:nvPicPr>
        <p:blipFill rotWithShape="1">
          <a:blip r:embed="rId10">
            <a:alphaModFix/>
            <a:duotone>
              <a:prstClr val="black"/>
              <a:srgbClr val="7030A0">
                <a:tint val="45000"/>
                <a:satMod val="400000"/>
              </a:srgbClr>
            </a:duotone>
          </a:blip>
          <a:srcRect/>
          <a:stretch/>
        </p:blipFill>
        <p:spPr>
          <a:xfrm>
            <a:off x="2710355" y="3088332"/>
            <a:ext cx="612119" cy="574560"/>
          </a:xfrm>
          <a:prstGeom prst="rect">
            <a:avLst/>
          </a:prstGeom>
          <a:noFill/>
          <a:ln>
            <a:noFill/>
          </a:ln>
        </p:spPr>
      </p:pic>
      <p:pic>
        <p:nvPicPr>
          <p:cNvPr id="23" name="Google Shape;235;p25" descr="Windows Notepad - Wikipedia">
            <a:extLst>
              <a:ext uri="{FF2B5EF4-FFF2-40B4-BE49-F238E27FC236}">
                <a16:creationId xmlns:a16="http://schemas.microsoft.com/office/drawing/2014/main" id="{F32EB904-0CC4-9D4B-2B2E-EF3DE6E741A0}"/>
              </a:ext>
            </a:extLst>
          </p:cNvPr>
          <p:cNvPicPr preferRelativeResize="0"/>
          <p:nvPr/>
        </p:nvPicPr>
        <p:blipFill rotWithShape="1">
          <a:blip r:embed="rId11">
            <a:alphaModFix/>
          </a:blip>
          <a:srcRect/>
          <a:stretch/>
        </p:blipFill>
        <p:spPr>
          <a:xfrm>
            <a:off x="3167824" y="3461643"/>
            <a:ext cx="319043" cy="319043"/>
          </a:xfrm>
          <a:prstGeom prst="rect">
            <a:avLst/>
          </a:prstGeom>
          <a:noFill/>
          <a:ln>
            <a:noFill/>
          </a:ln>
        </p:spPr>
      </p:pic>
      <p:pic>
        <p:nvPicPr>
          <p:cNvPr id="24" name="Google Shape;236;p25">
            <a:hlinkClick r:id="" action="ppaction://hlinkshowjump?jump=nextslide"/>
            <a:extLst>
              <a:ext uri="{FF2B5EF4-FFF2-40B4-BE49-F238E27FC236}">
                <a16:creationId xmlns:a16="http://schemas.microsoft.com/office/drawing/2014/main" id="{33CC49ED-5CCD-1629-29EF-30A06DC215B3}"/>
              </a:ext>
            </a:extLst>
          </p:cNvPr>
          <p:cNvPicPr preferRelativeResize="0"/>
          <p:nvPr/>
        </p:nvPicPr>
        <p:blipFill>
          <a:blip r:embed="rId3">
            <a:extLst>
              <a:ext uri="{28A0092B-C50C-407E-A947-70E740481C1C}">
                <a14:useLocalDpi xmlns:a14="http://schemas.microsoft.com/office/drawing/2010/main" val="0"/>
              </a:ext>
            </a:extLst>
          </a:blip>
          <a:srcRect l="14208" r="14208"/>
          <a:stretch/>
        </p:blipFill>
        <p:spPr>
          <a:xfrm>
            <a:off x="4717534" y="5584621"/>
            <a:ext cx="187418" cy="174542"/>
          </a:xfrm>
          <a:prstGeom prst="roundRect">
            <a:avLst>
              <a:gd name="adj" fmla="val 1619"/>
            </a:avLst>
          </a:prstGeom>
          <a:noFill/>
          <a:ln w="9525" cap="flat" cmpd="sng">
            <a:solidFill>
              <a:srgbClr val="B0D7EA"/>
            </a:solidFill>
            <a:prstDash val="solid"/>
            <a:round/>
            <a:headEnd type="none" w="sm" len="sm"/>
            <a:tailEnd type="none" w="sm" len="sm"/>
          </a:ln>
          <a:effectLst>
            <a:outerShdw blurRad="50800" dist="38100" dir="2700000" algn="tl" rotWithShape="0">
              <a:srgbClr val="000000">
                <a:alpha val="40000"/>
              </a:srgbClr>
            </a:outerShdw>
          </a:effectLst>
        </p:spPr>
      </p:pic>
      <p:sp>
        <p:nvSpPr>
          <p:cNvPr id="25" name="Google Shape;237;p25">
            <a:extLst>
              <a:ext uri="{FF2B5EF4-FFF2-40B4-BE49-F238E27FC236}">
                <a16:creationId xmlns:a16="http://schemas.microsoft.com/office/drawing/2014/main" id="{782EA4F7-50C5-9799-77E1-01A09CBD9ED4}"/>
              </a:ext>
            </a:extLst>
          </p:cNvPr>
          <p:cNvSpPr txBox="1"/>
          <p:nvPr/>
        </p:nvSpPr>
        <p:spPr>
          <a:xfrm>
            <a:off x="4994792" y="5564170"/>
            <a:ext cx="1728044" cy="215444"/>
          </a:xfrm>
          <a:prstGeom prst="rect">
            <a:avLst/>
          </a:prstGeom>
          <a:noFill/>
          <a:ln>
            <a:noFill/>
          </a:ln>
        </p:spPr>
        <p:txBody>
          <a:bodyPr spcFirstLastPara="1" wrap="square" lIns="91425" tIns="45700" rIns="91425" bIns="45700" anchor="t" anchorCtr="0">
            <a:spAutoFit/>
          </a:bodyPr>
          <a:lstStyle/>
          <a:p>
            <a:pPr>
              <a:buClr>
                <a:srgbClr val="000000"/>
              </a:buClr>
              <a:buFont typeface="Arial"/>
              <a:buNone/>
            </a:pPr>
            <a:r>
              <a:rPr lang="en-US" sz="800" b="1" kern="0">
                <a:latin typeface="Quattrocento Sans"/>
                <a:ea typeface="Quattrocento Sans"/>
                <a:cs typeface="Quattrocento Sans"/>
                <a:sym typeface="Quattrocento Sans"/>
              </a:rPr>
              <a:t>I accept the license terms</a:t>
            </a:r>
            <a:endParaRPr sz="1400" kern="0">
              <a:latin typeface="Arial"/>
              <a:cs typeface="Arial"/>
              <a:sym typeface="Arial"/>
            </a:endParaRPr>
          </a:p>
        </p:txBody>
      </p:sp>
    </p:spTree>
    <p:extLst>
      <p:ext uri="{BB962C8B-B14F-4D97-AF65-F5344CB8AC3E}">
        <p14:creationId xmlns:p14="http://schemas.microsoft.com/office/powerpoint/2010/main" val="3831959555"/>
      </p:ext>
    </p:extLst>
  </p:cSld>
  <p:clrMapOvr>
    <a:masterClrMapping/>
  </p:clrMapOvr>
  <mc:AlternateContent xmlns:mc="http://schemas.openxmlformats.org/markup-compatibility/2006" xmlns:p159="http://schemas.microsoft.com/office/powerpoint/2015/09/main">
    <mc:Choice Requires="p159">
      <p:transition>
        <p159:morph option="byChar"/>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25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nodeType="withEffect">
                                  <p:stCondLst>
                                    <p:cond delay="50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pic>
        <p:nvPicPr>
          <p:cNvPr id="26" name="Google Shape;111;p18">
            <a:extLst>
              <a:ext uri="{FF2B5EF4-FFF2-40B4-BE49-F238E27FC236}">
                <a16:creationId xmlns:a16="http://schemas.microsoft.com/office/drawing/2014/main" id="{FAE2D84F-5E45-E9A1-0816-8A2CD50422F0}"/>
              </a:ext>
            </a:extLst>
          </p:cNvPr>
          <p:cNvPicPr preferRelativeResize="0"/>
          <p:nvPr/>
        </p:nvPicPr>
        <p:blipFill>
          <a:blip r:embed="rId4">
            <a:extLst>
              <a:ext uri="{BEBA8EAE-BF5A-486C-A8C5-ECC9F3942E4B}">
                <a14:imgProps xmlns:a14="http://schemas.microsoft.com/office/drawing/2010/main">
                  <a14:imgLayer r:embed="rId5">
                    <a14:imgEffect>
                      <a14:artisticBlur/>
                    </a14:imgEffect>
                  </a14:imgLayer>
                </a14:imgProps>
              </a:ext>
              <a:ext uri="{28A0092B-C50C-407E-A947-70E740481C1C}">
                <a14:useLocalDpi xmlns:a14="http://schemas.microsoft.com/office/drawing/2010/main" val="0"/>
              </a:ext>
            </a:extLst>
          </a:blip>
          <a:srcRect t="33709" b="33709"/>
          <a:stretch/>
        </p:blipFill>
        <p:spPr>
          <a:xfrm>
            <a:off x="1558977" y="916120"/>
            <a:ext cx="9529319" cy="4845880"/>
          </a:xfrm>
          <a:prstGeom prst="roundRect">
            <a:avLst>
              <a:gd name="adj" fmla="val 8458"/>
            </a:avLst>
          </a:prstGeom>
          <a:noFill/>
          <a:ln>
            <a:noFill/>
          </a:ln>
        </p:spPr>
      </p:pic>
      <p:pic>
        <p:nvPicPr>
          <p:cNvPr id="13" name="Google Shape;163;p13">
            <a:extLst>
              <a:ext uri="{FF2B5EF4-FFF2-40B4-BE49-F238E27FC236}">
                <a16:creationId xmlns:a16="http://schemas.microsoft.com/office/drawing/2014/main" id="{0572695A-914E-2AE6-FF0E-7B1182BD821B}"/>
              </a:ext>
            </a:extLst>
          </p:cNvPr>
          <p:cNvPicPr preferRelativeResize="0"/>
          <p:nvPr/>
        </p:nvPicPr>
        <p:blipFill rotWithShape="1">
          <a:blip r:embed="rId6">
            <a:alphaModFix/>
          </a:blip>
          <a:srcRect t="898" b="897"/>
          <a:stretch/>
        </p:blipFill>
        <p:spPr>
          <a:xfrm>
            <a:off x="2089520" y="1079652"/>
            <a:ext cx="270934" cy="266067"/>
          </a:xfrm>
          <a:prstGeom prst="rect">
            <a:avLst/>
          </a:prstGeom>
          <a:noFill/>
          <a:ln>
            <a:noFill/>
          </a:ln>
        </p:spPr>
      </p:pic>
      <p:sp>
        <p:nvSpPr>
          <p:cNvPr id="14" name="Google Shape;164;p13">
            <a:extLst>
              <a:ext uri="{FF2B5EF4-FFF2-40B4-BE49-F238E27FC236}">
                <a16:creationId xmlns:a16="http://schemas.microsoft.com/office/drawing/2014/main" id="{4069E6D0-E962-B22A-9FCE-B16B1CC571D4}"/>
              </a:ext>
            </a:extLst>
          </p:cNvPr>
          <p:cNvSpPr txBox="1"/>
          <p:nvPr/>
        </p:nvSpPr>
        <p:spPr>
          <a:xfrm>
            <a:off x="2360454" y="1114887"/>
            <a:ext cx="1176336" cy="230832"/>
          </a:xfrm>
          <a:prstGeom prst="rect">
            <a:avLst/>
          </a:prstGeom>
          <a:noFill/>
          <a:ln>
            <a:noFill/>
          </a:ln>
        </p:spPr>
        <p:txBody>
          <a:bodyPr spcFirstLastPara="1" wrap="square" lIns="91425" tIns="45700" rIns="91425" bIns="45700" anchor="t"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lay"/>
                <a:ea typeface="Play"/>
                <a:cs typeface="Play"/>
                <a:sym typeface="Play"/>
              </a:rPr>
              <a:t>Windows Setup</a:t>
            </a:r>
            <a:endParaRPr kumimoji="0" sz="900" b="0" i="0" u="none" strike="noStrike" kern="1200" cap="none" spc="0" normalizeH="0" baseline="0" noProof="0" dirty="0">
              <a:ln>
                <a:noFill/>
              </a:ln>
              <a:solidFill>
                <a:prstClr val="black"/>
              </a:solidFill>
              <a:effectLst/>
              <a:uLnTx/>
              <a:uFillTx/>
              <a:latin typeface="Play"/>
              <a:ea typeface="Play"/>
              <a:cs typeface="Play"/>
              <a:sym typeface="Play"/>
            </a:endParaRPr>
          </a:p>
        </p:txBody>
      </p:sp>
      <p:pic>
        <p:nvPicPr>
          <p:cNvPr id="17" name="Grafický objekt 11" descr="Kruh so šípkou doľava výplň plnou farbou">
            <a:extLst>
              <a:ext uri="{FF2B5EF4-FFF2-40B4-BE49-F238E27FC236}">
                <a16:creationId xmlns:a16="http://schemas.microsoft.com/office/drawing/2014/main" id="{3B009141-5BC9-8DE4-0AE7-B7FF366C76E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748029" y="1090840"/>
            <a:ext cx="283885" cy="283885"/>
          </a:xfrm>
          <a:prstGeom prst="rect">
            <a:avLst/>
          </a:prstGeom>
        </p:spPr>
      </p:pic>
      <p:pic>
        <p:nvPicPr>
          <p:cNvPr id="18" name="Google Shape;161;p13" descr="Close with solid fill">
            <a:extLst>
              <a:ext uri="{FF2B5EF4-FFF2-40B4-BE49-F238E27FC236}">
                <a16:creationId xmlns:a16="http://schemas.microsoft.com/office/drawing/2014/main" id="{E6DC2358-91CF-8E3E-C30B-D0AC77772F9D}"/>
              </a:ext>
            </a:extLst>
          </p:cNvPr>
          <p:cNvPicPr preferRelativeResize="0"/>
          <p:nvPr/>
        </p:nvPicPr>
        <p:blipFill rotWithShape="1">
          <a:blip r:embed="rId9">
            <a:alphaModFix/>
          </a:blip>
          <a:srcRect/>
          <a:stretch/>
        </p:blipFill>
        <p:spPr>
          <a:xfrm>
            <a:off x="10635775" y="1015573"/>
            <a:ext cx="274311" cy="274311"/>
          </a:xfrm>
          <a:prstGeom prst="rect">
            <a:avLst/>
          </a:prstGeom>
          <a:noFill/>
          <a:ln>
            <a:noFill/>
          </a:ln>
        </p:spPr>
      </p:pic>
      <p:sp>
        <p:nvSpPr>
          <p:cNvPr id="19" name="Obdĺžnik: zaoblené rohy 7">
            <a:extLst>
              <a:ext uri="{FF2B5EF4-FFF2-40B4-BE49-F238E27FC236}">
                <a16:creationId xmlns:a16="http://schemas.microsoft.com/office/drawing/2014/main" id="{90EA3D72-100E-FEC8-8FBA-A8DB93068A33}"/>
              </a:ext>
            </a:extLst>
          </p:cNvPr>
          <p:cNvSpPr/>
          <p:nvPr/>
        </p:nvSpPr>
        <p:spPr>
          <a:xfrm>
            <a:off x="10076756" y="5336499"/>
            <a:ext cx="713185" cy="349726"/>
          </a:xfrm>
          <a:prstGeom prst="roundRect">
            <a:avLst>
              <a:gd name="adj" fmla="val 30000"/>
            </a:avLst>
          </a:prstGeom>
          <a:solidFill>
            <a:srgbClr val="7030A0">
              <a:alpha val="70000"/>
            </a:srgb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sk-SK" sz="1600" b="0" i="0" u="none" strike="noStrike" kern="1200" cap="none" spc="0" normalizeH="0" baseline="0" noProof="0" dirty="0">
                <a:ln>
                  <a:noFill/>
                </a:ln>
                <a:solidFill>
                  <a:prstClr val="white"/>
                </a:solidFill>
                <a:effectLst/>
                <a:uLnTx/>
                <a:uFillTx/>
                <a:latin typeface="Segoe UI Variable Display" pitchFamily="2" charset="0"/>
                <a:ea typeface="+mn-ea"/>
                <a:cs typeface="+mn-cs"/>
              </a:rPr>
              <a:t>Next</a:t>
            </a:r>
          </a:p>
        </p:txBody>
      </p:sp>
      <p:sp>
        <p:nvSpPr>
          <p:cNvPr id="31" name="Google Shape;262;p19">
            <a:extLst>
              <a:ext uri="{FF2B5EF4-FFF2-40B4-BE49-F238E27FC236}">
                <a16:creationId xmlns:a16="http://schemas.microsoft.com/office/drawing/2014/main" id="{319DC98E-1714-28BA-6D8B-7A9CBD382344}"/>
              </a:ext>
            </a:extLst>
          </p:cNvPr>
          <p:cNvSpPr txBox="1"/>
          <p:nvPr/>
        </p:nvSpPr>
        <p:spPr>
          <a:xfrm>
            <a:off x="2089666" y="6079383"/>
            <a:ext cx="257701" cy="584775"/>
          </a:xfrm>
          <a:prstGeom prst="rect">
            <a:avLst/>
          </a:prstGeom>
          <a:noFill/>
          <a:ln>
            <a:noFill/>
          </a:ln>
        </p:spPr>
        <p:txBody>
          <a:bodyPr spcFirstLastPara="1" wrap="square" lIns="91425" tIns="45700" rIns="91425" bIns="45700" anchor="t"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200" b="0" i="0" u="none" strike="noStrike" kern="0" cap="none" spc="0" normalizeH="0" baseline="0" noProof="0">
                <a:ln>
                  <a:noFill/>
                </a:ln>
                <a:solidFill>
                  <a:prstClr val="black"/>
                </a:solidFill>
                <a:effectLst/>
                <a:uLnTx/>
                <a:uFillTx/>
                <a:latin typeface="Play"/>
                <a:ea typeface="Play"/>
                <a:cs typeface="Play"/>
                <a:sym typeface="Play"/>
              </a:rPr>
              <a:t>1</a:t>
            </a:r>
            <a:endParaRPr kumimoji="0" sz="3200" b="0" i="0" u="none" strike="noStrike" kern="0" cap="none" spc="0" normalizeH="0" baseline="0" noProof="0">
              <a:ln>
                <a:noFill/>
              </a:ln>
              <a:solidFill>
                <a:prstClr val="black"/>
              </a:solidFill>
              <a:effectLst/>
              <a:uLnTx/>
              <a:uFillTx/>
              <a:latin typeface="Play"/>
              <a:ea typeface="Play"/>
              <a:cs typeface="Play"/>
              <a:sym typeface="Play"/>
            </a:endParaRPr>
          </a:p>
        </p:txBody>
      </p:sp>
      <p:sp>
        <p:nvSpPr>
          <p:cNvPr id="32" name="Google Shape;263;p19">
            <a:extLst>
              <a:ext uri="{FF2B5EF4-FFF2-40B4-BE49-F238E27FC236}">
                <a16:creationId xmlns:a16="http://schemas.microsoft.com/office/drawing/2014/main" id="{53D8473C-81A8-A06F-A879-3C00E6647729}"/>
              </a:ext>
            </a:extLst>
          </p:cNvPr>
          <p:cNvSpPr txBox="1"/>
          <p:nvPr/>
        </p:nvSpPr>
        <p:spPr>
          <a:xfrm>
            <a:off x="2428220" y="6233270"/>
            <a:ext cx="1777669" cy="276959"/>
          </a:xfrm>
          <a:prstGeom prst="rect">
            <a:avLst/>
          </a:prstGeom>
          <a:noFill/>
          <a:ln>
            <a:noFill/>
          </a:ln>
        </p:spPr>
        <p:txBody>
          <a:bodyPr spcFirstLastPara="1" wrap="square" lIns="91425" tIns="45700" rIns="91425" bIns="45700" anchor="t"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0" i="0" u="none" strike="noStrike" kern="0" cap="none" spc="0" normalizeH="0" baseline="0" noProof="0">
                <a:ln>
                  <a:noFill/>
                </a:ln>
                <a:solidFill>
                  <a:prstClr val="black"/>
                </a:solidFill>
                <a:effectLst/>
                <a:uLnTx/>
                <a:uFillTx/>
                <a:latin typeface="Play"/>
                <a:ea typeface="Play"/>
                <a:cs typeface="Play"/>
                <a:sym typeface="Play"/>
              </a:rPr>
              <a:t>Collecting Information</a:t>
            </a:r>
            <a:endParaRPr kumimoji="0" sz="1200" b="0" i="0" u="none" strike="noStrike" kern="0" cap="none" spc="0" normalizeH="0" baseline="0" noProof="0">
              <a:ln>
                <a:noFill/>
              </a:ln>
              <a:solidFill>
                <a:prstClr val="black"/>
              </a:solidFill>
              <a:effectLst/>
              <a:uLnTx/>
              <a:uFillTx/>
              <a:latin typeface="Play"/>
              <a:ea typeface="Play"/>
              <a:cs typeface="Play"/>
              <a:sym typeface="Play"/>
            </a:endParaRPr>
          </a:p>
        </p:txBody>
      </p:sp>
      <p:sp>
        <p:nvSpPr>
          <p:cNvPr id="33" name="Google Shape;264;p19">
            <a:extLst>
              <a:ext uri="{FF2B5EF4-FFF2-40B4-BE49-F238E27FC236}">
                <a16:creationId xmlns:a16="http://schemas.microsoft.com/office/drawing/2014/main" id="{8E8216CD-0621-8BCE-237F-2CBE30BC9296}"/>
              </a:ext>
            </a:extLst>
          </p:cNvPr>
          <p:cNvSpPr/>
          <p:nvPr/>
        </p:nvSpPr>
        <p:spPr>
          <a:xfrm>
            <a:off x="2203551" y="5904388"/>
            <a:ext cx="2863962" cy="242293"/>
          </a:xfrm>
          <a:prstGeom prst="rect">
            <a:avLst/>
          </a:prstGeom>
          <a:solidFill>
            <a:srgbClr val="262626"/>
          </a:solidFill>
          <a:ln>
            <a:noFill/>
          </a:ln>
        </p:spPr>
        <p:txBody>
          <a:bodyPr spcFirstLastPara="1" wrap="square" lIns="91425" tIns="45700" rIns="91425" bIns="457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dirty="0">
              <a:ln>
                <a:noFill/>
              </a:ln>
              <a:solidFill>
                <a:prstClr val="black"/>
              </a:solidFill>
              <a:effectLst/>
              <a:uLnTx/>
              <a:uFillTx/>
              <a:latin typeface="Play"/>
              <a:ea typeface="Play"/>
              <a:cs typeface="Play"/>
              <a:sym typeface="Play"/>
            </a:endParaRPr>
          </a:p>
        </p:txBody>
      </p:sp>
      <p:sp>
        <p:nvSpPr>
          <p:cNvPr id="34" name="Google Shape;267;p19">
            <a:extLst>
              <a:ext uri="{FF2B5EF4-FFF2-40B4-BE49-F238E27FC236}">
                <a16:creationId xmlns:a16="http://schemas.microsoft.com/office/drawing/2014/main" id="{EB40F679-90A6-1FC1-FCCD-4DAB2C3778E5}"/>
              </a:ext>
            </a:extLst>
          </p:cNvPr>
          <p:cNvSpPr txBox="1"/>
          <p:nvPr/>
        </p:nvSpPr>
        <p:spPr>
          <a:xfrm>
            <a:off x="5159446" y="6122769"/>
            <a:ext cx="405880" cy="584775"/>
          </a:xfrm>
          <a:prstGeom prst="rect">
            <a:avLst/>
          </a:prstGeom>
          <a:noFill/>
          <a:ln>
            <a:noFill/>
          </a:ln>
        </p:spPr>
        <p:txBody>
          <a:bodyPr spcFirstLastPara="1" wrap="square" lIns="91425" tIns="45700" rIns="91425" bIns="45700" anchor="t"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200" b="0" i="0" u="none" strike="noStrike" kern="0" cap="none" spc="0" normalizeH="0" baseline="0" noProof="0">
                <a:ln>
                  <a:noFill/>
                </a:ln>
                <a:solidFill>
                  <a:prstClr val="black"/>
                </a:solidFill>
                <a:effectLst/>
                <a:uLnTx/>
                <a:uFillTx/>
                <a:latin typeface="Play"/>
                <a:ea typeface="Play"/>
                <a:cs typeface="Play"/>
                <a:sym typeface="Play"/>
              </a:rPr>
              <a:t>2</a:t>
            </a:r>
            <a:endParaRPr kumimoji="0" sz="3200" b="0" i="0" u="none" strike="noStrike" kern="0" cap="none" spc="0" normalizeH="0" baseline="0" noProof="0">
              <a:ln>
                <a:noFill/>
              </a:ln>
              <a:solidFill>
                <a:prstClr val="black"/>
              </a:solidFill>
              <a:effectLst/>
              <a:uLnTx/>
              <a:uFillTx/>
              <a:latin typeface="Play"/>
              <a:ea typeface="Play"/>
              <a:cs typeface="Play"/>
              <a:sym typeface="Play"/>
            </a:endParaRPr>
          </a:p>
        </p:txBody>
      </p:sp>
      <p:sp>
        <p:nvSpPr>
          <p:cNvPr id="35" name="Google Shape;268;p19">
            <a:extLst>
              <a:ext uri="{FF2B5EF4-FFF2-40B4-BE49-F238E27FC236}">
                <a16:creationId xmlns:a16="http://schemas.microsoft.com/office/drawing/2014/main" id="{E1B9BB7F-DD7A-1391-18DB-3545BCA5202F}"/>
              </a:ext>
            </a:extLst>
          </p:cNvPr>
          <p:cNvSpPr txBox="1"/>
          <p:nvPr/>
        </p:nvSpPr>
        <p:spPr>
          <a:xfrm>
            <a:off x="5498000" y="6246676"/>
            <a:ext cx="1914485" cy="276959"/>
          </a:xfrm>
          <a:prstGeom prst="rect">
            <a:avLst/>
          </a:prstGeom>
          <a:noFill/>
          <a:ln>
            <a:noFill/>
          </a:ln>
        </p:spPr>
        <p:txBody>
          <a:bodyPr spcFirstLastPara="1" wrap="square" lIns="91425" tIns="45700" rIns="91425" bIns="45700" anchor="t"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0" i="0" u="none" strike="noStrike" kern="0" cap="none" spc="0" normalizeH="0" baseline="0" noProof="0" dirty="0">
                <a:ln>
                  <a:noFill/>
                </a:ln>
                <a:solidFill>
                  <a:prstClr val="black"/>
                </a:solidFill>
                <a:effectLst/>
                <a:uLnTx/>
                <a:uFillTx/>
                <a:latin typeface="Play"/>
                <a:ea typeface="Play"/>
                <a:cs typeface="Play"/>
                <a:sym typeface="Play"/>
              </a:rPr>
              <a:t>Installing Windows 13</a:t>
            </a:r>
            <a:endParaRPr kumimoji="0" sz="1200" b="0" i="0" u="none" strike="noStrike" kern="0" cap="none" spc="0" normalizeH="0" baseline="0" noProof="0" dirty="0">
              <a:ln>
                <a:noFill/>
              </a:ln>
              <a:solidFill>
                <a:prstClr val="black"/>
              </a:solidFill>
              <a:effectLst/>
              <a:uLnTx/>
              <a:uFillTx/>
              <a:latin typeface="Play"/>
              <a:ea typeface="Play"/>
              <a:cs typeface="Play"/>
              <a:sym typeface="Play"/>
            </a:endParaRPr>
          </a:p>
        </p:txBody>
      </p:sp>
      <p:sp>
        <p:nvSpPr>
          <p:cNvPr id="36" name="Google Shape;269;p19">
            <a:extLst>
              <a:ext uri="{FF2B5EF4-FFF2-40B4-BE49-F238E27FC236}">
                <a16:creationId xmlns:a16="http://schemas.microsoft.com/office/drawing/2014/main" id="{5BCA193A-F459-545B-3E3D-27E89359A6AE}"/>
              </a:ext>
            </a:extLst>
          </p:cNvPr>
          <p:cNvSpPr txBox="1"/>
          <p:nvPr/>
        </p:nvSpPr>
        <p:spPr>
          <a:xfrm>
            <a:off x="7951743" y="6128016"/>
            <a:ext cx="405880" cy="584775"/>
          </a:xfrm>
          <a:prstGeom prst="rect">
            <a:avLst/>
          </a:prstGeom>
          <a:noFill/>
          <a:ln>
            <a:noFill/>
          </a:ln>
        </p:spPr>
        <p:txBody>
          <a:bodyPr spcFirstLastPara="1" wrap="square" lIns="91425" tIns="45700" rIns="91425" bIns="45700" anchor="t"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200" b="0" i="0" u="none" strike="noStrike" kern="0" cap="none" spc="0" normalizeH="0" baseline="0" noProof="0" dirty="0">
                <a:ln>
                  <a:noFill/>
                </a:ln>
                <a:solidFill>
                  <a:prstClr val="black"/>
                </a:solidFill>
                <a:effectLst/>
                <a:uLnTx/>
                <a:uFillTx/>
                <a:latin typeface="Play"/>
                <a:ea typeface="Play"/>
                <a:cs typeface="Play"/>
                <a:sym typeface="Play"/>
              </a:rPr>
              <a:t>3</a:t>
            </a:r>
            <a:endParaRPr kumimoji="0" sz="3200" b="0" i="0" u="none" strike="noStrike" kern="0" cap="none" spc="0" normalizeH="0" baseline="0" noProof="0" dirty="0">
              <a:ln>
                <a:noFill/>
              </a:ln>
              <a:solidFill>
                <a:prstClr val="black"/>
              </a:solidFill>
              <a:effectLst/>
              <a:uLnTx/>
              <a:uFillTx/>
              <a:latin typeface="Play"/>
              <a:ea typeface="Play"/>
              <a:cs typeface="Play"/>
              <a:sym typeface="Play"/>
            </a:endParaRPr>
          </a:p>
        </p:txBody>
      </p:sp>
      <p:sp>
        <p:nvSpPr>
          <p:cNvPr id="37" name="Google Shape;270;p19">
            <a:extLst>
              <a:ext uri="{FF2B5EF4-FFF2-40B4-BE49-F238E27FC236}">
                <a16:creationId xmlns:a16="http://schemas.microsoft.com/office/drawing/2014/main" id="{5277BC1D-A916-79B7-A249-017CB085D5C6}"/>
              </a:ext>
            </a:extLst>
          </p:cNvPr>
          <p:cNvSpPr txBox="1"/>
          <p:nvPr/>
        </p:nvSpPr>
        <p:spPr>
          <a:xfrm>
            <a:off x="8290297" y="6236933"/>
            <a:ext cx="1153506" cy="276959"/>
          </a:xfrm>
          <a:prstGeom prst="rect">
            <a:avLst/>
          </a:prstGeom>
          <a:noFill/>
          <a:ln>
            <a:noFill/>
          </a:ln>
        </p:spPr>
        <p:txBody>
          <a:bodyPr spcFirstLastPara="1" wrap="square" lIns="91425" tIns="45700" rIns="91425" bIns="45700" anchor="t"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0" i="0" u="none" strike="noStrike" kern="0" cap="none" spc="0" normalizeH="0" baseline="0" noProof="0" dirty="0">
                <a:ln>
                  <a:noFill/>
                </a:ln>
                <a:solidFill>
                  <a:prstClr val="black"/>
                </a:solidFill>
                <a:effectLst/>
                <a:uLnTx/>
                <a:uFillTx/>
                <a:latin typeface="Play"/>
                <a:ea typeface="Play"/>
                <a:cs typeface="Play"/>
                <a:sym typeface="Play"/>
              </a:rPr>
              <a:t>Finishing Up</a:t>
            </a:r>
            <a:endParaRPr kumimoji="0" sz="1200" b="0" i="0" u="none" strike="noStrike" kern="0" cap="none" spc="0" normalizeH="0" baseline="0" noProof="0" dirty="0">
              <a:ln>
                <a:noFill/>
              </a:ln>
              <a:solidFill>
                <a:prstClr val="black"/>
              </a:solidFill>
              <a:effectLst/>
              <a:uLnTx/>
              <a:uFillTx/>
              <a:latin typeface="Play"/>
              <a:ea typeface="Play"/>
              <a:cs typeface="Play"/>
              <a:sym typeface="Play"/>
            </a:endParaRPr>
          </a:p>
        </p:txBody>
      </p:sp>
      <p:sp>
        <p:nvSpPr>
          <p:cNvPr id="38" name="Google Shape;276;p19">
            <a:extLst>
              <a:ext uri="{FF2B5EF4-FFF2-40B4-BE49-F238E27FC236}">
                <a16:creationId xmlns:a16="http://schemas.microsoft.com/office/drawing/2014/main" id="{31A863EA-2A3A-6371-737C-0845151AADA2}"/>
              </a:ext>
            </a:extLst>
          </p:cNvPr>
          <p:cNvSpPr/>
          <p:nvPr/>
        </p:nvSpPr>
        <p:spPr>
          <a:xfrm>
            <a:off x="2203548" y="5885357"/>
            <a:ext cx="1333241" cy="276042"/>
          </a:xfrm>
          <a:prstGeom prst="rect">
            <a:avLst/>
          </a:prstGeom>
          <a:solidFill>
            <a:srgbClr val="00B050"/>
          </a:solidFill>
          <a:ln>
            <a:noFill/>
          </a:ln>
        </p:spPr>
        <p:txBody>
          <a:bodyPr spcFirstLastPara="1" wrap="square" lIns="91425" tIns="45700" rIns="91425" bIns="457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prstClr val="black"/>
              </a:solidFill>
              <a:effectLst/>
              <a:uLnTx/>
              <a:uFillTx/>
              <a:latin typeface="Play"/>
              <a:ea typeface="Play"/>
              <a:cs typeface="Play"/>
              <a:sym typeface="Play"/>
            </a:endParaRPr>
          </a:p>
        </p:txBody>
      </p:sp>
      <p:sp>
        <p:nvSpPr>
          <p:cNvPr id="39" name="Google Shape;264;p19">
            <a:extLst>
              <a:ext uri="{FF2B5EF4-FFF2-40B4-BE49-F238E27FC236}">
                <a16:creationId xmlns:a16="http://schemas.microsoft.com/office/drawing/2014/main" id="{DE336D0D-73BF-58D1-3FE0-5ADFC0CCDF27}"/>
              </a:ext>
            </a:extLst>
          </p:cNvPr>
          <p:cNvSpPr/>
          <p:nvPr/>
        </p:nvSpPr>
        <p:spPr>
          <a:xfrm>
            <a:off x="5213170" y="5884439"/>
            <a:ext cx="2608444" cy="276960"/>
          </a:xfrm>
          <a:prstGeom prst="rect">
            <a:avLst/>
          </a:prstGeom>
          <a:solidFill>
            <a:srgbClr val="262626"/>
          </a:solidFill>
          <a:ln>
            <a:noFill/>
          </a:ln>
        </p:spPr>
        <p:txBody>
          <a:bodyPr spcFirstLastPara="1" wrap="square" lIns="91425" tIns="45700" rIns="91425" bIns="457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dirty="0">
              <a:ln>
                <a:noFill/>
              </a:ln>
              <a:solidFill>
                <a:prstClr val="black"/>
              </a:solidFill>
              <a:effectLst/>
              <a:uLnTx/>
              <a:uFillTx/>
              <a:latin typeface="Play"/>
              <a:ea typeface="Play"/>
              <a:cs typeface="Play"/>
              <a:sym typeface="Play"/>
            </a:endParaRPr>
          </a:p>
        </p:txBody>
      </p:sp>
      <p:sp>
        <p:nvSpPr>
          <p:cNvPr id="40" name="Google Shape;264;p19">
            <a:extLst>
              <a:ext uri="{FF2B5EF4-FFF2-40B4-BE49-F238E27FC236}">
                <a16:creationId xmlns:a16="http://schemas.microsoft.com/office/drawing/2014/main" id="{7E72E4B4-2B26-FD3A-A9F5-EEF75E15DB39}"/>
              </a:ext>
            </a:extLst>
          </p:cNvPr>
          <p:cNvSpPr/>
          <p:nvPr/>
        </p:nvSpPr>
        <p:spPr>
          <a:xfrm>
            <a:off x="7973852" y="5901929"/>
            <a:ext cx="2608444" cy="276960"/>
          </a:xfrm>
          <a:prstGeom prst="rect">
            <a:avLst/>
          </a:prstGeom>
          <a:solidFill>
            <a:srgbClr val="262626"/>
          </a:solidFill>
          <a:ln>
            <a:noFill/>
          </a:ln>
        </p:spPr>
        <p:txBody>
          <a:bodyPr spcFirstLastPara="1" wrap="square" lIns="91425" tIns="45700" rIns="91425" bIns="457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dirty="0">
              <a:ln>
                <a:noFill/>
              </a:ln>
              <a:solidFill>
                <a:prstClr val="black"/>
              </a:solidFill>
              <a:effectLst/>
              <a:uLnTx/>
              <a:uFillTx/>
              <a:latin typeface="Play"/>
              <a:ea typeface="Play"/>
              <a:cs typeface="Play"/>
              <a:sym typeface="Play"/>
            </a:endParaRPr>
          </a:p>
        </p:txBody>
      </p:sp>
      <p:sp>
        <p:nvSpPr>
          <p:cNvPr id="12" name="Google Shape;229;p25">
            <a:extLst>
              <a:ext uri="{FF2B5EF4-FFF2-40B4-BE49-F238E27FC236}">
                <a16:creationId xmlns:a16="http://schemas.microsoft.com/office/drawing/2014/main" id="{16A72BFB-6AC8-2800-BC27-A590D2E92C4D}"/>
              </a:ext>
            </a:extLst>
          </p:cNvPr>
          <p:cNvSpPr txBox="1"/>
          <p:nvPr/>
        </p:nvSpPr>
        <p:spPr>
          <a:xfrm>
            <a:off x="4702413" y="1122103"/>
            <a:ext cx="2756512" cy="400110"/>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1" i="0" u="none" strike="noStrike" kern="0" cap="none" spc="0" normalizeH="0" baseline="0" noProof="0" dirty="0">
                <a:ln>
                  <a:noFill/>
                </a:ln>
                <a:solidFill>
                  <a:prstClr val="black"/>
                </a:solidFill>
                <a:effectLst/>
                <a:uLnTx/>
                <a:uFillTx/>
                <a:latin typeface="Play"/>
                <a:ea typeface="Play"/>
                <a:cs typeface="Play"/>
                <a:sym typeface="Play"/>
              </a:rPr>
              <a:t>License terms</a:t>
            </a:r>
            <a:endParaRPr kumimoji="0" sz="2000" b="1" i="0" u="none" strike="noStrike" kern="0" cap="none" spc="0" normalizeH="0" baseline="0" noProof="0" dirty="0">
              <a:ln>
                <a:noFill/>
              </a:ln>
              <a:solidFill>
                <a:prstClr val="black"/>
              </a:solidFill>
              <a:effectLst/>
              <a:uLnTx/>
              <a:uFillTx/>
              <a:latin typeface="Play"/>
              <a:ea typeface="Play"/>
              <a:cs typeface="Play"/>
              <a:sym typeface="Play"/>
            </a:endParaRPr>
          </a:p>
        </p:txBody>
      </p:sp>
      <p:sp>
        <p:nvSpPr>
          <p:cNvPr id="15" name="Google Shape;230;p25">
            <a:extLst>
              <a:ext uri="{FF2B5EF4-FFF2-40B4-BE49-F238E27FC236}">
                <a16:creationId xmlns:a16="http://schemas.microsoft.com/office/drawing/2014/main" id="{39D5D51E-FFAC-6B58-1B91-22ABA075DEF4}"/>
              </a:ext>
            </a:extLst>
          </p:cNvPr>
          <p:cNvSpPr txBox="1"/>
          <p:nvPr/>
        </p:nvSpPr>
        <p:spPr>
          <a:xfrm>
            <a:off x="4702413" y="1429843"/>
            <a:ext cx="1728044" cy="21544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800" b="0" i="0" u="none" strike="noStrike" kern="0" cap="none" spc="0" normalizeH="0" baseline="0" noProof="0" dirty="0">
                <a:ln>
                  <a:noFill/>
                </a:ln>
                <a:solidFill>
                  <a:prstClr val="black"/>
                </a:solidFill>
                <a:effectLst/>
                <a:uLnTx/>
                <a:uFillTx/>
                <a:latin typeface="Quattrocento Sans"/>
                <a:ea typeface="Quattrocento Sans"/>
                <a:cs typeface="Quattrocento Sans"/>
                <a:sym typeface="Quattrocento Sans"/>
              </a:rPr>
              <a:t>Please read the license terms</a:t>
            </a:r>
            <a:endParaRPr kumimoji="0" sz="1400" b="0" i="0" u="none" strike="noStrike" kern="0" cap="none" spc="0" normalizeH="0" baseline="0" noProof="0" dirty="0">
              <a:ln>
                <a:noFill/>
              </a:ln>
              <a:solidFill>
                <a:prstClr val="black"/>
              </a:solidFill>
              <a:effectLst/>
              <a:uLnTx/>
              <a:uFillTx/>
              <a:latin typeface="Arial"/>
              <a:ea typeface="+mn-ea"/>
              <a:cs typeface="Arial"/>
              <a:sym typeface="Arial"/>
            </a:endParaRPr>
          </a:p>
        </p:txBody>
      </p:sp>
      <p:pic>
        <p:nvPicPr>
          <p:cNvPr id="16" name="Google Shape;231;p25">
            <a:extLst>
              <a:ext uri="{FF2B5EF4-FFF2-40B4-BE49-F238E27FC236}">
                <a16:creationId xmlns:a16="http://schemas.microsoft.com/office/drawing/2014/main" id="{994D1BA6-F969-8105-044A-0FE24787ED16}"/>
              </a:ext>
            </a:extLst>
          </p:cNvPr>
          <p:cNvPicPr preferRelativeResize="0"/>
          <p:nvPr/>
        </p:nvPicPr>
        <p:blipFill>
          <a:blip r:embed="rId3">
            <a:extLst>
              <a:ext uri="{28A0092B-C50C-407E-A947-70E740481C1C}">
                <a14:useLocalDpi xmlns:a14="http://schemas.microsoft.com/office/drawing/2010/main" val="0"/>
              </a:ext>
            </a:extLst>
          </a:blip>
          <a:srcRect t="10145" b="10145"/>
          <a:stretch/>
        </p:blipFill>
        <p:spPr>
          <a:xfrm>
            <a:off x="4702413" y="1759745"/>
            <a:ext cx="5849405" cy="3108401"/>
          </a:xfrm>
          <a:prstGeom prst="roundRect">
            <a:avLst>
              <a:gd name="adj" fmla="val 1619"/>
            </a:avLst>
          </a:prstGeom>
          <a:noFill/>
          <a:ln>
            <a:noFill/>
          </a:ln>
          <a:effectLst>
            <a:outerShdw blurRad="50800" dist="38100" dir="2700000" algn="tl" rotWithShape="0">
              <a:srgbClr val="000000">
                <a:alpha val="40000"/>
              </a:srgbClr>
            </a:outerShdw>
          </a:effectLst>
        </p:spPr>
      </p:pic>
      <p:sp>
        <p:nvSpPr>
          <p:cNvPr id="20" name="Google Shape;232;p25">
            <a:extLst>
              <a:ext uri="{FF2B5EF4-FFF2-40B4-BE49-F238E27FC236}">
                <a16:creationId xmlns:a16="http://schemas.microsoft.com/office/drawing/2014/main" id="{D018E440-4293-6B69-CA8D-38B2DA362341}"/>
              </a:ext>
            </a:extLst>
          </p:cNvPr>
          <p:cNvSpPr txBox="1"/>
          <p:nvPr/>
        </p:nvSpPr>
        <p:spPr>
          <a:xfrm>
            <a:off x="4752322" y="1979315"/>
            <a:ext cx="5781848" cy="2554505"/>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MICROSOFT SOFTWARE LICENSE TERMS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WINDOWS OPERATING SYSTEM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IF YOU LIVE IN (OR IF YOUR PRINCIPAL PLACE OF BUSINESS IS IN) THE UNITED STATES, PLEASE READ THE BINDING ARBITRATION CLAUSE AND CLASS ACTION WAIVER IN SECTION 11. IT AFFECTS HOW DISPUTES ARE RESOLVED.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Thank you for choosing Microsoft!</a:t>
            </a:r>
            <a:endParaRPr kumimoji="0" lang="vi-VN" sz="20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pic>
        <p:nvPicPr>
          <p:cNvPr id="21" name="Google Shape;233;p25">
            <a:extLst>
              <a:ext uri="{FF2B5EF4-FFF2-40B4-BE49-F238E27FC236}">
                <a16:creationId xmlns:a16="http://schemas.microsoft.com/office/drawing/2014/main" id="{419BA5A2-B070-B2B7-6B19-DEA4AA2F8979}"/>
              </a:ext>
            </a:extLst>
          </p:cNvPr>
          <p:cNvPicPr preferRelativeResize="0"/>
          <p:nvPr/>
        </p:nvPicPr>
        <p:blipFill>
          <a:blip r:embed="rId4">
            <a:extLst>
              <a:ext uri="{BEBA8EAE-BF5A-486C-A8C5-ECC9F3942E4B}">
                <a14:imgProps xmlns:a14="http://schemas.microsoft.com/office/drawing/2010/main">
                  <a14:imgLayer r:embed="rId5">
                    <a14:imgEffect>
                      <a14:artisticBlur/>
                    </a14:imgEffect>
                  </a14:imgLayer>
                </a14:imgProps>
              </a:ext>
              <a:ext uri="{28A0092B-C50C-407E-A947-70E740481C1C}">
                <a14:useLocalDpi xmlns:a14="http://schemas.microsoft.com/office/drawing/2010/main" val="0"/>
              </a:ext>
            </a:extLst>
          </a:blip>
          <a:srcRect l="13143" r="13143"/>
          <a:stretch/>
        </p:blipFill>
        <p:spPr>
          <a:xfrm>
            <a:off x="2526862" y="2910372"/>
            <a:ext cx="1111414" cy="1005172"/>
          </a:xfrm>
          <a:prstGeom prst="roundRect">
            <a:avLst>
              <a:gd name="adj" fmla="val 6699"/>
            </a:avLst>
          </a:prstGeom>
          <a:noFill/>
          <a:ln w="12700" cap="flat" cmpd="sng">
            <a:solidFill>
              <a:srgbClr val="B0D7EA"/>
            </a:solidFill>
            <a:prstDash val="solid"/>
            <a:round/>
            <a:headEnd type="none" w="sm" len="sm"/>
            <a:tailEnd type="none" w="sm" len="sm"/>
          </a:ln>
        </p:spPr>
      </p:pic>
      <p:sp>
        <p:nvSpPr>
          <p:cNvPr id="25" name="Google Shape;237;p25">
            <a:extLst>
              <a:ext uri="{FF2B5EF4-FFF2-40B4-BE49-F238E27FC236}">
                <a16:creationId xmlns:a16="http://schemas.microsoft.com/office/drawing/2014/main" id="{782EA4F7-50C5-9799-77E1-01A09CBD9ED4}"/>
              </a:ext>
            </a:extLst>
          </p:cNvPr>
          <p:cNvSpPr txBox="1"/>
          <p:nvPr/>
        </p:nvSpPr>
        <p:spPr>
          <a:xfrm>
            <a:off x="4994792" y="5564170"/>
            <a:ext cx="1728044" cy="21544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800" b="1" i="0" u="none" strike="noStrike" kern="0" cap="none" spc="0" normalizeH="0" baseline="0" noProof="0">
                <a:ln>
                  <a:noFill/>
                </a:ln>
                <a:solidFill>
                  <a:prstClr val="black"/>
                </a:solidFill>
                <a:effectLst/>
                <a:uLnTx/>
                <a:uFillTx/>
                <a:latin typeface="Quattrocento Sans"/>
                <a:ea typeface="Quattrocento Sans"/>
                <a:cs typeface="Quattrocento Sans"/>
                <a:sym typeface="Quattrocento Sans"/>
              </a:rPr>
              <a:t>I accept the license terms</a:t>
            </a:r>
            <a:endParaRPr kumimoji="0" sz="1400" b="0" i="0" u="none" strike="noStrike" kern="0" cap="none" spc="0" normalizeH="0" baseline="0" noProof="0">
              <a:ln>
                <a:noFill/>
              </a:ln>
              <a:solidFill>
                <a:prstClr val="black"/>
              </a:solidFill>
              <a:effectLst/>
              <a:uLnTx/>
              <a:uFillTx/>
              <a:latin typeface="Arial"/>
              <a:ea typeface="+mn-ea"/>
              <a:cs typeface="Arial"/>
              <a:sym typeface="Arial"/>
            </a:endParaRPr>
          </a:p>
        </p:txBody>
      </p:sp>
      <p:pic>
        <p:nvPicPr>
          <p:cNvPr id="3" name="Google Shape;252;p26" descr="Checkmark with solid fill">
            <a:extLst>
              <a:ext uri="{FF2B5EF4-FFF2-40B4-BE49-F238E27FC236}">
                <a16:creationId xmlns:a16="http://schemas.microsoft.com/office/drawing/2014/main" id="{9631DD38-6E5E-0F2D-7501-1E71AFCD5526}"/>
              </a:ext>
            </a:extLst>
          </p:cNvPr>
          <p:cNvPicPr preferRelativeResize="0"/>
          <p:nvPr/>
        </p:nvPicPr>
        <p:blipFill rotWithShape="1">
          <a:blip r:embed="rId10">
            <a:alphaModFix/>
          </a:blip>
          <a:srcRect/>
          <a:stretch/>
        </p:blipFill>
        <p:spPr>
          <a:xfrm>
            <a:off x="4792514" y="5605034"/>
            <a:ext cx="101632" cy="101632"/>
          </a:xfrm>
          <a:prstGeom prst="rect">
            <a:avLst/>
          </a:prstGeom>
          <a:noFill/>
          <a:ln>
            <a:noFill/>
          </a:ln>
        </p:spPr>
      </p:pic>
      <p:pic>
        <p:nvPicPr>
          <p:cNvPr id="4" name="Google Shape;236;p25">
            <a:hlinkClick r:id="" action="ppaction://hlinkshowjump?jump=nextslide"/>
            <a:extLst>
              <a:ext uri="{FF2B5EF4-FFF2-40B4-BE49-F238E27FC236}">
                <a16:creationId xmlns:a16="http://schemas.microsoft.com/office/drawing/2014/main" id="{BC7D3331-34D0-A42B-7805-03AA3ABABAC9}"/>
              </a:ext>
            </a:extLst>
          </p:cNvPr>
          <p:cNvPicPr preferRelativeResize="0"/>
          <p:nvPr/>
        </p:nvPicPr>
        <p:blipFill>
          <a:blip r:embed="rId3">
            <a:extLst>
              <a:ext uri="{28A0092B-C50C-407E-A947-70E740481C1C}">
                <a14:useLocalDpi xmlns:a14="http://schemas.microsoft.com/office/drawing/2010/main" val="0"/>
              </a:ext>
            </a:extLst>
          </a:blip>
          <a:srcRect l="14208" r="14208"/>
          <a:stretch/>
        </p:blipFill>
        <p:spPr>
          <a:xfrm>
            <a:off x="4717534" y="5584621"/>
            <a:ext cx="187418" cy="174542"/>
          </a:xfrm>
          <a:prstGeom prst="roundRect">
            <a:avLst>
              <a:gd name="adj" fmla="val 1619"/>
            </a:avLst>
          </a:prstGeom>
          <a:noFill/>
          <a:ln w="9525" cap="flat" cmpd="sng">
            <a:solidFill>
              <a:srgbClr val="B0D7EA"/>
            </a:solidFill>
            <a:prstDash val="solid"/>
            <a:round/>
            <a:headEnd type="none" w="sm" len="sm"/>
            <a:tailEnd type="none" w="sm" len="sm"/>
          </a:ln>
          <a:effectLst>
            <a:outerShdw blurRad="50800" dist="38100" dir="2700000" algn="tl" rotWithShape="0">
              <a:srgbClr val="000000">
                <a:alpha val="40000"/>
              </a:srgbClr>
            </a:outerShdw>
          </a:effectLst>
        </p:spPr>
      </p:pic>
      <p:pic>
        <p:nvPicPr>
          <p:cNvPr id="5" name="Google Shape;252;p26" descr="Checkmark with solid fill">
            <a:extLst>
              <a:ext uri="{FF2B5EF4-FFF2-40B4-BE49-F238E27FC236}">
                <a16:creationId xmlns:a16="http://schemas.microsoft.com/office/drawing/2014/main" id="{282D61ED-DDC0-8A19-A3A4-0D965FD2055E}"/>
              </a:ext>
            </a:extLst>
          </p:cNvPr>
          <p:cNvPicPr preferRelativeResize="0"/>
          <p:nvPr/>
        </p:nvPicPr>
        <p:blipFill rotWithShape="1">
          <a:blip r:embed="rId10">
            <a:alphaModFix/>
          </a:blip>
          <a:srcRect/>
          <a:stretch/>
        </p:blipFill>
        <p:spPr>
          <a:xfrm>
            <a:off x="4776473" y="5621076"/>
            <a:ext cx="101632" cy="101632"/>
          </a:xfrm>
          <a:prstGeom prst="rect">
            <a:avLst/>
          </a:prstGeom>
          <a:noFill/>
          <a:ln>
            <a:noFill/>
          </a:ln>
        </p:spPr>
      </p:pic>
      <p:pic>
        <p:nvPicPr>
          <p:cNvPr id="6" name="Google Shape;248;p26" descr="Windows 11 1080x1080 icon, for those of you who need it... :  r/Windows_Redesign">
            <a:extLst>
              <a:ext uri="{FF2B5EF4-FFF2-40B4-BE49-F238E27FC236}">
                <a16:creationId xmlns:a16="http://schemas.microsoft.com/office/drawing/2014/main" id="{05C4773C-0619-717D-F481-A17689BA4C90}"/>
              </a:ext>
            </a:extLst>
          </p:cNvPr>
          <p:cNvPicPr preferRelativeResize="0"/>
          <p:nvPr/>
        </p:nvPicPr>
        <p:blipFill rotWithShape="1">
          <a:blip r:embed="rId11">
            <a:alphaModFix/>
            <a:duotone>
              <a:prstClr val="black"/>
              <a:srgbClr val="7030A0">
                <a:tint val="45000"/>
                <a:satMod val="400000"/>
              </a:srgbClr>
            </a:duotone>
          </a:blip>
          <a:srcRect/>
          <a:stretch/>
        </p:blipFill>
        <p:spPr>
          <a:xfrm>
            <a:off x="2702169" y="3072289"/>
            <a:ext cx="612119" cy="574560"/>
          </a:xfrm>
          <a:prstGeom prst="rect">
            <a:avLst/>
          </a:prstGeom>
          <a:noFill/>
          <a:ln>
            <a:noFill/>
          </a:ln>
        </p:spPr>
      </p:pic>
      <p:pic>
        <p:nvPicPr>
          <p:cNvPr id="7" name="Google Shape;249;p26" descr="Windows Notepad - Wikipedia">
            <a:extLst>
              <a:ext uri="{FF2B5EF4-FFF2-40B4-BE49-F238E27FC236}">
                <a16:creationId xmlns:a16="http://schemas.microsoft.com/office/drawing/2014/main" id="{78DAF00F-9FF8-8491-7F30-CD6DFC979B62}"/>
              </a:ext>
            </a:extLst>
          </p:cNvPr>
          <p:cNvPicPr preferRelativeResize="0"/>
          <p:nvPr/>
        </p:nvPicPr>
        <p:blipFill rotWithShape="1">
          <a:blip r:embed="rId12">
            <a:alphaModFix/>
          </a:blip>
          <a:srcRect/>
          <a:stretch/>
        </p:blipFill>
        <p:spPr>
          <a:xfrm>
            <a:off x="3159638" y="3445600"/>
            <a:ext cx="319043" cy="319043"/>
          </a:xfrm>
          <a:prstGeom prst="rect">
            <a:avLst/>
          </a:prstGeom>
          <a:noFill/>
          <a:ln>
            <a:noFill/>
          </a:ln>
        </p:spPr>
      </p:pic>
    </p:spTree>
    <p:extLst>
      <p:ext uri="{BB962C8B-B14F-4D97-AF65-F5344CB8AC3E}">
        <p14:creationId xmlns:p14="http://schemas.microsoft.com/office/powerpoint/2010/main" val="1634402803"/>
      </p:ext>
    </p:extLst>
  </p:cSld>
  <p:clrMapOvr>
    <a:masterClrMapping/>
  </p:clrMapOvr>
  <mc:AlternateContent xmlns:mc="http://schemas.openxmlformats.org/markup-compatibility/2006" xmlns:p159="http://schemas.microsoft.com/office/powerpoint/2015/09/main">
    <mc:Choice Requires="p159">
      <p:transition>
        <p159:morph option="byChar"/>
      </p:transition>
    </mc:Choice>
    <mc:Fallback xmlns="">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pic>
        <p:nvPicPr>
          <p:cNvPr id="26" name="Google Shape;111;p18">
            <a:extLst>
              <a:ext uri="{FF2B5EF4-FFF2-40B4-BE49-F238E27FC236}">
                <a16:creationId xmlns:a16="http://schemas.microsoft.com/office/drawing/2014/main" id="{FAE2D84F-5E45-E9A1-0816-8A2CD50422F0}"/>
              </a:ext>
            </a:extLst>
          </p:cNvPr>
          <p:cNvPicPr preferRelativeResize="0"/>
          <p:nvPr/>
        </p:nvPicPr>
        <p:blipFill>
          <a:blip r:embed="rId4">
            <a:extLst>
              <a:ext uri="{BEBA8EAE-BF5A-486C-A8C5-ECC9F3942E4B}">
                <a14:imgProps xmlns:a14="http://schemas.microsoft.com/office/drawing/2010/main">
                  <a14:imgLayer r:embed="rId5">
                    <a14:imgEffect>
                      <a14:artisticBlur/>
                    </a14:imgEffect>
                  </a14:imgLayer>
                </a14:imgProps>
              </a:ext>
              <a:ext uri="{28A0092B-C50C-407E-A947-70E740481C1C}">
                <a14:useLocalDpi xmlns:a14="http://schemas.microsoft.com/office/drawing/2010/main" val="0"/>
              </a:ext>
            </a:extLst>
          </a:blip>
          <a:srcRect t="33709" b="33709"/>
          <a:stretch/>
        </p:blipFill>
        <p:spPr>
          <a:xfrm>
            <a:off x="1558977" y="916120"/>
            <a:ext cx="9529319" cy="4845880"/>
          </a:xfrm>
          <a:prstGeom prst="roundRect">
            <a:avLst>
              <a:gd name="adj" fmla="val 8458"/>
            </a:avLst>
          </a:prstGeom>
          <a:noFill/>
          <a:ln>
            <a:noFill/>
          </a:ln>
        </p:spPr>
      </p:pic>
      <p:pic>
        <p:nvPicPr>
          <p:cNvPr id="13" name="Google Shape;163;p13">
            <a:extLst>
              <a:ext uri="{FF2B5EF4-FFF2-40B4-BE49-F238E27FC236}">
                <a16:creationId xmlns:a16="http://schemas.microsoft.com/office/drawing/2014/main" id="{0572695A-914E-2AE6-FF0E-7B1182BD821B}"/>
              </a:ext>
            </a:extLst>
          </p:cNvPr>
          <p:cNvPicPr preferRelativeResize="0"/>
          <p:nvPr/>
        </p:nvPicPr>
        <p:blipFill rotWithShape="1">
          <a:blip r:embed="rId6">
            <a:alphaModFix/>
          </a:blip>
          <a:srcRect t="898" b="897"/>
          <a:stretch/>
        </p:blipFill>
        <p:spPr>
          <a:xfrm>
            <a:off x="2089520" y="1079652"/>
            <a:ext cx="270934" cy="266067"/>
          </a:xfrm>
          <a:prstGeom prst="rect">
            <a:avLst/>
          </a:prstGeom>
          <a:noFill/>
          <a:ln>
            <a:noFill/>
          </a:ln>
        </p:spPr>
      </p:pic>
      <p:sp>
        <p:nvSpPr>
          <p:cNvPr id="14" name="Google Shape;164;p13">
            <a:extLst>
              <a:ext uri="{FF2B5EF4-FFF2-40B4-BE49-F238E27FC236}">
                <a16:creationId xmlns:a16="http://schemas.microsoft.com/office/drawing/2014/main" id="{4069E6D0-E962-B22A-9FCE-B16B1CC571D4}"/>
              </a:ext>
            </a:extLst>
          </p:cNvPr>
          <p:cNvSpPr txBox="1"/>
          <p:nvPr/>
        </p:nvSpPr>
        <p:spPr>
          <a:xfrm>
            <a:off x="2360454" y="1114887"/>
            <a:ext cx="1176336" cy="230832"/>
          </a:xfrm>
          <a:prstGeom prst="rect">
            <a:avLst/>
          </a:prstGeom>
          <a:noFill/>
          <a:ln>
            <a:noFill/>
          </a:ln>
        </p:spPr>
        <p:txBody>
          <a:bodyPr spcFirstLastPara="1" wrap="square" lIns="91425" tIns="45700" rIns="91425" bIns="45700" anchor="t"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lay"/>
                <a:ea typeface="Play"/>
                <a:cs typeface="Play"/>
                <a:sym typeface="Play"/>
              </a:rPr>
              <a:t>Windows Setup</a:t>
            </a:r>
            <a:endParaRPr kumimoji="0" sz="900" b="0" i="0" u="none" strike="noStrike" kern="1200" cap="none" spc="0" normalizeH="0" baseline="0" noProof="0" dirty="0">
              <a:ln>
                <a:noFill/>
              </a:ln>
              <a:solidFill>
                <a:prstClr val="black"/>
              </a:solidFill>
              <a:effectLst/>
              <a:uLnTx/>
              <a:uFillTx/>
              <a:latin typeface="Play"/>
              <a:ea typeface="Play"/>
              <a:cs typeface="Play"/>
              <a:sym typeface="Play"/>
            </a:endParaRPr>
          </a:p>
        </p:txBody>
      </p:sp>
      <p:pic>
        <p:nvPicPr>
          <p:cNvPr id="17" name="Grafický objekt 11" descr="Kruh so šípkou doľava výplň plnou farbou">
            <a:extLst>
              <a:ext uri="{FF2B5EF4-FFF2-40B4-BE49-F238E27FC236}">
                <a16:creationId xmlns:a16="http://schemas.microsoft.com/office/drawing/2014/main" id="{3B009141-5BC9-8DE4-0AE7-B7FF366C76E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748029" y="1090840"/>
            <a:ext cx="283885" cy="283885"/>
          </a:xfrm>
          <a:prstGeom prst="rect">
            <a:avLst/>
          </a:prstGeom>
        </p:spPr>
      </p:pic>
      <p:pic>
        <p:nvPicPr>
          <p:cNvPr id="18" name="Google Shape;161;p13" descr="Close with solid fill">
            <a:extLst>
              <a:ext uri="{FF2B5EF4-FFF2-40B4-BE49-F238E27FC236}">
                <a16:creationId xmlns:a16="http://schemas.microsoft.com/office/drawing/2014/main" id="{E6DC2358-91CF-8E3E-C30B-D0AC77772F9D}"/>
              </a:ext>
            </a:extLst>
          </p:cNvPr>
          <p:cNvPicPr preferRelativeResize="0"/>
          <p:nvPr/>
        </p:nvPicPr>
        <p:blipFill rotWithShape="1">
          <a:blip r:embed="rId9">
            <a:alphaModFix/>
          </a:blip>
          <a:srcRect/>
          <a:stretch/>
        </p:blipFill>
        <p:spPr>
          <a:xfrm>
            <a:off x="10635775" y="1015573"/>
            <a:ext cx="274311" cy="274311"/>
          </a:xfrm>
          <a:prstGeom prst="rect">
            <a:avLst/>
          </a:prstGeom>
          <a:noFill/>
          <a:ln>
            <a:noFill/>
          </a:ln>
        </p:spPr>
      </p:pic>
      <p:sp>
        <p:nvSpPr>
          <p:cNvPr id="31" name="Google Shape;262;p19">
            <a:extLst>
              <a:ext uri="{FF2B5EF4-FFF2-40B4-BE49-F238E27FC236}">
                <a16:creationId xmlns:a16="http://schemas.microsoft.com/office/drawing/2014/main" id="{319DC98E-1714-28BA-6D8B-7A9CBD382344}"/>
              </a:ext>
            </a:extLst>
          </p:cNvPr>
          <p:cNvSpPr txBox="1"/>
          <p:nvPr/>
        </p:nvSpPr>
        <p:spPr>
          <a:xfrm>
            <a:off x="2089666" y="6079383"/>
            <a:ext cx="257701" cy="584775"/>
          </a:xfrm>
          <a:prstGeom prst="rect">
            <a:avLst/>
          </a:prstGeom>
          <a:noFill/>
          <a:ln>
            <a:noFill/>
          </a:ln>
        </p:spPr>
        <p:txBody>
          <a:bodyPr spcFirstLastPara="1" wrap="square" lIns="91425" tIns="45700" rIns="91425" bIns="45700" anchor="t"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200" b="0" i="0" u="none" strike="noStrike" kern="0" cap="none" spc="0" normalizeH="0" baseline="0" noProof="0">
                <a:ln>
                  <a:noFill/>
                </a:ln>
                <a:solidFill>
                  <a:prstClr val="black"/>
                </a:solidFill>
                <a:effectLst/>
                <a:uLnTx/>
                <a:uFillTx/>
                <a:latin typeface="Play"/>
                <a:ea typeface="Play"/>
                <a:cs typeface="Play"/>
                <a:sym typeface="Play"/>
              </a:rPr>
              <a:t>1</a:t>
            </a:r>
            <a:endParaRPr kumimoji="0" sz="3200" b="0" i="0" u="none" strike="noStrike" kern="0" cap="none" spc="0" normalizeH="0" baseline="0" noProof="0">
              <a:ln>
                <a:noFill/>
              </a:ln>
              <a:solidFill>
                <a:prstClr val="black"/>
              </a:solidFill>
              <a:effectLst/>
              <a:uLnTx/>
              <a:uFillTx/>
              <a:latin typeface="Play"/>
              <a:ea typeface="Play"/>
              <a:cs typeface="Play"/>
              <a:sym typeface="Play"/>
            </a:endParaRPr>
          </a:p>
        </p:txBody>
      </p:sp>
      <p:sp>
        <p:nvSpPr>
          <p:cNvPr id="32" name="Google Shape;263;p19">
            <a:extLst>
              <a:ext uri="{FF2B5EF4-FFF2-40B4-BE49-F238E27FC236}">
                <a16:creationId xmlns:a16="http://schemas.microsoft.com/office/drawing/2014/main" id="{53D8473C-81A8-A06F-A879-3C00E6647729}"/>
              </a:ext>
            </a:extLst>
          </p:cNvPr>
          <p:cNvSpPr txBox="1"/>
          <p:nvPr/>
        </p:nvSpPr>
        <p:spPr>
          <a:xfrm>
            <a:off x="2428220" y="6233270"/>
            <a:ext cx="1777669" cy="276959"/>
          </a:xfrm>
          <a:prstGeom prst="rect">
            <a:avLst/>
          </a:prstGeom>
          <a:noFill/>
          <a:ln>
            <a:noFill/>
          </a:ln>
        </p:spPr>
        <p:txBody>
          <a:bodyPr spcFirstLastPara="1" wrap="square" lIns="91425" tIns="45700" rIns="91425" bIns="45700" anchor="t"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0" i="0" u="none" strike="noStrike" kern="0" cap="none" spc="0" normalizeH="0" baseline="0" noProof="0">
                <a:ln>
                  <a:noFill/>
                </a:ln>
                <a:solidFill>
                  <a:prstClr val="black"/>
                </a:solidFill>
                <a:effectLst/>
                <a:uLnTx/>
                <a:uFillTx/>
                <a:latin typeface="Play"/>
                <a:ea typeface="Play"/>
                <a:cs typeface="Play"/>
                <a:sym typeface="Play"/>
              </a:rPr>
              <a:t>Collecting Information</a:t>
            </a:r>
            <a:endParaRPr kumimoji="0" sz="1200" b="0" i="0" u="none" strike="noStrike" kern="0" cap="none" spc="0" normalizeH="0" baseline="0" noProof="0">
              <a:ln>
                <a:noFill/>
              </a:ln>
              <a:solidFill>
                <a:prstClr val="black"/>
              </a:solidFill>
              <a:effectLst/>
              <a:uLnTx/>
              <a:uFillTx/>
              <a:latin typeface="Play"/>
              <a:ea typeface="Play"/>
              <a:cs typeface="Play"/>
              <a:sym typeface="Play"/>
            </a:endParaRPr>
          </a:p>
        </p:txBody>
      </p:sp>
      <p:sp>
        <p:nvSpPr>
          <p:cNvPr id="33" name="Google Shape;264;p19">
            <a:extLst>
              <a:ext uri="{FF2B5EF4-FFF2-40B4-BE49-F238E27FC236}">
                <a16:creationId xmlns:a16="http://schemas.microsoft.com/office/drawing/2014/main" id="{8E8216CD-0621-8BCE-237F-2CBE30BC9296}"/>
              </a:ext>
            </a:extLst>
          </p:cNvPr>
          <p:cNvSpPr/>
          <p:nvPr/>
        </p:nvSpPr>
        <p:spPr>
          <a:xfrm>
            <a:off x="2203551" y="5904388"/>
            <a:ext cx="2863962" cy="242293"/>
          </a:xfrm>
          <a:prstGeom prst="rect">
            <a:avLst/>
          </a:prstGeom>
          <a:solidFill>
            <a:srgbClr val="262626"/>
          </a:solidFill>
          <a:ln>
            <a:noFill/>
          </a:ln>
        </p:spPr>
        <p:txBody>
          <a:bodyPr spcFirstLastPara="1" wrap="square" lIns="91425" tIns="45700" rIns="91425" bIns="457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dirty="0">
              <a:ln>
                <a:noFill/>
              </a:ln>
              <a:solidFill>
                <a:prstClr val="black"/>
              </a:solidFill>
              <a:effectLst/>
              <a:uLnTx/>
              <a:uFillTx/>
              <a:latin typeface="Play"/>
              <a:ea typeface="Play"/>
              <a:cs typeface="Play"/>
              <a:sym typeface="Play"/>
            </a:endParaRPr>
          </a:p>
        </p:txBody>
      </p:sp>
      <p:sp>
        <p:nvSpPr>
          <p:cNvPr id="34" name="Google Shape;267;p19">
            <a:extLst>
              <a:ext uri="{FF2B5EF4-FFF2-40B4-BE49-F238E27FC236}">
                <a16:creationId xmlns:a16="http://schemas.microsoft.com/office/drawing/2014/main" id="{EB40F679-90A6-1FC1-FCCD-4DAB2C3778E5}"/>
              </a:ext>
            </a:extLst>
          </p:cNvPr>
          <p:cNvSpPr txBox="1"/>
          <p:nvPr/>
        </p:nvSpPr>
        <p:spPr>
          <a:xfrm>
            <a:off x="5159446" y="6122769"/>
            <a:ext cx="405880" cy="584775"/>
          </a:xfrm>
          <a:prstGeom prst="rect">
            <a:avLst/>
          </a:prstGeom>
          <a:noFill/>
          <a:ln>
            <a:noFill/>
          </a:ln>
        </p:spPr>
        <p:txBody>
          <a:bodyPr spcFirstLastPara="1" wrap="square" lIns="91425" tIns="45700" rIns="91425" bIns="45700" anchor="t"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200" b="0" i="0" u="none" strike="noStrike" kern="0" cap="none" spc="0" normalizeH="0" baseline="0" noProof="0">
                <a:ln>
                  <a:noFill/>
                </a:ln>
                <a:solidFill>
                  <a:prstClr val="black"/>
                </a:solidFill>
                <a:effectLst/>
                <a:uLnTx/>
                <a:uFillTx/>
                <a:latin typeface="Play"/>
                <a:ea typeface="Play"/>
                <a:cs typeface="Play"/>
                <a:sym typeface="Play"/>
              </a:rPr>
              <a:t>2</a:t>
            </a:r>
            <a:endParaRPr kumimoji="0" sz="3200" b="0" i="0" u="none" strike="noStrike" kern="0" cap="none" spc="0" normalizeH="0" baseline="0" noProof="0">
              <a:ln>
                <a:noFill/>
              </a:ln>
              <a:solidFill>
                <a:prstClr val="black"/>
              </a:solidFill>
              <a:effectLst/>
              <a:uLnTx/>
              <a:uFillTx/>
              <a:latin typeface="Play"/>
              <a:ea typeface="Play"/>
              <a:cs typeface="Play"/>
              <a:sym typeface="Play"/>
            </a:endParaRPr>
          </a:p>
        </p:txBody>
      </p:sp>
      <p:sp>
        <p:nvSpPr>
          <p:cNvPr id="35" name="Google Shape;268;p19">
            <a:extLst>
              <a:ext uri="{FF2B5EF4-FFF2-40B4-BE49-F238E27FC236}">
                <a16:creationId xmlns:a16="http://schemas.microsoft.com/office/drawing/2014/main" id="{E1B9BB7F-DD7A-1391-18DB-3545BCA5202F}"/>
              </a:ext>
            </a:extLst>
          </p:cNvPr>
          <p:cNvSpPr txBox="1"/>
          <p:nvPr/>
        </p:nvSpPr>
        <p:spPr>
          <a:xfrm>
            <a:off x="5498000" y="6246676"/>
            <a:ext cx="1914485" cy="276959"/>
          </a:xfrm>
          <a:prstGeom prst="rect">
            <a:avLst/>
          </a:prstGeom>
          <a:noFill/>
          <a:ln>
            <a:noFill/>
          </a:ln>
        </p:spPr>
        <p:txBody>
          <a:bodyPr spcFirstLastPara="1" wrap="square" lIns="91425" tIns="45700" rIns="91425" bIns="45700" anchor="t"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0" i="0" u="none" strike="noStrike" kern="0" cap="none" spc="0" normalizeH="0" baseline="0" noProof="0" dirty="0">
                <a:ln>
                  <a:noFill/>
                </a:ln>
                <a:solidFill>
                  <a:prstClr val="black"/>
                </a:solidFill>
                <a:effectLst/>
                <a:uLnTx/>
                <a:uFillTx/>
                <a:latin typeface="Play"/>
                <a:ea typeface="Play"/>
                <a:cs typeface="Play"/>
                <a:sym typeface="Play"/>
              </a:rPr>
              <a:t>Installing Windows 13</a:t>
            </a:r>
            <a:endParaRPr kumimoji="0" sz="1200" b="0" i="0" u="none" strike="noStrike" kern="0" cap="none" spc="0" normalizeH="0" baseline="0" noProof="0" dirty="0">
              <a:ln>
                <a:noFill/>
              </a:ln>
              <a:solidFill>
                <a:prstClr val="black"/>
              </a:solidFill>
              <a:effectLst/>
              <a:uLnTx/>
              <a:uFillTx/>
              <a:latin typeface="Play"/>
              <a:ea typeface="Play"/>
              <a:cs typeface="Play"/>
              <a:sym typeface="Play"/>
            </a:endParaRPr>
          </a:p>
        </p:txBody>
      </p:sp>
      <p:sp>
        <p:nvSpPr>
          <p:cNvPr id="36" name="Google Shape;269;p19">
            <a:extLst>
              <a:ext uri="{FF2B5EF4-FFF2-40B4-BE49-F238E27FC236}">
                <a16:creationId xmlns:a16="http://schemas.microsoft.com/office/drawing/2014/main" id="{5BCA193A-F459-545B-3E3D-27E89359A6AE}"/>
              </a:ext>
            </a:extLst>
          </p:cNvPr>
          <p:cNvSpPr txBox="1"/>
          <p:nvPr/>
        </p:nvSpPr>
        <p:spPr>
          <a:xfrm>
            <a:off x="7951743" y="6128016"/>
            <a:ext cx="405880" cy="584775"/>
          </a:xfrm>
          <a:prstGeom prst="rect">
            <a:avLst/>
          </a:prstGeom>
          <a:noFill/>
          <a:ln>
            <a:noFill/>
          </a:ln>
        </p:spPr>
        <p:txBody>
          <a:bodyPr spcFirstLastPara="1" wrap="square" lIns="91425" tIns="45700" rIns="91425" bIns="45700" anchor="t"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200" b="0" i="0" u="none" strike="noStrike" kern="0" cap="none" spc="0" normalizeH="0" baseline="0" noProof="0" dirty="0">
                <a:ln>
                  <a:noFill/>
                </a:ln>
                <a:solidFill>
                  <a:prstClr val="black"/>
                </a:solidFill>
                <a:effectLst/>
                <a:uLnTx/>
                <a:uFillTx/>
                <a:latin typeface="Play"/>
                <a:ea typeface="Play"/>
                <a:cs typeface="Play"/>
                <a:sym typeface="Play"/>
              </a:rPr>
              <a:t>3</a:t>
            </a:r>
            <a:endParaRPr kumimoji="0" sz="3200" b="0" i="0" u="none" strike="noStrike" kern="0" cap="none" spc="0" normalizeH="0" baseline="0" noProof="0" dirty="0">
              <a:ln>
                <a:noFill/>
              </a:ln>
              <a:solidFill>
                <a:prstClr val="black"/>
              </a:solidFill>
              <a:effectLst/>
              <a:uLnTx/>
              <a:uFillTx/>
              <a:latin typeface="Play"/>
              <a:ea typeface="Play"/>
              <a:cs typeface="Play"/>
              <a:sym typeface="Play"/>
            </a:endParaRPr>
          </a:p>
        </p:txBody>
      </p:sp>
      <p:sp>
        <p:nvSpPr>
          <p:cNvPr id="37" name="Google Shape;270;p19">
            <a:extLst>
              <a:ext uri="{FF2B5EF4-FFF2-40B4-BE49-F238E27FC236}">
                <a16:creationId xmlns:a16="http://schemas.microsoft.com/office/drawing/2014/main" id="{5277BC1D-A916-79B7-A249-017CB085D5C6}"/>
              </a:ext>
            </a:extLst>
          </p:cNvPr>
          <p:cNvSpPr txBox="1"/>
          <p:nvPr/>
        </p:nvSpPr>
        <p:spPr>
          <a:xfrm>
            <a:off x="8290297" y="6236933"/>
            <a:ext cx="1153506" cy="276959"/>
          </a:xfrm>
          <a:prstGeom prst="rect">
            <a:avLst/>
          </a:prstGeom>
          <a:noFill/>
          <a:ln>
            <a:noFill/>
          </a:ln>
        </p:spPr>
        <p:txBody>
          <a:bodyPr spcFirstLastPara="1" wrap="square" lIns="91425" tIns="45700" rIns="91425" bIns="45700" anchor="t"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0" i="0" u="none" strike="noStrike" kern="0" cap="none" spc="0" normalizeH="0" baseline="0" noProof="0" dirty="0">
                <a:ln>
                  <a:noFill/>
                </a:ln>
                <a:solidFill>
                  <a:prstClr val="black"/>
                </a:solidFill>
                <a:effectLst/>
                <a:uLnTx/>
                <a:uFillTx/>
                <a:latin typeface="Play"/>
                <a:ea typeface="Play"/>
                <a:cs typeface="Play"/>
                <a:sym typeface="Play"/>
              </a:rPr>
              <a:t>Finishing Up</a:t>
            </a:r>
            <a:endParaRPr kumimoji="0" sz="1200" b="0" i="0" u="none" strike="noStrike" kern="0" cap="none" spc="0" normalizeH="0" baseline="0" noProof="0" dirty="0">
              <a:ln>
                <a:noFill/>
              </a:ln>
              <a:solidFill>
                <a:prstClr val="black"/>
              </a:solidFill>
              <a:effectLst/>
              <a:uLnTx/>
              <a:uFillTx/>
              <a:latin typeface="Play"/>
              <a:ea typeface="Play"/>
              <a:cs typeface="Play"/>
              <a:sym typeface="Play"/>
            </a:endParaRPr>
          </a:p>
        </p:txBody>
      </p:sp>
      <p:sp>
        <p:nvSpPr>
          <p:cNvPr id="38" name="Google Shape;276;p19">
            <a:extLst>
              <a:ext uri="{FF2B5EF4-FFF2-40B4-BE49-F238E27FC236}">
                <a16:creationId xmlns:a16="http://schemas.microsoft.com/office/drawing/2014/main" id="{31A863EA-2A3A-6371-737C-0845151AADA2}"/>
              </a:ext>
            </a:extLst>
          </p:cNvPr>
          <p:cNvSpPr/>
          <p:nvPr/>
        </p:nvSpPr>
        <p:spPr>
          <a:xfrm>
            <a:off x="2203548" y="5885357"/>
            <a:ext cx="1869718" cy="261324"/>
          </a:xfrm>
          <a:prstGeom prst="rect">
            <a:avLst/>
          </a:prstGeom>
          <a:solidFill>
            <a:srgbClr val="00B050"/>
          </a:solidFill>
          <a:ln>
            <a:noFill/>
          </a:ln>
        </p:spPr>
        <p:txBody>
          <a:bodyPr spcFirstLastPara="1" wrap="square" lIns="91425" tIns="45700" rIns="91425" bIns="457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prstClr val="black"/>
              </a:solidFill>
              <a:effectLst/>
              <a:uLnTx/>
              <a:uFillTx/>
              <a:latin typeface="Play"/>
              <a:ea typeface="Play"/>
              <a:cs typeface="Play"/>
              <a:sym typeface="Play"/>
            </a:endParaRPr>
          </a:p>
        </p:txBody>
      </p:sp>
      <p:sp>
        <p:nvSpPr>
          <p:cNvPr id="39" name="Google Shape;264;p19">
            <a:extLst>
              <a:ext uri="{FF2B5EF4-FFF2-40B4-BE49-F238E27FC236}">
                <a16:creationId xmlns:a16="http://schemas.microsoft.com/office/drawing/2014/main" id="{DE336D0D-73BF-58D1-3FE0-5ADFC0CCDF27}"/>
              </a:ext>
            </a:extLst>
          </p:cNvPr>
          <p:cNvSpPr/>
          <p:nvPr/>
        </p:nvSpPr>
        <p:spPr>
          <a:xfrm>
            <a:off x="5213170" y="5884439"/>
            <a:ext cx="2608444" cy="276960"/>
          </a:xfrm>
          <a:prstGeom prst="rect">
            <a:avLst/>
          </a:prstGeom>
          <a:solidFill>
            <a:srgbClr val="262626"/>
          </a:solidFill>
          <a:ln>
            <a:noFill/>
          </a:ln>
        </p:spPr>
        <p:txBody>
          <a:bodyPr spcFirstLastPara="1" wrap="square" lIns="91425" tIns="45700" rIns="91425" bIns="457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dirty="0">
              <a:ln>
                <a:noFill/>
              </a:ln>
              <a:solidFill>
                <a:prstClr val="black"/>
              </a:solidFill>
              <a:effectLst/>
              <a:uLnTx/>
              <a:uFillTx/>
              <a:latin typeface="Play"/>
              <a:ea typeface="Play"/>
              <a:cs typeface="Play"/>
              <a:sym typeface="Play"/>
            </a:endParaRPr>
          </a:p>
        </p:txBody>
      </p:sp>
      <p:sp>
        <p:nvSpPr>
          <p:cNvPr id="40" name="Google Shape;264;p19">
            <a:extLst>
              <a:ext uri="{FF2B5EF4-FFF2-40B4-BE49-F238E27FC236}">
                <a16:creationId xmlns:a16="http://schemas.microsoft.com/office/drawing/2014/main" id="{7E72E4B4-2B26-FD3A-A9F5-EEF75E15DB39}"/>
              </a:ext>
            </a:extLst>
          </p:cNvPr>
          <p:cNvSpPr/>
          <p:nvPr/>
        </p:nvSpPr>
        <p:spPr>
          <a:xfrm>
            <a:off x="7973852" y="5901929"/>
            <a:ext cx="2608444" cy="276960"/>
          </a:xfrm>
          <a:prstGeom prst="rect">
            <a:avLst/>
          </a:prstGeom>
          <a:solidFill>
            <a:srgbClr val="262626"/>
          </a:solidFill>
          <a:ln>
            <a:noFill/>
          </a:ln>
        </p:spPr>
        <p:txBody>
          <a:bodyPr spcFirstLastPara="1" wrap="square" lIns="91425" tIns="45700" rIns="91425" bIns="457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dirty="0">
              <a:ln>
                <a:noFill/>
              </a:ln>
              <a:solidFill>
                <a:prstClr val="black"/>
              </a:solidFill>
              <a:effectLst/>
              <a:uLnTx/>
              <a:uFillTx/>
              <a:latin typeface="Play"/>
              <a:ea typeface="Play"/>
              <a:cs typeface="Play"/>
              <a:sym typeface="Play"/>
            </a:endParaRPr>
          </a:p>
        </p:txBody>
      </p:sp>
      <p:sp>
        <p:nvSpPr>
          <p:cNvPr id="2" name="Google Shape;330;p21">
            <a:extLst>
              <a:ext uri="{FF2B5EF4-FFF2-40B4-BE49-F238E27FC236}">
                <a16:creationId xmlns:a16="http://schemas.microsoft.com/office/drawing/2014/main" id="{FD9B0AF2-402A-51BF-D6E7-088B331EA73D}"/>
              </a:ext>
            </a:extLst>
          </p:cNvPr>
          <p:cNvSpPr txBox="1"/>
          <p:nvPr/>
        </p:nvSpPr>
        <p:spPr>
          <a:xfrm>
            <a:off x="3231525" y="1418496"/>
            <a:ext cx="6402715" cy="784790"/>
          </a:xfrm>
          <a:prstGeom prst="rect">
            <a:avLst/>
          </a:prstGeom>
          <a:noFill/>
          <a:ln>
            <a:noFill/>
          </a:ln>
        </p:spPr>
        <p:txBody>
          <a:bodyPr spcFirstLastPara="1" wrap="square" lIns="91425" tIns="45700" rIns="91425" bIns="45700" anchor="t"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a:ln>
                  <a:noFill/>
                </a:ln>
                <a:solidFill>
                  <a:srgbClr val="000000"/>
                </a:solidFill>
                <a:effectLst/>
                <a:uLnTx/>
                <a:uFillTx/>
                <a:latin typeface="Segoe UI" panose="020B0502040204020203" pitchFamily="34" charset="0"/>
                <a:ea typeface="Play"/>
                <a:cs typeface="Segoe UI" panose="020B0502040204020203" pitchFamily="34" charset="0"/>
                <a:sym typeface="Play"/>
              </a:rPr>
              <a:t>Which installation type you want?</a:t>
            </a:r>
            <a:br>
              <a:rPr kumimoji="0" lang="en-US" sz="2000" b="0" i="0" u="none" strike="noStrike" kern="0" cap="none" spc="0" normalizeH="0" baseline="0" noProof="0">
                <a:ln>
                  <a:noFill/>
                </a:ln>
                <a:solidFill>
                  <a:srgbClr val="000000"/>
                </a:solidFill>
                <a:effectLst/>
                <a:uLnTx/>
                <a:uFillTx/>
                <a:latin typeface="Segoe UI" panose="020B0502040204020203" pitchFamily="34" charset="0"/>
                <a:ea typeface="Play"/>
                <a:cs typeface="Segoe UI" panose="020B0502040204020203" pitchFamily="34" charset="0"/>
                <a:sym typeface="Play"/>
              </a:rPr>
            </a:br>
            <a:r>
              <a:rPr kumimoji="0" lang="en-US" sz="1000" b="0" i="0" u="none" strike="noStrike" kern="0" cap="none" spc="0" normalizeH="0" baseline="0" noProof="0">
                <a:ln>
                  <a:noFill/>
                </a:ln>
                <a:solidFill>
                  <a:srgbClr val="000000"/>
                </a:solidFill>
                <a:effectLst/>
                <a:uLnTx/>
                <a:uFillTx/>
                <a:latin typeface="Segoe UI" panose="020B0502040204020203" pitchFamily="34" charset="0"/>
                <a:ea typeface="Play"/>
                <a:cs typeface="Segoe UI" panose="020B0502040204020203" pitchFamily="34" charset="0"/>
                <a:sym typeface="Play"/>
              </a:rPr>
              <a:t>Select any option. </a:t>
            </a:r>
            <a:endParaRPr kumimoji="0" sz="1000" b="0" i="0" u="none" strike="noStrike" kern="0" cap="none" spc="0" normalizeH="0" baseline="0" noProof="0">
              <a:ln>
                <a:noFill/>
              </a:ln>
              <a:solidFill>
                <a:srgbClr val="000000"/>
              </a:solidFill>
              <a:effectLst/>
              <a:uLnTx/>
              <a:uFillTx/>
              <a:latin typeface="Segoe UI" panose="020B0502040204020203" pitchFamily="34" charset="0"/>
              <a:ea typeface="Play"/>
              <a:cs typeface="Segoe UI" panose="020B0502040204020203" pitchFamily="34" charset="0"/>
              <a:sym typeface="Play"/>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a:ln>
                  <a:noFill/>
                </a:ln>
                <a:solidFill>
                  <a:srgbClr val="000000"/>
                </a:solidFill>
                <a:effectLst/>
                <a:uLnTx/>
                <a:uFillTx/>
                <a:latin typeface="Segoe UI" panose="020B0502040204020203" pitchFamily="34" charset="0"/>
                <a:ea typeface="Play"/>
                <a:cs typeface="Segoe UI" panose="020B0502040204020203" pitchFamily="34" charset="0"/>
                <a:sym typeface="Play"/>
              </a:rPr>
              <a:t>Note: Upgrade is disabled, to start upgrade, start a Windows installation (old and used) and start this windows installation</a:t>
            </a:r>
            <a:endParaRPr kumimoji="0" sz="1000" b="0" i="0" u="none" strike="noStrike" kern="0" cap="none" spc="0" normalizeH="0" baseline="0" noProof="0">
              <a:ln>
                <a:noFill/>
              </a:ln>
              <a:solidFill>
                <a:srgbClr val="000000"/>
              </a:solidFill>
              <a:effectLst/>
              <a:uLnTx/>
              <a:uFillTx/>
              <a:latin typeface="Segoe UI" panose="020B0502040204020203" pitchFamily="34" charset="0"/>
              <a:ea typeface="Play"/>
              <a:cs typeface="Segoe UI" panose="020B0502040204020203" pitchFamily="34" charset="0"/>
              <a:sym typeface="Play"/>
            </a:endParaRPr>
          </a:p>
        </p:txBody>
      </p:sp>
      <p:grpSp>
        <p:nvGrpSpPr>
          <p:cNvPr id="8" name="Google Shape;331;p21">
            <a:extLst>
              <a:ext uri="{FF2B5EF4-FFF2-40B4-BE49-F238E27FC236}">
                <a16:creationId xmlns:a16="http://schemas.microsoft.com/office/drawing/2014/main" id="{20097286-E75B-823C-570B-7E5EFF908D52}"/>
              </a:ext>
            </a:extLst>
          </p:cNvPr>
          <p:cNvGrpSpPr/>
          <p:nvPr/>
        </p:nvGrpSpPr>
        <p:grpSpPr>
          <a:xfrm>
            <a:off x="5806924" y="2101637"/>
            <a:ext cx="710442" cy="618986"/>
            <a:chOff x="2920619" y="1771664"/>
            <a:chExt cx="1105470" cy="963161"/>
          </a:xfrm>
        </p:grpSpPr>
        <p:pic>
          <p:nvPicPr>
            <p:cNvPr id="28" name="Google Shape;332;p21">
              <a:extLst>
                <a:ext uri="{FF2B5EF4-FFF2-40B4-BE49-F238E27FC236}">
                  <a16:creationId xmlns:a16="http://schemas.microsoft.com/office/drawing/2014/main" id="{80CC33BD-23BB-3872-6875-2BC3AD345883}"/>
                </a:ext>
              </a:extLst>
            </p:cNvPr>
            <p:cNvPicPr preferRelativeResize="0"/>
            <p:nvPr/>
          </p:nvPicPr>
          <p:blipFill rotWithShape="1">
            <a:blip r:embed="rId10">
              <a:alphaModFix/>
            </a:blip>
            <a:srcRect l="6318" t="11941" r="6317" b="11940"/>
            <a:stretch/>
          </p:blipFill>
          <p:spPr>
            <a:xfrm>
              <a:off x="2920619" y="1771664"/>
              <a:ext cx="1105470" cy="963161"/>
            </a:xfrm>
            <a:prstGeom prst="rect">
              <a:avLst/>
            </a:prstGeom>
            <a:noFill/>
            <a:ln>
              <a:noFill/>
            </a:ln>
          </p:spPr>
        </p:pic>
        <p:sp>
          <p:nvSpPr>
            <p:cNvPr id="29" name="Google Shape;333;p21">
              <a:extLst>
                <a:ext uri="{FF2B5EF4-FFF2-40B4-BE49-F238E27FC236}">
                  <a16:creationId xmlns:a16="http://schemas.microsoft.com/office/drawing/2014/main" id="{AA78B9DB-8325-6BDA-3271-BD58BE9A6F9E}"/>
                </a:ext>
              </a:extLst>
            </p:cNvPr>
            <p:cNvSpPr/>
            <p:nvPr/>
          </p:nvSpPr>
          <p:spPr>
            <a:xfrm>
              <a:off x="3024187" y="1857375"/>
              <a:ext cx="897731" cy="631031"/>
            </a:xfrm>
            <a:prstGeom prst="rect">
              <a:avLst/>
            </a:prstGeom>
            <a:solidFill>
              <a:srgbClr val="FFFFFF"/>
            </a:solidFill>
            <a:ln>
              <a:noFill/>
            </a:ln>
          </p:spPr>
          <p:txBody>
            <a:bodyPr spcFirstLastPara="1" wrap="square" lIns="91425" tIns="45700" rIns="91425" bIns="457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
                  <a:srgbClr val="FFFFFF"/>
                </a:buClr>
                <a:buSzPts val="1800"/>
                <a:buFont typeface="Play"/>
                <a:buNone/>
                <a:tabLst/>
                <a:defRPr/>
              </a:pPr>
              <a:endParaRPr kumimoji="0" sz="1800" b="0" i="0" u="none" strike="noStrike" kern="0" cap="none" spc="0" normalizeH="0" baseline="0" noProof="0">
                <a:ln>
                  <a:noFill/>
                </a:ln>
                <a:solidFill>
                  <a:srgbClr val="000000"/>
                </a:solidFill>
                <a:effectLst/>
                <a:uLnTx/>
                <a:uFillTx/>
                <a:latin typeface="Segoe UI" panose="020B0502040204020203" pitchFamily="34" charset="0"/>
                <a:ea typeface="Quattrocento Sans"/>
                <a:cs typeface="Segoe UI" panose="020B0502040204020203" pitchFamily="34" charset="0"/>
                <a:sym typeface="Quattrocento Sans"/>
              </a:endParaRPr>
            </a:p>
          </p:txBody>
        </p:sp>
        <p:pic>
          <p:nvPicPr>
            <p:cNvPr id="30" name="Google Shape;334;p21">
              <a:extLst>
                <a:ext uri="{FF2B5EF4-FFF2-40B4-BE49-F238E27FC236}">
                  <a16:creationId xmlns:a16="http://schemas.microsoft.com/office/drawing/2014/main" id="{62411F40-942E-485A-DDC1-44870755CD47}"/>
                </a:ext>
              </a:extLst>
            </p:cNvPr>
            <p:cNvPicPr preferRelativeResize="0"/>
            <p:nvPr/>
          </p:nvPicPr>
          <p:blipFill rotWithShape="1">
            <a:blip r:embed="rId11">
              <a:alphaModFix/>
            </a:blip>
            <a:srcRect/>
            <a:stretch/>
          </p:blipFill>
          <p:spPr>
            <a:xfrm rot="10800000">
              <a:off x="3233949" y="1910090"/>
              <a:ext cx="478809" cy="478809"/>
            </a:xfrm>
            <a:prstGeom prst="rect">
              <a:avLst/>
            </a:prstGeom>
            <a:noFill/>
            <a:ln>
              <a:noFill/>
            </a:ln>
          </p:spPr>
        </p:pic>
      </p:grpSp>
      <p:grpSp>
        <p:nvGrpSpPr>
          <p:cNvPr id="9" name="Google Shape;335;p21">
            <a:extLst>
              <a:ext uri="{FF2B5EF4-FFF2-40B4-BE49-F238E27FC236}">
                <a16:creationId xmlns:a16="http://schemas.microsoft.com/office/drawing/2014/main" id="{03E7ACE6-1739-AB67-5840-99F7CCA49C24}"/>
              </a:ext>
            </a:extLst>
          </p:cNvPr>
          <p:cNvGrpSpPr/>
          <p:nvPr/>
        </p:nvGrpSpPr>
        <p:grpSpPr>
          <a:xfrm>
            <a:off x="5747389" y="3397293"/>
            <a:ext cx="829124" cy="629789"/>
            <a:chOff x="1105467" y="3729552"/>
            <a:chExt cx="1290143" cy="979971"/>
          </a:xfrm>
        </p:grpSpPr>
        <p:pic>
          <p:nvPicPr>
            <p:cNvPr id="22" name="Google Shape;336;p21">
              <a:extLst>
                <a:ext uri="{FF2B5EF4-FFF2-40B4-BE49-F238E27FC236}">
                  <a16:creationId xmlns:a16="http://schemas.microsoft.com/office/drawing/2014/main" id="{EE123447-7AFA-DEB4-B64F-8FBD02154FA8}"/>
                </a:ext>
              </a:extLst>
            </p:cNvPr>
            <p:cNvPicPr preferRelativeResize="0"/>
            <p:nvPr/>
          </p:nvPicPr>
          <p:blipFill rotWithShape="1">
            <a:blip r:embed="rId10">
              <a:alphaModFix/>
            </a:blip>
            <a:srcRect l="6318" t="11941" r="6317" b="11940"/>
            <a:stretch/>
          </p:blipFill>
          <p:spPr>
            <a:xfrm>
              <a:off x="1105467" y="3729552"/>
              <a:ext cx="1105470" cy="963161"/>
            </a:xfrm>
            <a:prstGeom prst="rect">
              <a:avLst/>
            </a:prstGeom>
            <a:noFill/>
            <a:ln>
              <a:noFill/>
            </a:ln>
          </p:spPr>
        </p:pic>
        <p:grpSp>
          <p:nvGrpSpPr>
            <p:cNvPr id="23" name="Google Shape;337;p21">
              <a:extLst>
                <a:ext uri="{FF2B5EF4-FFF2-40B4-BE49-F238E27FC236}">
                  <a16:creationId xmlns:a16="http://schemas.microsoft.com/office/drawing/2014/main" id="{EF4A8698-53B8-80C0-0E7B-E4A9F384645C}"/>
                </a:ext>
              </a:extLst>
            </p:cNvPr>
            <p:cNvGrpSpPr/>
            <p:nvPr/>
          </p:nvGrpSpPr>
          <p:grpSpPr>
            <a:xfrm>
              <a:off x="1818526" y="4211132"/>
              <a:ext cx="577084" cy="498391"/>
              <a:chOff x="4642007" y="94331"/>
              <a:chExt cx="3002508" cy="2593075"/>
            </a:xfrm>
          </p:grpSpPr>
          <p:sp>
            <p:nvSpPr>
              <p:cNvPr id="24" name="Google Shape;338;p21">
                <a:extLst>
                  <a:ext uri="{FF2B5EF4-FFF2-40B4-BE49-F238E27FC236}">
                    <a16:creationId xmlns:a16="http://schemas.microsoft.com/office/drawing/2014/main" id="{B2397FFD-901A-275E-A2E0-819F7BE18050}"/>
                  </a:ext>
                </a:extLst>
              </p:cNvPr>
              <p:cNvSpPr/>
              <p:nvPr/>
            </p:nvSpPr>
            <p:spPr>
              <a:xfrm>
                <a:off x="4642007" y="94331"/>
                <a:ext cx="3002508" cy="2593075"/>
              </a:xfrm>
              <a:prstGeom prst="roundRect">
                <a:avLst>
                  <a:gd name="adj" fmla="val 16667"/>
                </a:avLst>
              </a:prstGeom>
              <a:solidFill>
                <a:srgbClr val="FFFFFF"/>
              </a:solidFill>
              <a:ln>
                <a:noFill/>
              </a:ln>
            </p:spPr>
            <p:txBody>
              <a:bodyPr spcFirstLastPara="1" wrap="square" lIns="91425" tIns="45700" rIns="91425" bIns="457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
                    <a:srgbClr val="FFFFFF"/>
                  </a:buClr>
                  <a:buSzPts val="1800"/>
                  <a:buFont typeface="Play"/>
                  <a:buNone/>
                  <a:tabLst/>
                  <a:defRPr/>
                </a:pPr>
                <a:endParaRPr kumimoji="0" sz="1800" b="0" i="0" u="none" strike="noStrike" kern="0" cap="none" spc="0" normalizeH="0" baseline="0" noProof="0">
                  <a:ln>
                    <a:noFill/>
                  </a:ln>
                  <a:solidFill>
                    <a:srgbClr val="000000"/>
                  </a:solidFill>
                  <a:effectLst/>
                  <a:uLnTx/>
                  <a:uFillTx/>
                  <a:latin typeface="Segoe UI" panose="020B0502040204020203" pitchFamily="34" charset="0"/>
                  <a:ea typeface="Quattrocento Sans"/>
                  <a:cs typeface="Segoe UI" panose="020B0502040204020203" pitchFamily="34" charset="0"/>
                  <a:sym typeface="Quattrocento Sans"/>
                </a:endParaRPr>
              </a:p>
            </p:txBody>
          </p:sp>
          <p:pic>
            <p:nvPicPr>
              <p:cNvPr id="27" name="Google Shape;339;p21">
                <a:extLst>
                  <a:ext uri="{FF2B5EF4-FFF2-40B4-BE49-F238E27FC236}">
                    <a16:creationId xmlns:a16="http://schemas.microsoft.com/office/drawing/2014/main" id="{D12EFEE0-824E-227B-2615-B2EB604FDE6E}"/>
                  </a:ext>
                </a:extLst>
              </p:cNvPr>
              <p:cNvPicPr preferRelativeResize="0"/>
              <p:nvPr/>
            </p:nvPicPr>
            <p:blipFill rotWithShape="1">
              <a:blip r:embed="rId12">
                <a:alphaModFix/>
              </a:blip>
              <a:srcRect/>
              <a:stretch/>
            </p:blipFill>
            <p:spPr>
              <a:xfrm>
                <a:off x="4939583" y="189296"/>
                <a:ext cx="2403143" cy="2403143"/>
              </a:xfrm>
              <a:prstGeom prst="rect">
                <a:avLst/>
              </a:prstGeom>
              <a:noFill/>
              <a:ln>
                <a:noFill/>
              </a:ln>
            </p:spPr>
          </p:pic>
        </p:grpSp>
      </p:grpSp>
      <p:sp>
        <p:nvSpPr>
          <p:cNvPr id="10" name="Google Shape;340;p21">
            <a:extLst>
              <a:ext uri="{FF2B5EF4-FFF2-40B4-BE49-F238E27FC236}">
                <a16:creationId xmlns:a16="http://schemas.microsoft.com/office/drawing/2014/main" id="{642C12F2-919C-6EDE-1F0C-04D88FFE95D0}"/>
              </a:ext>
            </a:extLst>
          </p:cNvPr>
          <p:cNvSpPr txBox="1"/>
          <p:nvPr/>
        </p:nvSpPr>
        <p:spPr>
          <a:xfrm>
            <a:off x="4534135" y="2772822"/>
            <a:ext cx="3256020" cy="461665"/>
          </a:xfrm>
          <a:prstGeom prst="rect">
            <a:avLst/>
          </a:prstGeom>
          <a:noFill/>
          <a:ln>
            <a:noFill/>
          </a:ln>
        </p:spPr>
        <p:txBody>
          <a:bodyPr spcFirstLastPara="1" wrap="square" lIns="91425" tIns="45700" rIns="91425" bIns="45700" anchor="t"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a:ln>
                  <a:noFill/>
                </a:ln>
                <a:solidFill>
                  <a:srgbClr val="000000"/>
                </a:solidFill>
                <a:effectLst/>
                <a:uLnTx/>
                <a:uFillTx/>
                <a:latin typeface="Segoe UI" panose="020B0502040204020203" pitchFamily="34" charset="0"/>
                <a:ea typeface="Play"/>
                <a:cs typeface="Segoe UI" panose="020B0502040204020203" pitchFamily="34" charset="0"/>
                <a:sym typeface="Play"/>
              </a:rPr>
              <a:t>UPGRADE</a:t>
            </a:r>
            <a:br>
              <a:rPr kumimoji="0" lang="en-US" sz="2000" b="0" i="0" u="none" strike="noStrike" kern="0" cap="none" spc="0" normalizeH="0" baseline="0" noProof="0">
                <a:ln>
                  <a:noFill/>
                </a:ln>
                <a:solidFill>
                  <a:srgbClr val="000000"/>
                </a:solidFill>
                <a:effectLst/>
                <a:uLnTx/>
                <a:uFillTx/>
                <a:latin typeface="Segoe UI" panose="020B0502040204020203" pitchFamily="34" charset="0"/>
                <a:ea typeface="Play"/>
                <a:cs typeface="Segoe UI" panose="020B0502040204020203" pitchFamily="34" charset="0"/>
                <a:sym typeface="Play"/>
              </a:rPr>
            </a:br>
            <a:r>
              <a:rPr kumimoji="0" lang="en-US" sz="900" b="0" i="0" u="none" strike="noStrike" kern="0" cap="none" spc="0" normalizeH="0" baseline="0" noProof="0">
                <a:ln>
                  <a:noFill/>
                </a:ln>
                <a:solidFill>
                  <a:srgbClr val="000000"/>
                </a:solidFill>
                <a:effectLst/>
                <a:uLnTx/>
                <a:uFillTx/>
                <a:latin typeface="Segoe UI" panose="020B0502040204020203" pitchFamily="34" charset="0"/>
                <a:ea typeface="Play"/>
                <a:cs typeface="Segoe UI" panose="020B0502040204020203" pitchFamily="34" charset="0"/>
                <a:sym typeface="Play"/>
              </a:rPr>
              <a:t>Install Windows but all files, settings, photos, etc. Are kepten.</a:t>
            </a:r>
            <a:endParaRPr kumimoji="0" sz="900" b="0" i="0" u="none" strike="noStrike" kern="0" cap="none" spc="0" normalizeH="0" baseline="0" noProof="0">
              <a:ln>
                <a:noFill/>
              </a:ln>
              <a:solidFill>
                <a:srgbClr val="000000"/>
              </a:solidFill>
              <a:effectLst/>
              <a:uLnTx/>
              <a:uFillTx/>
              <a:latin typeface="Segoe UI" panose="020B0502040204020203" pitchFamily="34" charset="0"/>
              <a:ea typeface="Play"/>
              <a:cs typeface="Segoe UI" panose="020B0502040204020203" pitchFamily="34" charset="0"/>
              <a:sym typeface="Play"/>
            </a:endParaRPr>
          </a:p>
        </p:txBody>
      </p:sp>
      <p:sp>
        <p:nvSpPr>
          <p:cNvPr id="11" name="Google Shape;341;p21">
            <a:extLst>
              <a:ext uri="{FF2B5EF4-FFF2-40B4-BE49-F238E27FC236}">
                <a16:creationId xmlns:a16="http://schemas.microsoft.com/office/drawing/2014/main" id="{992D98E5-6976-06AD-27C4-7D3721734740}"/>
              </a:ext>
            </a:extLst>
          </p:cNvPr>
          <p:cNvSpPr txBox="1"/>
          <p:nvPr/>
        </p:nvSpPr>
        <p:spPr>
          <a:xfrm>
            <a:off x="4004149" y="4165576"/>
            <a:ext cx="4315604" cy="600164"/>
          </a:xfrm>
          <a:prstGeom prst="rect">
            <a:avLst/>
          </a:prstGeom>
          <a:noFill/>
          <a:ln>
            <a:noFill/>
          </a:ln>
        </p:spPr>
        <p:txBody>
          <a:bodyPr spcFirstLastPara="1" wrap="square" lIns="91425" tIns="45700" rIns="91425" bIns="45700" anchor="t"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a:ln>
                  <a:noFill/>
                </a:ln>
                <a:solidFill>
                  <a:srgbClr val="000000"/>
                </a:solidFill>
                <a:effectLst/>
                <a:uLnTx/>
                <a:uFillTx/>
                <a:latin typeface="Segoe UI" panose="020B0502040204020203" pitchFamily="34" charset="0"/>
                <a:ea typeface="Play"/>
                <a:cs typeface="Segoe UI" panose="020B0502040204020203" pitchFamily="34" charset="0"/>
                <a:sym typeface="Play"/>
              </a:rPr>
              <a:t>CUSTOM</a:t>
            </a:r>
            <a:br>
              <a:rPr kumimoji="0" lang="en-US" sz="2000" b="0" i="0" u="none" strike="noStrike" kern="0" cap="none" spc="0" normalizeH="0" baseline="0" noProof="0">
                <a:ln>
                  <a:noFill/>
                </a:ln>
                <a:solidFill>
                  <a:srgbClr val="000000"/>
                </a:solidFill>
                <a:effectLst/>
                <a:uLnTx/>
                <a:uFillTx/>
                <a:latin typeface="Segoe UI" panose="020B0502040204020203" pitchFamily="34" charset="0"/>
                <a:ea typeface="Play"/>
                <a:cs typeface="Segoe UI" panose="020B0502040204020203" pitchFamily="34" charset="0"/>
                <a:sym typeface="Play"/>
              </a:rPr>
            </a:br>
            <a:r>
              <a:rPr kumimoji="0" lang="en-US" sz="900" b="0" i="0" u="none" strike="noStrike" kern="0" cap="none" spc="0" normalizeH="0" baseline="0" noProof="0">
                <a:ln>
                  <a:noFill/>
                </a:ln>
                <a:solidFill>
                  <a:srgbClr val="000000"/>
                </a:solidFill>
                <a:effectLst/>
                <a:uLnTx/>
                <a:uFillTx/>
                <a:latin typeface="Segoe UI" panose="020B0502040204020203" pitchFamily="34" charset="0"/>
                <a:ea typeface="Play"/>
                <a:cs typeface="Segoe UI" panose="020B0502040204020203" pitchFamily="34" charset="0"/>
                <a:sym typeface="Play"/>
              </a:rPr>
              <a:t>Installs Windows but all your files will be deleted, we recomended you backing up </a:t>
            </a:r>
            <a:endParaRPr kumimoji="0" sz="900" b="0" i="0" u="none" strike="noStrike" kern="0" cap="none" spc="0" normalizeH="0" baseline="0" noProof="0">
              <a:ln>
                <a:noFill/>
              </a:ln>
              <a:solidFill>
                <a:srgbClr val="000000"/>
              </a:solidFill>
              <a:effectLst/>
              <a:uLnTx/>
              <a:uFillTx/>
              <a:latin typeface="Segoe UI" panose="020B0502040204020203" pitchFamily="34" charset="0"/>
              <a:ea typeface="Play"/>
              <a:cs typeface="Segoe UI" panose="020B0502040204020203" pitchFamily="34" charset="0"/>
              <a:sym typeface="Play"/>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0" i="0" u="none" strike="noStrike" kern="0" cap="none" spc="0" normalizeH="0" baseline="0" noProof="0">
                <a:ln>
                  <a:noFill/>
                </a:ln>
                <a:solidFill>
                  <a:srgbClr val="000000"/>
                </a:solidFill>
                <a:effectLst/>
                <a:uLnTx/>
                <a:uFillTx/>
                <a:latin typeface="Segoe UI" panose="020B0502040204020203" pitchFamily="34" charset="0"/>
                <a:ea typeface="Play"/>
                <a:cs typeface="Segoe UI" panose="020B0502040204020203" pitchFamily="34" charset="0"/>
                <a:sym typeface="Play"/>
              </a:rPr>
              <a:t>your files.</a:t>
            </a:r>
            <a:endParaRPr kumimoji="0" sz="1100" b="0" i="0" u="none" strike="noStrike" kern="0" cap="none" spc="0" normalizeH="0" baseline="0" noProof="0">
              <a:ln>
                <a:noFill/>
              </a:ln>
              <a:solidFill>
                <a:srgbClr val="000000"/>
              </a:solidFill>
              <a:effectLst/>
              <a:uLnTx/>
              <a:uFillTx/>
              <a:latin typeface="Segoe UI" panose="020B0502040204020203" pitchFamily="34" charset="0"/>
              <a:ea typeface="Play"/>
              <a:cs typeface="Segoe UI" panose="020B0502040204020203" pitchFamily="34" charset="0"/>
              <a:sym typeface="Play"/>
            </a:endParaRPr>
          </a:p>
        </p:txBody>
      </p:sp>
    </p:spTree>
    <p:extLst>
      <p:ext uri="{BB962C8B-B14F-4D97-AF65-F5344CB8AC3E}">
        <p14:creationId xmlns:p14="http://schemas.microsoft.com/office/powerpoint/2010/main" val="1456370443"/>
      </p:ext>
    </p:extLst>
  </p:cSld>
  <p:clrMapOvr>
    <a:masterClrMapping/>
  </p:clrMapOvr>
  <mc:AlternateContent xmlns:mc="http://schemas.openxmlformats.org/markup-compatibility/2006" xmlns:p159="http://schemas.microsoft.com/office/powerpoint/2015/09/main">
    <mc:Choice Requires="p159">
      <p:transition>
        <p159:morph option="byChar"/>
      </p:transition>
    </mc:Choice>
    <mc:Fallback xmlns="">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pic>
        <p:nvPicPr>
          <p:cNvPr id="26" name="Google Shape;111;p18">
            <a:extLst>
              <a:ext uri="{FF2B5EF4-FFF2-40B4-BE49-F238E27FC236}">
                <a16:creationId xmlns:a16="http://schemas.microsoft.com/office/drawing/2014/main" id="{FAE2D84F-5E45-E9A1-0816-8A2CD50422F0}"/>
              </a:ext>
            </a:extLst>
          </p:cNvPr>
          <p:cNvPicPr preferRelativeResize="0"/>
          <p:nvPr/>
        </p:nvPicPr>
        <p:blipFill>
          <a:blip r:embed="rId4">
            <a:extLst>
              <a:ext uri="{BEBA8EAE-BF5A-486C-A8C5-ECC9F3942E4B}">
                <a14:imgProps xmlns:a14="http://schemas.microsoft.com/office/drawing/2010/main">
                  <a14:imgLayer r:embed="rId5">
                    <a14:imgEffect>
                      <a14:artisticBlur/>
                    </a14:imgEffect>
                  </a14:imgLayer>
                </a14:imgProps>
              </a:ext>
              <a:ext uri="{28A0092B-C50C-407E-A947-70E740481C1C}">
                <a14:useLocalDpi xmlns:a14="http://schemas.microsoft.com/office/drawing/2010/main" val="0"/>
              </a:ext>
            </a:extLst>
          </a:blip>
          <a:srcRect t="33709" b="33709"/>
          <a:stretch/>
        </p:blipFill>
        <p:spPr>
          <a:xfrm>
            <a:off x="1558977" y="916120"/>
            <a:ext cx="9529319" cy="4845880"/>
          </a:xfrm>
          <a:prstGeom prst="roundRect">
            <a:avLst>
              <a:gd name="adj" fmla="val 8458"/>
            </a:avLst>
          </a:prstGeom>
          <a:noFill/>
          <a:ln>
            <a:noFill/>
          </a:ln>
        </p:spPr>
      </p:pic>
      <p:pic>
        <p:nvPicPr>
          <p:cNvPr id="13" name="Google Shape;163;p13">
            <a:extLst>
              <a:ext uri="{FF2B5EF4-FFF2-40B4-BE49-F238E27FC236}">
                <a16:creationId xmlns:a16="http://schemas.microsoft.com/office/drawing/2014/main" id="{0572695A-914E-2AE6-FF0E-7B1182BD821B}"/>
              </a:ext>
            </a:extLst>
          </p:cNvPr>
          <p:cNvPicPr preferRelativeResize="0"/>
          <p:nvPr/>
        </p:nvPicPr>
        <p:blipFill rotWithShape="1">
          <a:blip r:embed="rId6">
            <a:alphaModFix/>
          </a:blip>
          <a:srcRect t="898" b="897"/>
          <a:stretch/>
        </p:blipFill>
        <p:spPr>
          <a:xfrm>
            <a:off x="2089520" y="1079652"/>
            <a:ext cx="270934" cy="266067"/>
          </a:xfrm>
          <a:prstGeom prst="rect">
            <a:avLst/>
          </a:prstGeom>
          <a:noFill/>
          <a:ln>
            <a:noFill/>
          </a:ln>
        </p:spPr>
      </p:pic>
      <p:sp>
        <p:nvSpPr>
          <p:cNvPr id="14" name="Google Shape;164;p13">
            <a:extLst>
              <a:ext uri="{FF2B5EF4-FFF2-40B4-BE49-F238E27FC236}">
                <a16:creationId xmlns:a16="http://schemas.microsoft.com/office/drawing/2014/main" id="{4069E6D0-E962-B22A-9FCE-B16B1CC571D4}"/>
              </a:ext>
            </a:extLst>
          </p:cNvPr>
          <p:cNvSpPr txBox="1"/>
          <p:nvPr/>
        </p:nvSpPr>
        <p:spPr>
          <a:xfrm>
            <a:off x="2360454" y="1114887"/>
            <a:ext cx="1176336" cy="230832"/>
          </a:xfrm>
          <a:prstGeom prst="rect">
            <a:avLst/>
          </a:prstGeom>
          <a:noFill/>
          <a:ln>
            <a:noFill/>
          </a:ln>
        </p:spPr>
        <p:txBody>
          <a:bodyPr spcFirstLastPara="1" wrap="square" lIns="91425" tIns="45700" rIns="91425" bIns="45700" anchor="t"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lay"/>
                <a:ea typeface="Play"/>
                <a:cs typeface="Play"/>
                <a:sym typeface="Play"/>
              </a:rPr>
              <a:t>Windows Setup</a:t>
            </a:r>
            <a:endParaRPr kumimoji="0" sz="900" b="0" i="0" u="none" strike="noStrike" kern="1200" cap="none" spc="0" normalizeH="0" baseline="0" noProof="0" dirty="0">
              <a:ln>
                <a:noFill/>
              </a:ln>
              <a:solidFill>
                <a:prstClr val="black"/>
              </a:solidFill>
              <a:effectLst/>
              <a:uLnTx/>
              <a:uFillTx/>
              <a:latin typeface="Play"/>
              <a:ea typeface="Play"/>
              <a:cs typeface="Play"/>
              <a:sym typeface="Play"/>
            </a:endParaRPr>
          </a:p>
        </p:txBody>
      </p:sp>
      <p:pic>
        <p:nvPicPr>
          <p:cNvPr id="17" name="Grafický objekt 11" descr="Kruh so šípkou doľava výplň plnou farbou">
            <a:extLst>
              <a:ext uri="{FF2B5EF4-FFF2-40B4-BE49-F238E27FC236}">
                <a16:creationId xmlns:a16="http://schemas.microsoft.com/office/drawing/2014/main" id="{3B009141-5BC9-8DE4-0AE7-B7FF366C76E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748029" y="1090840"/>
            <a:ext cx="283885" cy="283885"/>
          </a:xfrm>
          <a:prstGeom prst="rect">
            <a:avLst/>
          </a:prstGeom>
        </p:spPr>
      </p:pic>
      <p:pic>
        <p:nvPicPr>
          <p:cNvPr id="18" name="Google Shape;161;p13" descr="Close with solid fill">
            <a:extLst>
              <a:ext uri="{FF2B5EF4-FFF2-40B4-BE49-F238E27FC236}">
                <a16:creationId xmlns:a16="http://schemas.microsoft.com/office/drawing/2014/main" id="{E6DC2358-91CF-8E3E-C30B-D0AC77772F9D}"/>
              </a:ext>
            </a:extLst>
          </p:cNvPr>
          <p:cNvPicPr preferRelativeResize="0"/>
          <p:nvPr/>
        </p:nvPicPr>
        <p:blipFill rotWithShape="1">
          <a:blip r:embed="rId9">
            <a:alphaModFix/>
          </a:blip>
          <a:srcRect/>
          <a:stretch/>
        </p:blipFill>
        <p:spPr>
          <a:xfrm>
            <a:off x="10635775" y="1015573"/>
            <a:ext cx="274311" cy="274311"/>
          </a:xfrm>
          <a:prstGeom prst="rect">
            <a:avLst/>
          </a:prstGeom>
          <a:noFill/>
          <a:ln>
            <a:noFill/>
          </a:ln>
        </p:spPr>
      </p:pic>
      <p:sp>
        <p:nvSpPr>
          <p:cNvPr id="31" name="Google Shape;262;p19">
            <a:extLst>
              <a:ext uri="{FF2B5EF4-FFF2-40B4-BE49-F238E27FC236}">
                <a16:creationId xmlns:a16="http://schemas.microsoft.com/office/drawing/2014/main" id="{319DC98E-1714-28BA-6D8B-7A9CBD382344}"/>
              </a:ext>
            </a:extLst>
          </p:cNvPr>
          <p:cNvSpPr txBox="1"/>
          <p:nvPr/>
        </p:nvSpPr>
        <p:spPr>
          <a:xfrm>
            <a:off x="2089666" y="6079383"/>
            <a:ext cx="257701" cy="584775"/>
          </a:xfrm>
          <a:prstGeom prst="rect">
            <a:avLst/>
          </a:prstGeom>
          <a:noFill/>
          <a:ln>
            <a:noFill/>
          </a:ln>
        </p:spPr>
        <p:txBody>
          <a:bodyPr spcFirstLastPara="1" wrap="square" lIns="91425" tIns="45700" rIns="91425" bIns="45700" anchor="t"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200" b="0" i="0" u="none" strike="noStrike" kern="0" cap="none" spc="0" normalizeH="0" baseline="0" noProof="0">
                <a:ln>
                  <a:noFill/>
                </a:ln>
                <a:solidFill>
                  <a:prstClr val="black"/>
                </a:solidFill>
                <a:effectLst/>
                <a:uLnTx/>
                <a:uFillTx/>
                <a:latin typeface="Play"/>
                <a:ea typeface="Play"/>
                <a:cs typeface="Play"/>
                <a:sym typeface="Play"/>
              </a:rPr>
              <a:t>1</a:t>
            </a:r>
            <a:endParaRPr kumimoji="0" sz="3200" b="0" i="0" u="none" strike="noStrike" kern="0" cap="none" spc="0" normalizeH="0" baseline="0" noProof="0">
              <a:ln>
                <a:noFill/>
              </a:ln>
              <a:solidFill>
                <a:prstClr val="black"/>
              </a:solidFill>
              <a:effectLst/>
              <a:uLnTx/>
              <a:uFillTx/>
              <a:latin typeface="Play"/>
              <a:ea typeface="Play"/>
              <a:cs typeface="Play"/>
              <a:sym typeface="Play"/>
            </a:endParaRPr>
          </a:p>
        </p:txBody>
      </p:sp>
      <p:sp>
        <p:nvSpPr>
          <p:cNvPr id="32" name="Google Shape;263;p19">
            <a:extLst>
              <a:ext uri="{FF2B5EF4-FFF2-40B4-BE49-F238E27FC236}">
                <a16:creationId xmlns:a16="http://schemas.microsoft.com/office/drawing/2014/main" id="{53D8473C-81A8-A06F-A879-3C00E6647729}"/>
              </a:ext>
            </a:extLst>
          </p:cNvPr>
          <p:cNvSpPr txBox="1"/>
          <p:nvPr/>
        </p:nvSpPr>
        <p:spPr>
          <a:xfrm>
            <a:off x="2428220" y="6233270"/>
            <a:ext cx="1777669" cy="276959"/>
          </a:xfrm>
          <a:prstGeom prst="rect">
            <a:avLst/>
          </a:prstGeom>
          <a:noFill/>
          <a:ln>
            <a:noFill/>
          </a:ln>
        </p:spPr>
        <p:txBody>
          <a:bodyPr spcFirstLastPara="1" wrap="square" lIns="91425" tIns="45700" rIns="91425" bIns="45700" anchor="t"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0" i="0" u="none" strike="noStrike" kern="0" cap="none" spc="0" normalizeH="0" baseline="0" noProof="0">
                <a:ln>
                  <a:noFill/>
                </a:ln>
                <a:solidFill>
                  <a:prstClr val="black"/>
                </a:solidFill>
                <a:effectLst/>
                <a:uLnTx/>
                <a:uFillTx/>
                <a:latin typeface="Play"/>
                <a:ea typeface="Play"/>
                <a:cs typeface="Play"/>
                <a:sym typeface="Play"/>
              </a:rPr>
              <a:t>Collecting Information</a:t>
            </a:r>
            <a:endParaRPr kumimoji="0" sz="1200" b="0" i="0" u="none" strike="noStrike" kern="0" cap="none" spc="0" normalizeH="0" baseline="0" noProof="0">
              <a:ln>
                <a:noFill/>
              </a:ln>
              <a:solidFill>
                <a:prstClr val="black"/>
              </a:solidFill>
              <a:effectLst/>
              <a:uLnTx/>
              <a:uFillTx/>
              <a:latin typeface="Play"/>
              <a:ea typeface="Play"/>
              <a:cs typeface="Play"/>
              <a:sym typeface="Play"/>
            </a:endParaRPr>
          </a:p>
        </p:txBody>
      </p:sp>
      <p:sp>
        <p:nvSpPr>
          <p:cNvPr id="33" name="Google Shape;264;p19">
            <a:extLst>
              <a:ext uri="{FF2B5EF4-FFF2-40B4-BE49-F238E27FC236}">
                <a16:creationId xmlns:a16="http://schemas.microsoft.com/office/drawing/2014/main" id="{8E8216CD-0621-8BCE-237F-2CBE30BC9296}"/>
              </a:ext>
            </a:extLst>
          </p:cNvPr>
          <p:cNvSpPr/>
          <p:nvPr/>
        </p:nvSpPr>
        <p:spPr>
          <a:xfrm>
            <a:off x="2203551" y="5904388"/>
            <a:ext cx="2863962" cy="242293"/>
          </a:xfrm>
          <a:prstGeom prst="rect">
            <a:avLst/>
          </a:prstGeom>
          <a:solidFill>
            <a:srgbClr val="262626"/>
          </a:solidFill>
          <a:ln>
            <a:noFill/>
          </a:ln>
        </p:spPr>
        <p:txBody>
          <a:bodyPr spcFirstLastPara="1" wrap="square" lIns="91425" tIns="45700" rIns="91425" bIns="457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dirty="0">
              <a:ln>
                <a:noFill/>
              </a:ln>
              <a:solidFill>
                <a:prstClr val="black"/>
              </a:solidFill>
              <a:effectLst/>
              <a:uLnTx/>
              <a:uFillTx/>
              <a:latin typeface="Play"/>
              <a:ea typeface="Play"/>
              <a:cs typeface="Play"/>
              <a:sym typeface="Play"/>
            </a:endParaRPr>
          </a:p>
        </p:txBody>
      </p:sp>
      <p:sp>
        <p:nvSpPr>
          <p:cNvPr id="34" name="Google Shape;267;p19">
            <a:extLst>
              <a:ext uri="{FF2B5EF4-FFF2-40B4-BE49-F238E27FC236}">
                <a16:creationId xmlns:a16="http://schemas.microsoft.com/office/drawing/2014/main" id="{EB40F679-90A6-1FC1-FCCD-4DAB2C3778E5}"/>
              </a:ext>
            </a:extLst>
          </p:cNvPr>
          <p:cNvSpPr txBox="1"/>
          <p:nvPr/>
        </p:nvSpPr>
        <p:spPr>
          <a:xfrm>
            <a:off x="5159446" y="6122769"/>
            <a:ext cx="405880" cy="584775"/>
          </a:xfrm>
          <a:prstGeom prst="rect">
            <a:avLst/>
          </a:prstGeom>
          <a:noFill/>
          <a:ln>
            <a:noFill/>
          </a:ln>
        </p:spPr>
        <p:txBody>
          <a:bodyPr spcFirstLastPara="1" wrap="square" lIns="91425" tIns="45700" rIns="91425" bIns="45700" anchor="t"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200" b="0" i="0" u="none" strike="noStrike" kern="0" cap="none" spc="0" normalizeH="0" baseline="0" noProof="0">
                <a:ln>
                  <a:noFill/>
                </a:ln>
                <a:solidFill>
                  <a:prstClr val="black"/>
                </a:solidFill>
                <a:effectLst/>
                <a:uLnTx/>
                <a:uFillTx/>
                <a:latin typeface="Play"/>
                <a:ea typeface="Play"/>
                <a:cs typeface="Play"/>
                <a:sym typeface="Play"/>
              </a:rPr>
              <a:t>2</a:t>
            </a:r>
            <a:endParaRPr kumimoji="0" sz="3200" b="0" i="0" u="none" strike="noStrike" kern="0" cap="none" spc="0" normalizeH="0" baseline="0" noProof="0">
              <a:ln>
                <a:noFill/>
              </a:ln>
              <a:solidFill>
                <a:prstClr val="black"/>
              </a:solidFill>
              <a:effectLst/>
              <a:uLnTx/>
              <a:uFillTx/>
              <a:latin typeface="Play"/>
              <a:ea typeface="Play"/>
              <a:cs typeface="Play"/>
              <a:sym typeface="Play"/>
            </a:endParaRPr>
          </a:p>
        </p:txBody>
      </p:sp>
      <p:sp>
        <p:nvSpPr>
          <p:cNvPr id="35" name="Google Shape;268;p19">
            <a:extLst>
              <a:ext uri="{FF2B5EF4-FFF2-40B4-BE49-F238E27FC236}">
                <a16:creationId xmlns:a16="http://schemas.microsoft.com/office/drawing/2014/main" id="{E1B9BB7F-DD7A-1391-18DB-3545BCA5202F}"/>
              </a:ext>
            </a:extLst>
          </p:cNvPr>
          <p:cNvSpPr txBox="1"/>
          <p:nvPr/>
        </p:nvSpPr>
        <p:spPr>
          <a:xfrm>
            <a:off x="5498000" y="6246676"/>
            <a:ext cx="1914485" cy="276959"/>
          </a:xfrm>
          <a:prstGeom prst="rect">
            <a:avLst/>
          </a:prstGeom>
          <a:noFill/>
          <a:ln>
            <a:noFill/>
          </a:ln>
        </p:spPr>
        <p:txBody>
          <a:bodyPr spcFirstLastPara="1" wrap="square" lIns="91425" tIns="45700" rIns="91425" bIns="45700" anchor="t"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0" i="0" u="none" strike="noStrike" kern="0" cap="none" spc="0" normalizeH="0" baseline="0" noProof="0" dirty="0">
                <a:ln>
                  <a:noFill/>
                </a:ln>
                <a:solidFill>
                  <a:prstClr val="black"/>
                </a:solidFill>
                <a:effectLst/>
                <a:uLnTx/>
                <a:uFillTx/>
                <a:latin typeface="Play"/>
                <a:ea typeface="Play"/>
                <a:cs typeface="Play"/>
                <a:sym typeface="Play"/>
              </a:rPr>
              <a:t>Installing Windows 13</a:t>
            </a:r>
            <a:endParaRPr kumimoji="0" sz="1200" b="0" i="0" u="none" strike="noStrike" kern="0" cap="none" spc="0" normalizeH="0" baseline="0" noProof="0" dirty="0">
              <a:ln>
                <a:noFill/>
              </a:ln>
              <a:solidFill>
                <a:prstClr val="black"/>
              </a:solidFill>
              <a:effectLst/>
              <a:uLnTx/>
              <a:uFillTx/>
              <a:latin typeface="Play"/>
              <a:ea typeface="Play"/>
              <a:cs typeface="Play"/>
              <a:sym typeface="Play"/>
            </a:endParaRPr>
          </a:p>
        </p:txBody>
      </p:sp>
      <p:sp>
        <p:nvSpPr>
          <p:cNvPr id="36" name="Google Shape;269;p19">
            <a:extLst>
              <a:ext uri="{FF2B5EF4-FFF2-40B4-BE49-F238E27FC236}">
                <a16:creationId xmlns:a16="http://schemas.microsoft.com/office/drawing/2014/main" id="{5BCA193A-F459-545B-3E3D-27E89359A6AE}"/>
              </a:ext>
            </a:extLst>
          </p:cNvPr>
          <p:cNvSpPr txBox="1"/>
          <p:nvPr/>
        </p:nvSpPr>
        <p:spPr>
          <a:xfrm>
            <a:off x="7951743" y="6128016"/>
            <a:ext cx="405880" cy="584775"/>
          </a:xfrm>
          <a:prstGeom prst="rect">
            <a:avLst/>
          </a:prstGeom>
          <a:noFill/>
          <a:ln>
            <a:noFill/>
          </a:ln>
        </p:spPr>
        <p:txBody>
          <a:bodyPr spcFirstLastPara="1" wrap="square" lIns="91425" tIns="45700" rIns="91425" bIns="45700" anchor="t"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200" b="0" i="0" u="none" strike="noStrike" kern="0" cap="none" spc="0" normalizeH="0" baseline="0" noProof="0" dirty="0">
                <a:ln>
                  <a:noFill/>
                </a:ln>
                <a:solidFill>
                  <a:prstClr val="black"/>
                </a:solidFill>
                <a:effectLst/>
                <a:uLnTx/>
                <a:uFillTx/>
                <a:latin typeface="Play"/>
                <a:ea typeface="Play"/>
                <a:cs typeface="Play"/>
                <a:sym typeface="Play"/>
              </a:rPr>
              <a:t>3</a:t>
            </a:r>
            <a:endParaRPr kumimoji="0" sz="3200" b="0" i="0" u="none" strike="noStrike" kern="0" cap="none" spc="0" normalizeH="0" baseline="0" noProof="0" dirty="0">
              <a:ln>
                <a:noFill/>
              </a:ln>
              <a:solidFill>
                <a:prstClr val="black"/>
              </a:solidFill>
              <a:effectLst/>
              <a:uLnTx/>
              <a:uFillTx/>
              <a:latin typeface="Play"/>
              <a:ea typeface="Play"/>
              <a:cs typeface="Play"/>
              <a:sym typeface="Play"/>
            </a:endParaRPr>
          </a:p>
        </p:txBody>
      </p:sp>
      <p:sp>
        <p:nvSpPr>
          <p:cNvPr id="37" name="Google Shape;270;p19">
            <a:extLst>
              <a:ext uri="{FF2B5EF4-FFF2-40B4-BE49-F238E27FC236}">
                <a16:creationId xmlns:a16="http://schemas.microsoft.com/office/drawing/2014/main" id="{5277BC1D-A916-79B7-A249-017CB085D5C6}"/>
              </a:ext>
            </a:extLst>
          </p:cNvPr>
          <p:cNvSpPr txBox="1"/>
          <p:nvPr/>
        </p:nvSpPr>
        <p:spPr>
          <a:xfrm>
            <a:off x="8290297" y="6236933"/>
            <a:ext cx="1153506" cy="276959"/>
          </a:xfrm>
          <a:prstGeom prst="rect">
            <a:avLst/>
          </a:prstGeom>
          <a:noFill/>
          <a:ln>
            <a:noFill/>
          </a:ln>
        </p:spPr>
        <p:txBody>
          <a:bodyPr spcFirstLastPara="1" wrap="square" lIns="91425" tIns="45700" rIns="91425" bIns="45700" anchor="t"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0" i="0" u="none" strike="noStrike" kern="0" cap="none" spc="0" normalizeH="0" baseline="0" noProof="0" dirty="0">
                <a:ln>
                  <a:noFill/>
                </a:ln>
                <a:solidFill>
                  <a:prstClr val="black"/>
                </a:solidFill>
                <a:effectLst/>
                <a:uLnTx/>
                <a:uFillTx/>
                <a:latin typeface="Play"/>
                <a:ea typeface="Play"/>
                <a:cs typeface="Play"/>
                <a:sym typeface="Play"/>
              </a:rPr>
              <a:t>Finishing Up</a:t>
            </a:r>
            <a:endParaRPr kumimoji="0" sz="1200" b="0" i="0" u="none" strike="noStrike" kern="0" cap="none" spc="0" normalizeH="0" baseline="0" noProof="0" dirty="0">
              <a:ln>
                <a:noFill/>
              </a:ln>
              <a:solidFill>
                <a:prstClr val="black"/>
              </a:solidFill>
              <a:effectLst/>
              <a:uLnTx/>
              <a:uFillTx/>
              <a:latin typeface="Play"/>
              <a:ea typeface="Play"/>
              <a:cs typeface="Play"/>
              <a:sym typeface="Play"/>
            </a:endParaRPr>
          </a:p>
        </p:txBody>
      </p:sp>
      <p:sp>
        <p:nvSpPr>
          <p:cNvPr id="38" name="Google Shape;276;p19">
            <a:extLst>
              <a:ext uri="{FF2B5EF4-FFF2-40B4-BE49-F238E27FC236}">
                <a16:creationId xmlns:a16="http://schemas.microsoft.com/office/drawing/2014/main" id="{31A863EA-2A3A-6371-737C-0845151AADA2}"/>
              </a:ext>
            </a:extLst>
          </p:cNvPr>
          <p:cNvSpPr/>
          <p:nvPr/>
        </p:nvSpPr>
        <p:spPr>
          <a:xfrm>
            <a:off x="2203548" y="5885357"/>
            <a:ext cx="1869718" cy="261324"/>
          </a:xfrm>
          <a:prstGeom prst="rect">
            <a:avLst/>
          </a:prstGeom>
          <a:solidFill>
            <a:srgbClr val="00B050"/>
          </a:solidFill>
          <a:ln>
            <a:noFill/>
          </a:ln>
        </p:spPr>
        <p:txBody>
          <a:bodyPr spcFirstLastPara="1" wrap="square" lIns="91425" tIns="45700" rIns="91425" bIns="457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prstClr val="black"/>
              </a:solidFill>
              <a:effectLst/>
              <a:uLnTx/>
              <a:uFillTx/>
              <a:latin typeface="Play"/>
              <a:ea typeface="Play"/>
              <a:cs typeface="Play"/>
              <a:sym typeface="Play"/>
            </a:endParaRPr>
          </a:p>
        </p:txBody>
      </p:sp>
      <p:sp>
        <p:nvSpPr>
          <p:cNvPr id="39" name="Google Shape;264;p19">
            <a:extLst>
              <a:ext uri="{FF2B5EF4-FFF2-40B4-BE49-F238E27FC236}">
                <a16:creationId xmlns:a16="http://schemas.microsoft.com/office/drawing/2014/main" id="{DE336D0D-73BF-58D1-3FE0-5ADFC0CCDF27}"/>
              </a:ext>
            </a:extLst>
          </p:cNvPr>
          <p:cNvSpPr/>
          <p:nvPr/>
        </p:nvSpPr>
        <p:spPr>
          <a:xfrm>
            <a:off x="5213170" y="5884439"/>
            <a:ext cx="2608444" cy="276960"/>
          </a:xfrm>
          <a:prstGeom prst="rect">
            <a:avLst/>
          </a:prstGeom>
          <a:solidFill>
            <a:srgbClr val="262626"/>
          </a:solidFill>
          <a:ln>
            <a:noFill/>
          </a:ln>
        </p:spPr>
        <p:txBody>
          <a:bodyPr spcFirstLastPara="1" wrap="square" lIns="91425" tIns="45700" rIns="91425" bIns="457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dirty="0">
              <a:ln>
                <a:noFill/>
              </a:ln>
              <a:solidFill>
                <a:prstClr val="black"/>
              </a:solidFill>
              <a:effectLst/>
              <a:uLnTx/>
              <a:uFillTx/>
              <a:latin typeface="Play"/>
              <a:ea typeface="Play"/>
              <a:cs typeface="Play"/>
              <a:sym typeface="Play"/>
            </a:endParaRPr>
          </a:p>
        </p:txBody>
      </p:sp>
      <p:sp>
        <p:nvSpPr>
          <p:cNvPr id="40" name="Google Shape;264;p19">
            <a:extLst>
              <a:ext uri="{FF2B5EF4-FFF2-40B4-BE49-F238E27FC236}">
                <a16:creationId xmlns:a16="http://schemas.microsoft.com/office/drawing/2014/main" id="{7E72E4B4-2B26-FD3A-A9F5-EEF75E15DB39}"/>
              </a:ext>
            </a:extLst>
          </p:cNvPr>
          <p:cNvSpPr/>
          <p:nvPr/>
        </p:nvSpPr>
        <p:spPr>
          <a:xfrm>
            <a:off x="7973852" y="5901929"/>
            <a:ext cx="2608444" cy="276960"/>
          </a:xfrm>
          <a:prstGeom prst="rect">
            <a:avLst/>
          </a:prstGeom>
          <a:solidFill>
            <a:srgbClr val="262626"/>
          </a:solidFill>
          <a:ln>
            <a:noFill/>
          </a:ln>
        </p:spPr>
        <p:txBody>
          <a:bodyPr spcFirstLastPara="1" wrap="square" lIns="91425" tIns="45700" rIns="91425" bIns="457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dirty="0">
              <a:ln>
                <a:noFill/>
              </a:ln>
              <a:solidFill>
                <a:prstClr val="black"/>
              </a:solidFill>
              <a:effectLst/>
              <a:uLnTx/>
              <a:uFillTx/>
              <a:latin typeface="Play"/>
              <a:ea typeface="Play"/>
              <a:cs typeface="Play"/>
              <a:sym typeface="Play"/>
            </a:endParaRPr>
          </a:p>
        </p:txBody>
      </p:sp>
      <p:sp>
        <p:nvSpPr>
          <p:cNvPr id="2" name="Google Shape;330;p21">
            <a:extLst>
              <a:ext uri="{FF2B5EF4-FFF2-40B4-BE49-F238E27FC236}">
                <a16:creationId xmlns:a16="http://schemas.microsoft.com/office/drawing/2014/main" id="{FD9B0AF2-402A-51BF-D6E7-088B331EA73D}"/>
              </a:ext>
            </a:extLst>
          </p:cNvPr>
          <p:cNvSpPr txBox="1"/>
          <p:nvPr/>
        </p:nvSpPr>
        <p:spPr>
          <a:xfrm>
            <a:off x="3231525" y="1418496"/>
            <a:ext cx="6402715" cy="784790"/>
          </a:xfrm>
          <a:prstGeom prst="rect">
            <a:avLst/>
          </a:prstGeom>
          <a:noFill/>
          <a:ln>
            <a:noFill/>
          </a:ln>
        </p:spPr>
        <p:txBody>
          <a:bodyPr spcFirstLastPara="1" wrap="square" lIns="91425" tIns="45700" rIns="91425" bIns="45700" anchor="t"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a:ln>
                  <a:noFill/>
                </a:ln>
                <a:solidFill>
                  <a:srgbClr val="000000"/>
                </a:solidFill>
                <a:effectLst/>
                <a:uLnTx/>
                <a:uFillTx/>
                <a:latin typeface="Segoe UI" panose="020B0502040204020203" pitchFamily="34" charset="0"/>
                <a:ea typeface="Play"/>
                <a:cs typeface="Segoe UI" panose="020B0502040204020203" pitchFamily="34" charset="0"/>
                <a:sym typeface="Play"/>
              </a:rPr>
              <a:t>Which installation type you want?</a:t>
            </a:r>
            <a:br>
              <a:rPr kumimoji="0" lang="en-US" sz="2000" b="0" i="0" u="none" strike="noStrike" kern="0" cap="none" spc="0" normalizeH="0" baseline="0" noProof="0">
                <a:ln>
                  <a:noFill/>
                </a:ln>
                <a:solidFill>
                  <a:srgbClr val="000000"/>
                </a:solidFill>
                <a:effectLst/>
                <a:uLnTx/>
                <a:uFillTx/>
                <a:latin typeface="Segoe UI" panose="020B0502040204020203" pitchFamily="34" charset="0"/>
                <a:ea typeface="Play"/>
                <a:cs typeface="Segoe UI" panose="020B0502040204020203" pitchFamily="34" charset="0"/>
                <a:sym typeface="Play"/>
              </a:rPr>
            </a:br>
            <a:r>
              <a:rPr kumimoji="0" lang="en-US" sz="1000" b="0" i="0" u="none" strike="noStrike" kern="0" cap="none" spc="0" normalizeH="0" baseline="0" noProof="0">
                <a:ln>
                  <a:noFill/>
                </a:ln>
                <a:solidFill>
                  <a:srgbClr val="000000"/>
                </a:solidFill>
                <a:effectLst/>
                <a:uLnTx/>
                <a:uFillTx/>
                <a:latin typeface="Segoe UI" panose="020B0502040204020203" pitchFamily="34" charset="0"/>
                <a:ea typeface="Play"/>
                <a:cs typeface="Segoe UI" panose="020B0502040204020203" pitchFamily="34" charset="0"/>
                <a:sym typeface="Play"/>
              </a:rPr>
              <a:t>Select any option. </a:t>
            </a:r>
            <a:endParaRPr kumimoji="0" sz="1000" b="0" i="0" u="none" strike="noStrike" kern="0" cap="none" spc="0" normalizeH="0" baseline="0" noProof="0">
              <a:ln>
                <a:noFill/>
              </a:ln>
              <a:solidFill>
                <a:srgbClr val="000000"/>
              </a:solidFill>
              <a:effectLst/>
              <a:uLnTx/>
              <a:uFillTx/>
              <a:latin typeface="Segoe UI" panose="020B0502040204020203" pitchFamily="34" charset="0"/>
              <a:ea typeface="Play"/>
              <a:cs typeface="Segoe UI" panose="020B0502040204020203" pitchFamily="34" charset="0"/>
              <a:sym typeface="Play"/>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a:ln>
                  <a:noFill/>
                </a:ln>
                <a:solidFill>
                  <a:srgbClr val="000000"/>
                </a:solidFill>
                <a:effectLst/>
                <a:uLnTx/>
                <a:uFillTx/>
                <a:latin typeface="Segoe UI" panose="020B0502040204020203" pitchFamily="34" charset="0"/>
                <a:ea typeface="Play"/>
                <a:cs typeface="Segoe UI" panose="020B0502040204020203" pitchFamily="34" charset="0"/>
                <a:sym typeface="Play"/>
              </a:rPr>
              <a:t>Note: Upgrade is disabled, to start upgrade, start a Windows installation (old and used) and start this windows installation</a:t>
            </a:r>
            <a:endParaRPr kumimoji="0" sz="1000" b="0" i="0" u="none" strike="noStrike" kern="0" cap="none" spc="0" normalizeH="0" baseline="0" noProof="0">
              <a:ln>
                <a:noFill/>
              </a:ln>
              <a:solidFill>
                <a:srgbClr val="000000"/>
              </a:solidFill>
              <a:effectLst/>
              <a:uLnTx/>
              <a:uFillTx/>
              <a:latin typeface="Segoe UI" panose="020B0502040204020203" pitchFamily="34" charset="0"/>
              <a:ea typeface="Play"/>
              <a:cs typeface="Segoe UI" panose="020B0502040204020203" pitchFamily="34" charset="0"/>
              <a:sym typeface="Play"/>
            </a:endParaRPr>
          </a:p>
        </p:txBody>
      </p:sp>
      <p:grpSp>
        <p:nvGrpSpPr>
          <p:cNvPr id="8" name="Google Shape;331;p21">
            <a:extLst>
              <a:ext uri="{FF2B5EF4-FFF2-40B4-BE49-F238E27FC236}">
                <a16:creationId xmlns:a16="http://schemas.microsoft.com/office/drawing/2014/main" id="{20097286-E75B-823C-570B-7E5EFF908D52}"/>
              </a:ext>
            </a:extLst>
          </p:cNvPr>
          <p:cNvGrpSpPr/>
          <p:nvPr/>
        </p:nvGrpSpPr>
        <p:grpSpPr>
          <a:xfrm>
            <a:off x="5806924" y="2101637"/>
            <a:ext cx="710442" cy="618986"/>
            <a:chOff x="2920619" y="1771664"/>
            <a:chExt cx="1105470" cy="963161"/>
          </a:xfrm>
        </p:grpSpPr>
        <p:pic>
          <p:nvPicPr>
            <p:cNvPr id="28" name="Google Shape;332;p21">
              <a:extLst>
                <a:ext uri="{FF2B5EF4-FFF2-40B4-BE49-F238E27FC236}">
                  <a16:creationId xmlns:a16="http://schemas.microsoft.com/office/drawing/2014/main" id="{80CC33BD-23BB-3872-6875-2BC3AD345883}"/>
                </a:ext>
              </a:extLst>
            </p:cNvPr>
            <p:cNvPicPr preferRelativeResize="0"/>
            <p:nvPr/>
          </p:nvPicPr>
          <p:blipFill rotWithShape="1">
            <a:blip r:embed="rId10">
              <a:alphaModFix/>
            </a:blip>
            <a:srcRect l="6318" t="11941" r="6317" b="11940"/>
            <a:stretch/>
          </p:blipFill>
          <p:spPr>
            <a:xfrm>
              <a:off x="2920619" y="1771664"/>
              <a:ext cx="1105470" cy="963161"/>
            </a:xfrm>
            <a:prstGeom prst="rect">
              <a:avLst/>
            </a:prstGeom>
            <a:noFill/>
            <a:ln>
              <a:noFill/>
            </a:ln>
          </p:spPr>
        </p:pic>
        <p:sp>
          <p:nvSpPr>
            <p:cNvPr id="29" name="Google Shape;333;p21">
              <a:extLst>
                <a:ext uri="{FF2B5EF4-FFF2-40B4-BE49-F238E27FC236}">
                  <a16:creationId xmlns:a16="http://schemas.microsoft.com/office/drawing/2014/main" id="{AA78B9DB-8325-6BDA-3271-BD58BE9A6F9E}"/>
                </a:ext>
              </a:extLst>
            </p:cNvPr>
            <p:cNvSpPr/>
            <p:nvPr/>
          </p:nvSpPr>
          <p:spPr>
            <a:xfrm>
              <a:off x="3024187" y="1857375"/>
              <a:ext cx="897731" cy="631031"/>
            </a:xfrm>
            <a:prstGeom prst="rect">
              <a:avLst/>
            </a:prstGeom>
            <a:solidFill>
              <a:srgbClr val="FFFFFF"/>
            </a:solidFill>
            <a:ln>
              <a:noFill/>
            </a:ln>
          </p:spPr>
          <p:txBody>
            <a:bodyPr spcFirstLastPara="1" wrap="square" lIns="91425" tIns="45700" rIns="91425" bIns="457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
                  <a:srgbClr val="FFFFFF"/>
                </a:buClr>
                <a:buSzPts val="1800"/>
                <a:buFont typeface="Play"/>
                <a:buNone/>
                <a:tabLst/>
                <a:defRPr/>
              </a:pPr>
              <a:endParaRPr kumimoji="0" sz="1800" b="0" i="0" u="none" strike="noStrike" kern="0" cap="none" spc="0" normalizeH="0" baseline="0" noProof="0">
                <a:ln>
                  <a:noFill/>
                </a:ln>
                <a:solidFill>
                  <a:srgbClr val="000000"/>
                </a:solidFill>
                <a:effectLst/>
                <a:uLnTx/>
                <a:uFillTx/>
                <a:latin typeface="Segoe UI" panose="020B0502040204020203" pitchFamily="34" charset="0"/>
                <a:ea typeface="Quattrocento Sans"/>
                <a:cs typeface="Segoe UI" panose="020B0502040204020203" pitchFamily="34" charset="0"/>
                <a:sym typeface="Quattrocento Sans"/>
              </a:endParaRPr>
            </a:p>
          </p:txBody>
        </p:sp>
        <p:pic>
          <p:nvPicPr>
            <p:cNvPr id="30" name="Google Shape;334;p21">
              <a:extLst>
                <a:ext uri="{FF2B5EF4-FFF2-40B4-BE49-F238E27FC236}">
                  <a16:creationId xmlns:a16="http://schemas.microsoft.com/office/drawing/2014/main" id="{62411F40-942E-485A-DDC1-44870755CD47}"/>
                </a:ext>
              </a:extLst>
            </p:cNvPr>
            <p:cNvPicPr preferRelativeResize="0"/>
            <p:nvPr/>
          </p:nvPicPr>
          <p:blipFill rotWithShape="1">
            <a:blip r:embed="rId11">
              <a:alphaModFix/>
            </a:blip>
            <a:srcRect/>
            <a:stretch/>
          </p:blipFill>
          <p:spPr>
            <a:xfrm rot="10800000">
              <a:off x="3233949" y="1910090"/>
              <a:ext cx="478809" cy="478809"/>
            </a:xfrm>
            <a:prstGeom prst="rect">
              <a:avLst/>
            </a:prstGeom>
            <a:noFill/>
            <a:ln>
              <a:noFill/>
            </a:ln>
          </p:spPr>
        </p:pic>
      </p:grpSp>
      <p:grpSp>
        <p:nvGrpSpPr>
          <p:cNvPr id="9" name="Google Shape;335;p21">
            <a:extLst>
              <a:ext uri="{FF2B5EF4-FFF2-40B4-BE49-F238E27FC236}">
                <a16:creationId xmlns:a16="http://schemas.microsoft.com/office/drawing/2014/main" id="{03E7ACE6-1739-AB67-5840-99F7CCA49C24}"/>
              </a:ext>
            </a:extLst>
          </p:cNvPr>
          <p:cNvGrpSpPr/>
          <p:nvPr/>
        </p:nvGrpSpPr>
        <p:grpSpPr>
          <a:xfrm>
            <a:off x="5747389" y="3397293"/>
            <a:ext cx="829124" cy="629789"/>
            <a:chOff x="1105467" y="3729552"/>
            <a:chExt cx="1290143" cy="979971"/>
          </a:xfrm>
        </p:grpSpPr>
        <p:pic>
          <p:nvPicPr>
            <p:cNvPr id="22" name="Google Shape;336;p21">
              <a:extLst>
                <a:ext uri="{FF2B5EF4-FFF2-40B4-BE49-F238E27FC236}">
                  <a16:creationId xmlns:a16="http://schemas.microsoft.com/office/drawing/2014/main" id="{EE123447-7AFA-DEB4-B64F-8FBD02154FA8}"/>
                </a:ext>
              </a:extLst>
            </p:cNvPr>
            <p:cNvPicPr preferRelativeResize="0"/>
            <p:nvPr/>
          </p:nvPicPr>
          <p:blipFill rotWithShape="1">
            <a:blip r:embed="rId10">
              <a:alphaModFix/>
            </a:blip>
            <a:srcRect l="6318" t="11941" r="6317" b="11940"/>
            <a:stretch/>
          </p:blipFill>
          <p:spPr>
            <a:xfrm>
              <a:off x="1105467" y="3729552"/>
              <a:ext cx="1105470" cy="963161"/>
            </a:xfrm>
            <a:prstGeom prst="rect">
              <a:avLst/>
            </a:prstGeom>
            <a:noFill/>
            <a:ln>
              <a:noFill/>
            </a:ln>
          </p:spPr>
        </p:pic>
        <p:grpSp>
          <p:nvGrpSpPr>
            <p:cNvPr id="23" name="Google Shape;337;p21">
              <a:extLst>
                <a:ext uri="{FF2B5EF4-FFF2-40B4-BE49-F238E27FC236}">
                  <a16:creationId xmlns:a16="http://schemas.microsoft.com/office/drawing/2014/main" id="{EF4A8698-53B8-80C0-0E7B-E4A9F384645C}"/>
                </a:ext>
              </a:extLst>
            </p:cNvPr>
            <p:cNvGrpSpPr/>
            <p:nvPr/>
          </p:nvGrpSpPr>
          <p:grpSpPr>
            <a:xfrm>
              <a:off x="1818526" y="4211132"/>
              <a:ext cx="577084" cy="498391"/>
              <a:chOff x="4642007" y="94331"/>
              <a:chExt cx="3002508" cy="2593075"/>
            </a:xfrm>
          </p:grpSpPr>
          <p:sp>
            <p:nvSpPr>
              <p:cNvPr id="24" name="Google Shape;338;p21">
                <a:extLst>
                  <a:ext uri="{FF2B5EF4-FFF2-40B4-BE49-F238E27FC236}">
                    <a16:creationId xmlns:a16="http://schemas.microsoft.com/office/drawing/2014/main" id="{B2397FFD-901A-275E-A2E0-819F7BE18050}"/>
                  </a:ext>
                </a:extLst>
              </p:cNvPr>
              <p:cNvSpPr/>
              <p:nvPr/>
            </p:nvSpPr>
            <p:spPr>
              <a:xfrm>
                <a:off x="4642007" y="94331"/>
                <a:ext cx="3002508" cy="2593075"/>
              </a:xfrm>
              <a:prstGeom prst="roundRect">
                <a:avLst>
                  <a:gd name="adj" fmla="val 16667"/>
                </a:avLst>
              </a:prstGeom>
              <a:solidFill>
                <a:srgbClr val="FFFFFF"/>
              </a:solidFill>
              <a:ln>
                <a:noFill/>
              </a:ln>
            </p:spPr>
            <p:txBody>
              <a:bodyPr spcFirstLastPara="1" wrap="square" lIns="91425" tIns="45700" rIns="91425" bIns="457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
                    <a:srgbClr val="FFFFFF"/>
                  </a:buClr>
                  <a:buSzPts val="1800"/>
                  <a:buFont typeface="Play"/>
                  <a:buNone/>
                  <a:tabLst/>
                  <a:defRPr/>
                </a:pPr>
                <a:endParaRPr kumimoji="0" sz="1800" b="0" i="0" u="none" strike="noStrike" kern="0" cap="none" spc="0" normalizeH="0" baseline="0" noProof="0">
                  <a:ln>
                    <a:noFill/>
                  </a:ln>
                  <a:solidFill>
                    <a:srgbClr val="000000"/>
                  </a:solidFill>
                  <a:effectLst/>
                  <a:uLnTx/>
                  <a:uFillTx/>
                  <a:latin typeface="Segoe UI" panose="020B0502040204020203" pitchFamily="34" charset="0"/>
                  <a:ea typeface="Quattrocento Sans"/>
                  <a:cs typeface="Segoe UI" panose="020B0502040204020203" pitchFamily="34" charset="0"/>
                  <a:sym typeface="Quattrocento Sans"/>
                </a:endParaRPr>
              </a:p>
            </p:txBody>
          </p:sp>
          <p:pic>
            <p:nvPicPr>
              <p:cNvPr id="27" name="Google Shape;339;p21">
                <a:extLst>
                  <a:ext uri="{FF2B5EF4-FFF2-40B4-BE49-F238E27FC236}">
                    <a16:creationId xmlns:a16="http://schemas.microsoft.com/office/drawing/2014/main" id="{D12EFEE0-824E-227B-2615-B2EB604FDE6E}"/>
                  </a:ext>
                </a:extLst>
              </p:cNvPr>
              <p:cNvPicPr preferRelativeResize="0"/>
              <p:nvPr/>
            </p:nvPicPr>
            <p:blipFill rotWithShape="1">
              <a:blip r:embed="rId12">
                <a:alphaModFix/>
              </a:blip>
              <a:srcRect/>
              <a:stretch/>
            </p:blipFill>
            <p:spPr>
              <a:xfrm>
                <a:off x="4939583" y="189296"/>
                <a:ext cx="2403143" cy="2403143"/>
              </a:xfrm>
              <a:prstGeom prst="rect">
                <a:avLst/>
              </a:prstGeom>
              <a:noFill/>
              <a:ln>
                <a:noFill/>
              </a:ln>
            </p:spPr>
          </p:pic>
        </p:grpSp>
      </p:grpSp>
      <p:sp>
        <p:nvSpPr>
          <p:cNvPr id="10" name="Google Shape;340;p21">
            <a:extLst>
              <a:ext uri="{FF2B5EF4-FFF2-40B4-BE49-F238E27FC236}">
                <a16:creationId xmlns:a16="http://schemas.microsoft.com/office/drawing/2014/main" id="{642C12F2-919C-6EDE-1F0C-04D88FFE95D0}"/>
              </a:ext>
            </a:extLst>
          </p:cNvPr>
          <p:cNvSpPr txBox="1"/>
          <p:nvPr/>
        </p:nvSpPr>
        <p:spPr>
          <a:xfrm>
            <a:off x="4534135" y="2772822"/>
            <a:ext cx="3256020" cy="461665"/>
          </a:xfrm>
          <a:prstGeom prst="rect">
            <a:avLst/>
          </a:prstGeom>
          <a:noFill/>
          <a:ln>
            <a:noFill/>
          </a:ln>
        </p:spPr>
        <p:txBody>
          <a:bodyPr spcFirstLastPara="1" wrap="square" lIns="91425" tIns="45700" rIns="91425" bIns="45700" anchor="t"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a:ln>
                  <a:noFill/>
                </a:ln>
                <a:solidFill>
                  <a:srgbClr val="000000"/>
                </a:solidFill>
                <a:effectLst/>
                <a:uLnTx/>
                <a:uFillTx/>
                <a:latin typeface="Segoe UI" panose="020B0502040204020203" pitchFamily="34" charset="0"/>
                <a:ea typeface="Play"/>
                <a:cs typeface="Segoe UI" panose="020B0502040204020203" pitchFamily="34" charset="0"/>
                <a:sym typeface="Play"/>
              </a:rPr>
              <a:t>UPGRADE</a:t>
            </a:r>
            <a:br>
              <a:rPr kumimoji="0" lang="en-US" sz="2000" b="0" i="0" u="none" strike="noStrike" kern="0" cap="none" spc="0" normalizeH="0" baseline="0" noProof="0">
                <a:ln>
                  <a:noFill/>
                </a:ln>
                <a:solidFill>
                  <a:srgbClr val="000000"/>
                </a:solidFill>
                <a:effectLst/>
                <a:uLnTx/>
                <a:uFillTx/>
                <a:latin typeface="Segoe UI" panose="020B0502040204020203" pitchFamily="34" charset="0"/>
                <a:ea typeface="Play"/>
                <a:cs typeface="Segoe UI" panose="020B0502040204020203" pitchFamily="34" charset="0"/>
                <a:sym typeface="Play"/>
              </a:rPr>
            </a:br>
            <a:r>
              <a:rPr kumimoji="0" lang="en-US" sz="900" b="0" i="0" u="none" strike="noStrike" kern="0" cap="none" spc="0" normalizeH="0" baseline="0" noProof="0">
                <a:ln>
                  <a:noFill/>
                </a:ln>
                <a:solidFill>
                  <a:srgbClr val="000000"/>
                </a:solidFill>
                <a:effectLst/>
                <a:uLnTx/>
                <a:uFillTx/>
                <a:latin typeface="Segoe UI" panose="020B0502040204020203" pitchFamily="34" charset="0"/>
                <a:ea typeface="Play"/>
                <a:cs typeface="Segoe UI" panose="020B0502040204020203" pitchFamily="34" charset="0"/>
                <a:sym typeface="Play"/>
              </a:rPr>
              <a:t>Install Windows but all files, settings, photos, etc. Are kepten.</a:t>
            </a:r>
            <a:endParaRPr kumimoji="0" sz="900" b="0" i="0" u="none" strike="noStrike" kern="0" cap="none" spc="0" normalizeH="0" baseline="0" noProof="0">
              <a:ln>
                <a:noFill/>
              </a:ln>
              <a:solidFill>
                <a:srgbClr val="000000"/>
              </a:solidFill>
              <a:effectLst/>
              <a:uLnTx/>
              <a:uFillTx/>
              <a:latin typeface="Segoe UI" panose="020B0502040204020203" pitchFamily="34" charset="0"/>
              <a:ea typeface="Play"/>
              <a:cs typeface="Segoe UI" panose="020B0502040204020203" pitchFamily="34" charset="0"/>
              <a:sym typeface="Play"/>
            </a:endParaRPr>
          </a:p>
        </p:txBody>
      </p:sp>
      <p:sp>
        <p:nvSpPr>
          <p:cNvPr id="11" name="Google Shape;341;p21">
            <a:extLst>
              <a:ext uri="{FF2B5EF4-FFF2-40B4-BE49-F238E27FC236}">
                <a16:creationId xmlns:a16="http://schemas.microsoft.com/office/drawing/2014/main" id="{992D98E5-6976-06AD-27C4-7D3721734740}"/>
              </a:ext>
            </a:extLst>
          </p:cNvPr>
          <p:cNvSpPr txBox="1"/>
          <p:nvPr/>
        </p:nvSpPr>
        <p:spPr>
          <a:xfrm>
            <a:off x="4004149" y="4165576"/>
            <a:ext cx="4315604" cy="600164"/>
          </a:xfrm>
          <a:prstGeom prst="rect">
            <a:avLst/>
          </a:prstGeom>
          <a:noFill/>
          <a:ln>
            <a:noFill/>
          </a:ln>
        </p:spPr>
        <p:txBody>
          <a:bodyPr spcFirstLastPara="1" wrap="square" lIns="91425" tIns="45700" rIns="91425" bIns="45700" anchor="t"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00B050"/>
                </a:solidFill>
                <a:effectLst/>
                <a:uLnTx/>
                <a:uFillTx/>
                <a:latin typeface="Segoe UI" panose="020B0502040204020203" pitchFamily="34" charset="0"/>
                <a:ea typeface="Play"/>
                <a:cs typeface="Segoe UI" panose="020B0502040204020203" pitchFamily="34" charset="0"/>
                <a:sym typeface="Play"/>
              </a:rPr>
              <a:t>CUSTOM</a:t>
            </a:r>
            <a:br>
              <a:rPr kumimoji="0" lang="en-US" sz="2000" b="0" i="0" u="none" strike="noStrike" kern="0" cap="none" spc="0" normalizeH="0" baseline="0" noProof="0" dirty="0">
                <a:ln>
                  <a:noFill/>
                </a:ln>
                <a:solidFill>
                  <a:srgbClr val="00B050"/>
                </a:solidFill>
                <a:effectLst/>
                <a:uLnTx/>
                <a:uFillTx/>
                <a:latin typeface="Segoe UI" panose="020B0502040204020203" pitchFamily="34" charset="0"/>
                <a:ea typeface="Play"/>
                <a:cs typeface="Segoe UI" panose="020B0502040204020203" pitchFamily="34" charset="0"/>
                <a:sym typeface="Play"/>
              </a:rPr>
            </a:br>
            <a:r>
              <a:rPr kumimoji="0" lang="en-US" sz="900" b="0" i="0" u="none" strike="noStrike" kern="0" cap="none" spc="0" normalizeH="0" baseline="0" noProof="0" dirty="0">
                <a:ln>
                  <a:noFill/>
                </a:ln>
                <a:solidFill>
                  <a:srgbClr val="00B050"/>
                </a:solidFill>
                <a:effectLst/>
                <a:uLnTx/>
                <a:uFillTx/>
                <a:latin typeface="Segoe UI" panose="020B0502040204020203" pitchFamily="34" charset="0"/>
                <a:ea typeface="Play"/>
                <a:cs typeface="Segoe UI" panose="020B0502040204020203" pitchFamily="34" charset="0"/>
                <a:sym typeface="Play"/>
              </a:rPr>
              <a:t>Installs Windows but all your files will be deleted, we </a:t>
            </a:r>
            <a:r>
              <a:rPr kumimoji="0" lang="en-US" sz="900" b="0" i="0" u="none" strike="noStrike" kern="0" cap="none" spc="0" normalizeH="0" baseline="0" noProof="0" dirty="0" err="1">
                <a:ln>
                  <a:noFill/>
                </a:ln>
                <a:solidFill>
                  <a:srgbClr val="00B050"/>
                </a:solidFill>
                <a:effectLst/>
                <a:uLnTx/>
                <a:uFillTx/>
                <a:latin typeface="Segoe UI" panose="020B0502040204020203" pitchFamily="34" charset="0"/>
                <a:ea typeface="Play"/>
                <a:cs typeface="Segoe UI" panose="020B0502040204020203" pitchFamily="34" charset="0"/>
                <a:sym typeface="Play"/>
              </a:rPr>
              <a:t>recomended</a:t>
            </a:r>
            <a:r>
              <a:rPr kumimoji="0" lang="en-US" sz="900" b="0" i="0" u="none" strike="noStrike" kern="0" cap="none" spc="0" normalizeH="0" baseline="0" noProof="0" dirty="0">
                <a:ln>
                  <a:noFill/>
                </a:ln>
                <a:solidFill>
                  <a:srgbClr val="00B050"/>
                </a:solidFill>
                <a:effectLst/>
                <a:uLnTx/>
                <a:uFillTx/>
                <a:latin typeface="Segoe UI" panose="020B0502040204020203" pitchFamily="34" charset="0"/>
                <a:ea typeface="Play"/>
                <a:cs typeface="Segoe UI" panose="020B0502040204020203" pitchFamily="34" charset="0"/>
                <a:sym typeface="Play"/>
              </a:rPr>
              <a:t> you backing up </a:t>
            </a:r>
            <a:endParaRPr kumimoji="0" sz="900" b="0" i="0" u="none" strike="noStrike" kern="0" cap="none" spc="0" normalizeH="0" baseline="0" noProof="0" dirty="0">
              <a:ln>
                <a:noFill/>
              </a:ln>
              <a:solidFill>
                <a:srgbClr val="00B050"/>
              </a:solidFill>
              <a:effectLst/>
              <a:uLnTx/>
              <a:uFillTx/>
              <a:latin typeface="Segoe UI" panose="020B0502040204020203" pitchFamily="34" charset="0"/>
              <a:ea typeface="Play"/>
              <a:cs typeface="Segoe UI" panose="020B0502040204020203" pitchFamily="34" charset="0"/>
              <a:sym typeface="Play"/>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0" i="0" u="none" strike="noStrike" kern="0" cap="none" spc="0" normalizeH="0" baseline="0" noProof="0" dirty="0">
                <a:ln>
                  <a:noFill/>
                </a:ln>
                <a:solidFill>
                  <a:srgbClr val="00B050"/>
                </a:solidFill>
                <a:effectLst/>
                <a:uLnTx/>
                <a:uFillTx/>
                <a:latin typeface="Segoe UI" panose="020B0502040204020203" pitchFamily="34" charset="0"/>
                <a:ea typeface="Play"/>
                <a:cs typeface="Segoe UI" panose="020B0502040204020203" pitchFamily="34" charset="0"/>
                <a:sym typeface="Play"/>
              </a:rPr>
              <a:t>your files.</a:t>
            </a:r>
            <a:endParaRPr kumimoji="0" sz="1100" b="0" i="0" u="none" strike="noStrike" kern="0" cap="none" spc="0" normalizeH="0" baseline="0" noProof="0" dirty="0">
              <a:ln>
                <a:noFill/>
              </a:ln>
              <a:solidFill>
                <a:srgbClr val="00B050"/>
              </a:solidFill>
              <a:effectLst/>
              <a:uLnTx/>
              <a:uFillTx/>
              <a:latin typeface="Segoe UI" panose="020B0502040204020203" pitchFamily="34" charset="0"/>
              <a:ea typeface="Play"/>
              <a:cs typeface="Segoe UI" panose="020B0502040204020203" pitchFamily="34" charset="0"/>
              <a:sym typeface="Play"/>
            </a:endParaRPr>
          </a:p>
        </p:txBody>
      </p:sp>
      <p:sp>
        <p:nvSpPr>
          <p:cNvPr id="3" name="Obdĺžnik: zaoblené rohy 7">
            <a:extLst>
              <a:ext uri="{FF2B5EF4-FFF2-40B4-BE49-F238E27FC236}">
                <a16:creationId xmlns:a16="http://schemas.microsoft.com/office/drawing/2014/main" id="{26FD9C4F-2CAD-5827-FCB2-3A511C0E3A2F}"/>
              </a:ext>
            </a:extLst>
          </p:cNvPr>
          <p:cNvSpPr/>
          <p:nvPr/>
        </p:nvSpPr>
        <p:spPr>
          <a:xfrm>
            <a:off x="10076756" y="5336499"/>
            <a:ext cx="713185" cy="349726"/>
          </a:xfrm>
          <a:prstGeom prst="roundRect">
            <a:avLst>
              <a:gd name="adj" fmla="val 30000"/>
            </a:avLst>
          </a:prstGeom>
          <a:solidFill>
            <a:srgbClr val="7030A0">
              <a:alpha val="70000"/>
            </a:srgb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sk-SK" sz="1600" b="0" i="0" u="none" strike="noStrike" kern="1200" cap="none" spc="0" normalizeH="0" baseline="0" noProof="0" dirty="0">
                <a:ln>
                  <a:noFill/>
                </a:ln>
                <a:solidFill>
                  <a:prstClr val="white"/>
                </a:solidFill>
                <a:effectLst/>
                <a:uLnTx/>
                <a:uFillTx/>
                <a:latin typeface="Segoe UI Variable Display" pitchFamily="2" charset="0"/>
                <a:ea typeface="+mn-ea"/>
                <a:cs typeface="+mn-cs"/>
              </a:rPr>
              <a:t>Next</a:t>
            </a:r>
          </a:p>
        </p:txBody>
      </p:sp>
    </p:spTree>
    <p:extLst>
      <p:ext uri="{BB962C8B-B14F-4D97-AF65-F5344CB8AC3E}">
        <p14:creationId xmlns:p14="http://schemas.microsoft.com/office/powerpoint/2010/main" val="3029823186"/>
      </p:ext>
    </p:extLst>
  </p:cSld>
  <p:clrMapOvr>
    <a:masterClrMapping/>
  </p:clrMapOvr>
  <mc:AlternateContent xmlns:mc="http://schemas.openxmlformats.org/markup-compatibility/2006" xmlns:p159="http://schemas.microsoft.com/office/powerpoint/2015/09/main">
    <mc:Choice Requires="p159">
      <p:transition>
        <p159:morph option="byChar"/>
      </p:transition>
    </mc:Choice>
    <mc:Fallback xmlns="">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pic>
        <p:nvPicPr>
          <p:cNvPr id="26" name="Google Shape;111;p18">
            <a:extLst>
              <a:ext uri="{FF2B5EF4-FFF2-40B4-BE49-F238E27FC236}">
                <a16:creationId xmlns:a16="http://schemas.microsoft.com/office/drawing/2014/main" id="{FAE2D84F-5E45-E9A1-0816-8A2CD50422F0}"/>
              </a:ext>
            </a:extLst>
          </p:cNvPr>
          <p:cNvPicPr preferRelativeResize="0"/>
          <p:nvPr/>
        </p:nvPicPr>
        <p:blipFill>
          <a:blip r:embed="rId4">
            <a:extLst>
              <a:ext uri="{BEBA8EAE-BF5A-486C-A8C5-ECC9F3942E4B}">
                <a14:imgProps xmlns:a14="http://schemas.microsoft.com/office/drawing/2010/main">
                  <a14:imgLayer r:embed="rId5">
                    <a14:imgEffect>
                      <a14:artisticBlur/>
                    </a14:imgEffect>
                  </a14:imgLayer>
                </a14:imgProps>
              </a:ext>
              <a:ext uri="{28A0092B-C50C-407E-A947-70E740481C1C}">
                <a14:useLocalDpi xmlns:a14="http://schemas.microsoft.com/office/drawing/2010/main" val="0"/>
              </a:ext>
            </a:extLst>
          </a:blip>
          <a:srcRect t="33709" b="33709"/>
          <a:stretch/>
        </p:blipFill>
        <p:spPr>
          <a:xfrm>
            <a:off x="1558977" y="916120"/>
            <a:ext cx="9529319" cy="4845880"/>
          </a:xfrm>
          <a:prstGeom prst="roundRect">
            <a:avLst>
              <a:gd name="adj" fmla="val 8458"/>
            </a:avLst>
          </a:prstGeom>
          <a:noFill/>
          <a:ln>
            <a:noFill/>
          </a:ln>
        </p:spPr>
      </p:pic>
      <p:pic>
        <p:nvPicPr>
          <p:cNvPr id="13" name="Google Shape;163;p13">
            <a:extLst>
              <a:ext uri="{FF2B5EF4-FFF2-40B4-BE49-F238E27FC236}">
                <a16:creationId xmlns:a16="http://schemas.microsoft.com/office/drawing/2014/main" id="{0572695A-914E-2AE6-FF0E-7B1182BD821B}"/>
              </a:ext>
            </a:extLst>
          </p:cNvPr>
          <p:cNvPicPr preferRelativeResize="0"/>
          <p:nvPr/>
        </p:nvPicPr>
        <p:blipFill rotWithShape="1">
          <a:blip r:embed="rId6">
            <a:alphaModFix/>
          </a:blip>
          <a:srcRect t="898" b="897"/>
          <a:stretch/>
        </p:blipFill>
        <p:spPr>
          <a:xfrm>
            <a:off x="2089520" y="1079652"/>
            <a:ext cx="270934" cy="266067"/>
          </a:xfrm>
          <a:prstGeom prst="rect">
            <a:avLst/>
          </a:prstGeom>
          <a:noFill/>
          <a:ln>
            <a:noFill/>
          </a:ln>
        </p:spPr>
      </p:pic>
      <p:sp>
        <p:nvSpPr>
          <p:cNvPr id="14" name="Google Shape;164;p13">
            <a:extLst>
              <a:ext uri="{FF2B5EF4-FFF2-40B4-BE49-F238E27FC236}">
                <a16:creationId xmlns:a16="http://schemas.microsoft.com/office/drawing/2014/main" id="{4069E6D0-E962-B22A-9FCE-B16B1CC571D4}"/>
              </a:ext>
            </a:extLst>
          </p:cNvPr>
          <p:cNvSpPr txBox="1"/>
          <p:nvPr/>
        </p:nvSpPr>
        <p:spPr>
          <a:xfrm>
            <a:off x="2360454" y="1114887"/>
            <a:ext cx="1176336" cy="230832"/>
          </a:xfrm>
          <a:prstGeom prst="rect">
            <a:avLst/>
          </a:prstGeom>
          <a:noFill/>
          <a:ln>
            <a:noFill/>
          </a:ln>
        </p:spPr>
        <p:txBody>
          <a:bodyPr spcFirstLastPara="1" wrap="square" lIns="91425" tIns="45700" rIns="91425" bIns="45700" anchor="t"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lay"/>
                <a:ea typeface="Play"/>
                <a:cs typeface="Play"/>
                <a:sym typeface="Play"/>
              </a:rPr>
              <a:t>Windows Setup</a:t>
            </a:r>
            <a:endParaRPr kumimoji="0" sz="900" b="0" i="0" u="none" strike="noStrike" kern="1200" cap="none" spc="0" normalizeH="0" baseline="0" noProof="0" dirty="0">
              <a:ln>
                <a:noFill/>
              </a:ln>
              <a:solidFill>
                <a:prstClr val="black"/>
              </a:solidFill>
              <a:effectLst/>
              <a:uLnTx/>
              <a:uFillTx/>
              <a:latin typeface="Play"/>
              <a:ea typeface="Play"/>
              <a:cs typeface="Play"/>
              <a:sym typeface="Play"/>
            </a:endParaRPr>
          </a:p>
        </p:txBody>
      </p:sp>
      <p:pic>
        <p:nvPicPr>
          <p:cNvPr id="17" name="Grafický objekt 11" descr="Kruh so šípkou doľava výplň plnou farbou">
            <a:extLst>
              <a:ext uri="{FF2B5EF4-FFF2-40B4-BE49-F238E27FC236}">
                <a16:creationId xmlns:a16="http://schemas.microsoft.com/office/drawing/2014/main" id="{3B009141-5BC9-8DE4-0AE7-B7FF366C76E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748029" y="1090840"/>
            <a:ext cx="283885" cy="283885"/>
          </a:xfrm>
          <a:prstGeom prst="rect">
            <a:avLst/>
          </a:prstGeom>
        </p:spPr>
      </p:pic>
      <p:pic>
        <p:nvPicPr>
          <p:cNvPr id="18" name="Google Shape;161;p13" descr="Close with solid fill">
            <a:extLst>
              <a:ext uri="{FF2B5EF4-FFF2-40B4-BE49-F238E27FC236}">
                <a16:creationId xmlns:a16="http://schemas.microsoft.com/office/drawing/2014/main" id="{E6DC2358-91CF-8E3E-C30B-D0AC77772F9D}"/>
              </a:ext>
            </a:extLst>
          </p:cNvPr>
          <p:cNvPicPr preferRelativeResize="0"/>
          <p:nvPr/>
        </p:nvPicPr>
        <p:blipFill rotWithShape="1">
          <a:blip r:embed="rId9">
            <a:alphaModFix/>
          </a:blip>
          <a:srcRect/>
          <a:stretch/>
        </p:blipFill>
        <p:spPr>
          <a:xfrm>
            <a:off x="10635775" y="1015573"/>
            <a:ext cx="274311" cy="274311"/>
          </a:xfrm>
          <a:prstGeom prst="rect">
            <a:avLst/>
          </a:prstGeom>
          <a:noFill/>
          <a:ln>
            <a:noFill/>
          </a:ln>
        </p:spPr>
      </p:pic>
      <p:sp>
        <p:nvSpPr>
          <p:cNvPr id="31" name="Google Shape;262;p19">
            <a:extLst>
              <a:ext uri="{FF2B5EF4-FFF2-40B4-BE49-F238E27FC236}">
                <a16:creationId xmlns:a16="http://schemas.microsoft.com/office/drawing/2014/main" id="{319DC98E-1714-28BA-6D8B-7A9CBD382344}"/>
              </a:ext>
            </a:extLst>
          </p:cNvPr>
          <p:cNvSpPr txBox="1"/>
          <p:nvPr/>
        </p:nvSpPr>
        <p:spPr>
          <a:xfrm>
            <a:off x="2089666" y="6079383"/>
            <a:ext cx="257701" cy="584775"/>
          </a:xfrm>
          <a:prstGeom prst="rect">
            <a:avLst/>
          </a:prstGeom>
          <a:noFill/>
          <a:ln>
            <a:noFill/>
          </a:ln>
        </p:spPr>
        <p:txBody>
          <a:bodyPr spcFirstLastPara="1" wrap="square" lIns="91425" tIns="45700" rIns="91425" bIns="45700" anchor="t"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200" b="0" i="0" u="none" strike="noStrike" kern="0" cap="none" spc="0" normalizeH="0" baseline="0" noProof="0">
                <a:ln>
                  <a:noFill/>
                </a:ln>
                <a:solidFill>
                  <a:prstClr val="black"/>
                </a:solidFill>
                <a:effectLst/>
                <a:uLnTx/>
                <a:uFillTx/>
                <a:latin typeface="Play"/>
                <a:ea typeface="Play"/>
                <a:cs typeface="Play"/>
                <a:sym typeface="Play"/>
              </a:rPr>
              <a:t>1</a:t>
            </a:r>
            <a:endParaRPr kumimoji="0" sz="3200" b="0" i="0" u="none" strike="noStrike" kern="0" cap="none" spc="0" normalizeH="0" baseline="0" noProof="0">
              <a:ln>
                <a:noFill/>
              </a:ln>
              <a:solidFill>
                <a:prstClr val="black"/>
              </a:solidFill>
              <a:effectLst/>
              <a:uLnTx/>
              <a:uFillTx/>
              <a:latin typeface="Play"/>
              <a:ea typeface="Play"/>
              <a:cs typeface="Play"/>
              <a:sym typeface="Play"/>
            </a:endParaRPr>
          </a:p>
        </p:txBody>
      </p:sp>
      <p:sp>
        <p:nvSpPr>
          <p:cNvPr id="32" name="Google Shape;263;p19">
            <a:extLst>
              <a:ext uri="{FF2B5EF4-FFF2-40B4-BE49-F238E27FC236}">
                <a16:creationId xmlns:a16="http://schemas.microsoft.com/office/drawing/2014/main" id="{53D8473C-81A8-A06F-A879-3C00E6647729}"/>
              </a:ext>
            </a:extLst>
          </p:cNvPr>
          <p:cNvSpPr txBox="1"/>
          <p:nvPr/>
        </p:nvSpPr>
        <p:spPr>
          <a:xfrm>
            <a:off x="2428220" y="6233270"/>
            <a:ext cx="1777669" cy="276959"/>
          </a:xfrm>
          <a:prstGeom prst="rect">
            <a:avLst/>
          </a:prstGeom>
          <a:noFill/>
          <a:ln>
            <a:noFill/>
          </a:ln>
        </p:spPr>
        <p:txBody>
          <a:bodyPr spcFirstLastPara="1" wrap="square" lIns="91425" tIns="45700" rIns="91425" bIns="45700" anchor="t"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0" i="0" u="none" strike="noStrike" kern="0" cap="none" spc="0" normalizeH="0" baseline="0" noProof="0">
                <a:ln>
                  <a:noFill/>
                </a:ln>
                <a:solidFill>
                  <a:prstClr val="black"/>
                </a:solidFill>
                <a:effectLst/>
                <a:uLnTx/>
                <a:uFillTx/>
                <a:latin typeface="Play"/>
                <a:ea typeface="Play"/>
                <a:cs typeface="Play"/>
                <a:sym typeface="Play"/>
              </a:rPr>
              <a:t>Collecting Information</a:t>
            </a:r>
            <a:endParaRPr kumimoji="0" sz="1200" b="0" i="0" u="none" strike="noStrike" kern="0" cap="none" spc="0" normalizeH="0" baseline="0" noProof="0">
              <a:ln>
                <a:noFill/>
              </a:ln>
              <a:solidFill>
                <a:prstClr val="black"/>
              </a:solidFill>
              <a:effectLst/>
              <a:uLnTx/>
              <a:uFillTx/>
              <a:latin typeface="Play"/>
              <a:ea typeface="Play"/>
              <a:cs typeface="Play"/>
              <a:sym typeface="Play"/>
            </a:endParaRPr>
          </a:p>
        </p:txBody>
      </p:sp>
      <p:sp>
        <p:nvSpPr>
          <p:cNvPr id="33" name="Google Shape;264;p19">
            <a:extLst>
              <a:ext uri="{FF2B5EF4-FFF2-40B4-BE49-F238E27FC236}">
                <a16:creationId xmlns:a16="http://schemas.microsoft.com/office/drawing/2014/main" id="{8E8216CD-0621-8BCE-237F-2CBE30BC9296}"/>
              </a:ext>
            </a:extLst>
          </p:cNvPr>
          <p:cNvSpPr/>
          <p:nvPr/>
        </p:nvSpPr>
        <p:spPr>
          <a:xfrm>
            <a:off x="2203551" y="5904388"/>
            <a:ext cx="2863962" cy="242293"/>
          </a:xfrm>
          <a:prstGeom prst="rect">
            <a:avLst/>
          </a:prstGeom>
          <a:solidFill>
            <a:srgbClr val="262626"/>
          </a:solidFill>
          <a:ln>
            <a:noFill/>
          </a:ln>
        </p:spPr>
        <p:txBody>
          <a:bodyPr spcFirstLastPara="1" wrap="square" lIns="91425" tIns="45700" rIns="91425" bIns="457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dirty="0">
              <a:ln>
                <a:noFill/>
              </a:ln>
              <a:solidFill>
                <a:prstClr val="black"/>
              </a:solidFill>
              <a:effectLst/>
              <a:uLnTx/>
              <a:uFillTx/>
              <a:latin typeface="Play"/>
              <a:ea typeface="Play"/>
              <a:cs typeface="Play"/>
              <a:sym typeface="Play"/>
            </a:endParaRPr>
          </a:p>
        </p:txBody>
      </p:sp>
      <p:sp>
        <p:nvSpPr>
          <p:cNvPr id="34" name="Google Shape;267;p19">
            <a:extLst>
              <a:ext uri="{FF2B5EF4-FFF2-40B4-BE49-F238E27FC236}">
                <a16:creationId xmlns:a16="http://schemas.microsoft.com/office/drawing/2014/main" id="{EB40F679-90A6-1FC1-FCCD-4DAB2C3778E5}"/>
              </a:ext>
            </a:extLst>
          </p:cNvPr>
          <p:cNvSpPr txBox="1"/>
          <p:nvPr/>
        </p:nvSpPr>
        <p:spPr>
          <a:xfrm>
            <a:off x="5159446" y="6122769"/>
            <a:ext cx="405880" cy="584775"/>
          </a:xfrm>
          <a:prstGeom prst="rect">
            <a:avLst/>
          </a:prstGeom>
          <a:noFill/>
          <a:ln>
            <a:noFill/>
          </a:ln>
        </p:spPr>
        <p:txBody>
          <a:bodyPr spcFirstLastPara="1" wrap="square" lIns="91425" tIns="45700" rIns="91425" bIns="45700" anchor="t"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200" b="0" i="0" u="none" strike="noStrike" kern="0" cap="none" spc="0" normalizeH="0" baseline="0" noProof="0">
                <a:ln>
                  <a:noFill/>
                </a:ln>
                <a:solidFill>
                  <a:prstClr val="black"/>
                </a:solidFill>
                <a:effectLst/>
                <a:uLnTx/>
                <a:uFillTx/>
                <a:latin typeface="Play"/>
                <a:ea typeface="Play"/>
                <a:cs typeface="Play"/>
                <a:sym typeface="Play"/>
              </a:rPr>
              <a:t>2</a:t>
            </a:r>
            <a:endParaRPr kumimoji="0" sz="3200" b="0" i="0" u="none" strike="noStrike" kern="0" cap="none" spc="0" normalizeH="0" baseline="0" noProof="0">
              <a:ln>
                <a:noFill/>
              </a:ln>
              <a:solidFill>
                <a:prstClr val="black"/>
              </a:solidFill>
              <a:effectLst/>
              <a:uLnTx/>
              <a:uFillTx/>
              <a:latin typeface="Play"/>
              <a:ea typeface="Play"/>
              <a:cs typeface="Play"/>
              <a:sym typeface="Play"/>
            </a:endParaRPr>
          </a:p>
        </p:txBody>
      </p:sp>
      <p:sp>
        <p:nvSpPr>
          <p:cNvPr id="35" name="Google Shape;268;p19">
            <a:extLst>
              <a:ext uri="{FF2B5EF4-FFF2-40B4-BE49-F238E27FC236}">
                <a16:creationId xmlns:a16="http://schemas.microsoft.com/office/drawing/2014/main" id="{E1B9BB7F-DD7A-1391-18DB-3545BCA5202F}"/>
              </a:ext>
            </a:extLst>
          </p:cNvPr>
          <p:cNvSpPr txBox="1"/>
          <p:nvPr/>
        </p:nvSpPr>
        <p:spPr>
          <a:xfrm>
            <a:off x="5498000" y="6246676"/>
            <a:ext cx="1914485" cy="276959"/>
          </a:xfrm>
          <a:prstGeom prst="rect">
            <a:avLst/>
          </a:prstGeom>
          <a:noFill/>
          <a:ln>
            <a:noFill/>
          </a:ln>
        </p:spPr>
        <p:txBody>
          <a:bodyPr spcFirstLastPara="1" wrap="square" lIns="91425" tIns="45700" rIns="91425" bIns="45700" anchor="t"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0" i="0" u="none" strike="noStrike" kern="0" cap="none" spc="0" normalizeH="0" baseline="0" noProof="0" dirty="0">
                <a:ln>
                  <a:noFill/>
                </a:ln>
                <a:solidFill>
                  <a:prstClr val="black"/>
                </a:solidFill>
                <a:effectLst/>
                <a:uLnTx/>
                <a:uFillTx/>
                <a:latin typeface="Play"/>
                <a:ea typeface="Play"/>
                <a:cs typeface="Play"/>
                <a:sym typeface="Play"/>
              </a:rPr>
              <a:t>Installing Windows 13</a:t>
            </a:r>
            <a:endParaRPr kumimoji="0" sz="1200" b="0" i="0" u="none" strike="noStrike" kern="0" cap="none" spc="0" normalizeH="0" baseline="0" noProof="0" dirty="0">
              <a:ln>
                <a:noFill/>
              </a:ln>
              <a:solidFill>
                <a:prstClr val="black"/>
              </a:solidFill>
              <a:effectLst/>
              <a:uLnTx/>
              <a:uFillTx/>
              <a:latin typeface="Play"/>
              <a:ea typeface="Play"/>
              <a:cs typeface="Play"/>
              <a:sym typeface="Play"/>
            </a:endParaRPr>
          </a:p>
        </p:txBody>
      </p:sp>
      <p:sp>
        <p:nvSpPr>
          <p:cNvPr id="36" name="Google Shape;269;p19">
            <a:extLst>
              <a:ext uri="{FF2B5EF4-FFF2-40B4-BE49-F238E27FC236}">
                <a16:creationId xmlns:a16="http://schemas.microsoft.com/office/drawing/2014/main" id="{5BCA193A-F459-545B-3E3D-27E89359A6AE}"/>
              </a:ext>
            </a:extLst>
          </p:cNvPr>
          <p:cNvSpPr txBox="1"/>
          <p:nvPr/>
        </p:nvSpPr>
        <p:spPr>
          <a:xfrm>
            <a:off x="7951743" y="6128016"/>
            <a:ext cx="405880" cy="584775"/>
          </a:xfrm>
          <a:prstGeom prst="rect">
            <a:avLst/>
          </a:prstGeom>
          <a:noFill/>
          <a:ln>
            <a:noFill/>
          </a:ln>
        </p:spPr>
        <p:txBody>
          <a:bodyPr spcFirstLastPara="1" wrap="square" lIns="91425" tIns="45700" rIns="91425" bIns="45700" anchor="t"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200" b="0" i="0" u="none" strike="noStrike" kern="0" cap="none" spc="0" normalizeH="0" baseline="0" noProof="0" dirty="0">
                <a:ln>
                  <a:noFill/>
                </a:ln>
                <a:solidFill>
                  <a:prstClr val="black"/>
                </a:solidFill>
                <a:effectLst/>
                <a:uLnTx/>
                <a:uFillTx/>
                <a:latin typeface="Play"/>
                <a:ea typeface="Play"/>
                <a:cs typeface="Play"/>
                <a:sym typeface="Play"/>
              </a:rPr>
              <a:t>3</a:t>
            </a:r>
            <a:endParaRPr kumimoji="0" sz="3200" b="0" i="0" u="none" strike="noStrike" kern="0" cap="none" spc="0" normalizeH="0" baseline="0" noProof="0" dirty="0">
              <a:ln>
                <a:noFill/>
              </a:ln>
              <a:solidFill>
                <a:prstClr val="black"/>
              </a:solidFill>
              <a:effectLst/>
              <a:uLnTx/>
              <a:uFillTx/>
              <a:latin typeface="Play"/>
              <a:ea typeface="Play"/>
              <a:cs typeface="Play"/>
              <a:sym typeface="Play"/>
            </a:endParaRPr>
          </a:p>
        </p:txBody>
      </p:sp>
      <p:sp>
        <p:nvSpPr>
          <p:cNvPr id="37" name="Google Shape;270;p19">
            <a:extLst>
              <a:ext uri="{FF2B5EF4-FFF2-40B4-BE49-F238E27FC236}">
                <a16:creationId xmlns:a16="http://schemas.microsoft.com/office/drawing/2014/main" id="{5277BC1D-A916-79B7-A249-017CB085D5C6}"/>
              </a:ext>
            </a:extLst>
          </p:cNvPr>
          <p:cNvSpPr txBox="1"/>
          <p:nvPr/>
        </p:nvSpPr>
        <p:spPr>
          <a:xfrm>
            <a:off x="8290297" y="6236933"/>
            <a:ext cx="1153506" cy="276959"/>
          </a:xfrm>
          <a:prstGeom prst="rect">
            <a:avLst/>
          </a:prstGeom>
          <a:noFill/>
          <a:ln>
            <a:noFill/>
          </a:ln>
        </p:spPr>
        <p:txBody>
          <a:bodyPr spcFirstLastPara="1" wrap="square" lIns="91425" tIns="45700" rIns="91425" bIns="45700" anchor="t"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0" i="0" u="none" strike="noStrike" kern="0" cap="none" spc="0" normalizeH="0" baseline="0" noProof="0" dirty="0">
                <a:ln>
                  <a:noFill/>
                </a:ln>
                <a:solidFill>
                  <a:prstClr val="black"/>
                </a:solidFill>
                <a:effectLst/>
                <a:uLnTx/>
                <a:uFillTx/>
                <a:latin typeface="Play"/>
                <a:ea typeface="Play"/>
                <a:cs typeface="Play"/>
                <a:sym typeface="Play"/>
              </a:rPr>
              <a:t>Finishing Up</a:t>
            </a:r>
            <a:endParaRPr kumimoji="0" sz="1200" b="0" i="0" u="none" strike="noStrike" kern="0" cap="none" spc="0" normalizeH="0" baseline="0" noProof="0" dirty="0">
              <a:ln>
                <a:noFill/>
              </a:ln>
              <a:solidFill>
                <a:prstClr val="black"/>
              </a:solidFill>
              <a:effectLst/>
              <a:uLnTx/>
              <a:uFillTx/>
              <a:latin typeface="Play"/>
              <a:ea typeface="Play"/>
              <a:cs typeface="Play"/>
              <a:sym typeface="Play"/>
            </a:endParaRPr>
          </a:p>
        </p:txBody>
      </p:sp>
      <p:sp>
        <p:nvSpPr>
          <p:cNvPr id="38" name="Google Shape;276;p19">
            <a:extLst>
              <a:ext uri="{FF2B5EF4-FFF2-40B4-BE49-F238E27FC236}">
                <a16:creationId xmlns:a16="http://schemas.microsoft.com/office/drawing/2014/main" id="{31A863EA-2A3A-6371-737C-0845151AADA2}"/>
              </a:ext>
            </a:extLst>
          </p:cNvPr>
          <p:cNvSpPr/>
          <p:nvPr/>
        </p:nvSpPr>
        <p:spPr>
          <a:xfrm>
            <a:off x="2203548" y="5885357"/>
            <a:ext cx="2530236" cy="261324"/>
          </a:xfrm>
          <a:prstGeom prst="rect">
            <a:avLst/>
          </a:prstGeom>
          <a:solidFill>
            <a:srgbClr val="00B050"/>
          </a:solidFill>
          <a:ln>
            <a:noFill/>
          </a:ln>
        </p:spPr>
        <p:txBody>
          <a:bodyPr spcFirstLastPara="1" wrap="square" lIns="91425" tIns="45700" rIns="91425" bIns="457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prstClr val="black"/>
              </a:solidFill>
              <a:effectLst/>
              <a:uLnTx/>
              <a:uFillTx/>
              <a:latin typeface="Play"/>
              <a:ea typeface="Play"/>
              <a:cs typeface="Play"/>
              <a:sym typeface="Play"/>
            </a:endParaRPr>
          </a:p>
        </p:txBody>
      </p:sp>
      <p:sp>
        <p:nvSpPr>
          <p:cNvPr id="39" name="Google Shape;264;p19">
            <a:extLst>
              <a:ext uri="{FF2B5EF4-FFF2-40B4-BE49-F238E27FC236}">
                <a16:creationId xmlns:a16="http://schemas.microsoft.com/office/drawing/2014/main" id="{DE336D0D-73BF-58D1-3FE0-5ADFC0CCDF27}"/>
              </a:ext>
            </a:extLst>
          </p:cNvPr>
          <p:cNvSpPr/>
          <p:nvPr/>
        </p:nvSpPr>
        <p:spPr>
          <a:xfrm>
            <a:off x="5213170" y="5884439"/>
            <a:ext cx="2608444" cy="276960"/>
          </a:xfrm>
          <a:prstGeom prst="rect">
            <a:avLst/>
          </a:prstGeom>
          <a:solidFill>
            <a:srgbClr val="262626"/>
          </a:solidFill>
          <a:ln>
            <a:noFill/>
          </a:ln>
        </p:spPr>
        <p:txBody>
          <a:bodyPr spcFirstLastPara="1" wrap="square" lIns="91425" tIns="45700" rIns="91425" bIns="457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dirty="0">
              <a:ln>
                <a:noFill/>
              </a:ln>
              <a:solidFill>
                <a:prstClr val="black"/>
              </a:solidFill>
              <a:effectLst/>
              <a:uLnTx/>
              <a:uFillTx/>
              <a:latin typeface="Play"/>
              <a:ea typeface="Play"/>
              <a:cs typeface="Play"/>
              <a:sym typeface="Play"/>
            </a:endParaRPr>
          </a:p>
        </p:txBody>
      </p:sp>
      <p:sp>
        <p:nvSpPr>
          <p:cNvPr id="40" name="Google Shape;264;p19">
            <a:extLst>
              <a:ext uri="{FF2B5EF4-FFF2-40B4-BE49-F238E27FC236}">
                <a16:creationId xmlns:a16="http://schemas.microsoft.com/office/drawing/2014/main" id="{7E72E4B4-2B26-FD3A-A9F5-EEF75E15DB39}"/>
              </a:ext>
            </a:extLst>
          </p:cNvPr>
          <p:cNvSpPr/>
          <p:nvPr/>
        </p:nvSpPr>
        <p:spPr>
          <a:xfrm>
            <a:off x="7973852" y="5901929"/>
            <a:ext cx="2608444" cy="276960"/>
          </a:xfrm>
          <a:prstGeom prst="rect">
            <a:avLst/>
          </a:prstGeom>
          <a:solidFill>
            <a:srgbClr val="262626"/>
          </a:solidFill>
          <a:ln>
            <a:noFill/>
          </a:ln>
        </p:spPr>
        <p:txBody>
          <a:bodyPr spcFirstLastPara="1" wrap="square" lIns="91425" tIns="45700" rIns="91425" bIns="457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dirty="0">
              <a:ln>
                <a:noFill/>
              </a:ln>
              <a:solidFill>
                <a:prstClr val="black"/>
              </a:solidFill>
              <a:effectLst/>
              <a:uLnTx/>
              <a:uFillTx/>
              <a:latin typeface="Play"/>
              <a:ea typeface="Play"/>
              <a:cs typeface="Play"/>
              <a:sym typeface="Play"/>
            </a:endParaRPr>
          </a:p>
        </p:txBody>
      </p:sp>
      <p:sp>
        <p:nvSpPr>
          <p:cNvPr id="3" name="Obdĺžnik: zaoblené rohy 7">
            <a:extLst>
              <a:ext uri="{FF2B5EF4-FFF2-40B4-BE49-F238E27FC236}">
                <a16:creationId xmlns:a16="http://schemas.microsoft.com/office/drawing/2014/main" id="{26FD9C4F-2CAD-5827-FCB2-3A511C0E3A2F}"/>
              </a:ext>
            </a:extLst>
          </p:cNvPr>
          <p:cNvSpPr/>
          <p:nvPr/>
        </p:nvSpPr>
        <p:spPr>
          <a:xfrm>
            <a:off x="10076756" y="5336499"/>
            <a:ext cx="713185" cy="349726"/>
          </a:xfrm>
          <a:prstGeom prst="roundRect">
            <a:avLst>
              <a:gd name="adj" fmla="val 30000"/>
            </a:avLst>
          </a:prstGeom>
          <a:solidFill>
            <a:srgbClr val="7030A0">
              <a:alpha val="70000"/>
            </a:srgb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sk-SK" sz="1600" b="0" i="0" u="none" strike="noStrike" kern="1200" cap="none" spc="0" normalizeH="0" baseline="0" noProof="0" dirty="0">
                <a:ln>
                  <a:noFill/>
                </a:ln>
                <a:solidFill>
                  <a:prstClr val="white"/>
                </a:solidFill>
                <a:effectLst/>
                <a:uLnTx/>
                <a:uFillTx/>
                <a:latin typeface="Segoe UI Variable Display" pitchFamily="2" charset="0"/>
                <a:ea typeface="+mn-ea"/>
                <a:cs typeface="+mn-cs"/>
              </a:rPr>
              <a:t>Next</a:t>
            </a:r>
          </a:p>
        </p:txBody>
      </p:sp>
      <p:sp>
        <p:nvSpPr>
          <p:cNvPr id="5" name="Google Shape;359;p22">
            <a:extLst>
              <a:ext uri="{FF2B5EF4-FFF2-40B4-BE49-F238E27FC236}">
                <a16:creationId xmlns:a16="http://schemas.microsoft.com/office/drawing/2014/main" id="{D17E8611-B969-D277-B827-F4CA7A90E847}"/>
              </a:ext>
            </a:extLst>
          </p:cNvPr>
          <p:cNvSpPr txBox="1"/>
          <p:nvPr/>
        </p:nvSpPr>
        <p:spPr>
          <a:xfrm>
            <a:off x="4981492" y="1252003"/>
            <a:ext cx="5127818" cy="292388"/>
          </a:xfrm>
          <a:prstGeom prst="rect">
            <a:avLst/>
          </a:prstGeom>
          <a:noFill/>
          <a:ln>
            <a:noFill/>
          </a:ln>
        </p:spPr>
        <p:txBody>
          <a:bodyPr spcFirstLastPara="1" wrap="square" lIns="91425" tIns="45700" rIns="91425" bIns="45700" anchor="t"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300" b="0" i="0" u="none" strike="noStrike" kern="0" cap="none" spc="0" normalizeH="0" baseline="0" noProof="0">
                <a:ln>
                  <a:noFill/>
                </a:ln>
                <a:solidFill>
                  <a:srgbClr val="000000"/>
                </a:solidFill>
                <a:effectLst/>
                <a:uLnTx/>
                <a:uFillTx/>
                <a:latin typeface="Play"/>
                <a:ea typeface="Play"/>
                <a:cs typeface="Play"/>
                <a:sym typeface="Play"/>
              </a:rPr>
              <a:t>Select a Disk Drive to install Windows.</a:t>
            </a:r>
            <a:endParaRPr kumimoji="0" sz="900" b="0" i="0" u="none" strike="noStrike" kern="0" cap="none" spc="0" normalizeH="0" baseline="0" noProof="0">
              <a:ln>
                <a:noFill/>
              </a:ln>
              <a:solidFill>
                <a:srgbClr val="000000"/>
              </a:solidFill>
              <a:effectLst/>
              <a:uLnTx/>
              <a:uFillTx/>
              <a:latin typeface="Play"/>
              <a:ea typeface="Play"/>
              <a:cs typeface="Play"/>
              <a:sym typeface="Play"/>
            </a:endParaRPr>
          </a:p>
        </p:txBody>
      </p:sp>
      <p:sp>
        <p:nvSpPr>
          <p:cNvPr id="6" name="Google Shape;360;p22">
            <a:extLst>
              <a:ext uri="{FF2B5EF4-FFF2-40B4-BE49-F238E27FC236}">
                <a16:creationId xmlns:a16="http://schemas.microsoft.com/office/drawing/2014/main" id="{D7151F16-B8F7-AE81-A694-FED38ADC6DE7}"/>
              </a:ext>
            </a:extLst>
          </p:cNvPr>
          <p:cNvSpPr/>
          <p:nvPr/>
        </p:nvSpPr>
        <p:spPr>
          <a:xfrm>
            <a:off x="4999152" y="1934712"/>
            <a:ext cx="4976665" cy="2388911"/>
          </a:xfrm>
          <a:prstGeom prst="roundRect">
            <a:avLst>
              <a:gd name="adj" fmla="val 4604"/>
            </a:avLst>
          </a:prstGeom>
          <a:solidFill>
            <a:schemeClr val="dk1"/>
          </a:solidFill>
          <a:ln w="38100" cap="flat" cmpd="sng">
            <a:solidFill>
              <a:srgbClr val="7F7F7F"/>
            </a:solidFill>
            <a:prstDash val="solid"/>
            <a:miter lim="800000"/>
            <a:headEnd type="none" w="sm" len="sm"/>
            <a:tailEnd type="none" w="sm" len="sm"/>
          </a:ln>
        </p:spPr>
        <p:txBody>
          <a:bodyPr spcFirstLastPara="1" wrap="square" lIns="91425" tIns="45700" rIns="91425" bIns="45700"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FFFFFF"/>
              </a:buClr>
              <a:buSzPts val="1000"/>
              <a:buFont typeface="Play"/>
              <a:buNone/>
              <a:tabLst/>
              <a:defRPr/>
            </a:pPr>
            <a:endParaRPr kumimoji="0" sz="1000" b="0" i="0" u="none" strike="noStrike" kern="0" cap="none" spc="0" normalizeH="0" baseline="0" noProof="0">
              <a:ln>
                <a:noFill/>
              </a:ln>
              <a:solidFill>
                <a:srgbClr val="000000"/>
              </a:solidFill>
              <a:effectLst/>
              <a:uLnTx/>
              <a:uFillTx/>
              <a:latin typeface="Quattrocento Sans"/>
              <a:ea typeface="Quattrocento Sans"/>
              <a:cs typeface="Quattrocento Sans"/>
              <a:sym typeface="Quattrocento Sans"/>
            </a:endParaRPr>
          </a:p>
        </p:txBody>
      </p:sp>
      <p:pic>
        <p:nvPicPr>
          <p:cNvPr id="7" name="Google Shape;361;p22">
            <a:extLst>
              <a:ext uri="{FF2B5EF4-FFF2-40B4-BE49-F238E27FC236}">
                <a16:creationId xmlns:a16="http://schemas.microsoft.com/office/drawing/2014/main" id="{C2AC1B31-862A-54D9-5BAA-E4D32D438976}"/>
              </a:ext>
            </a:extLst>
          </p:cNvPr>
          <p:cNvPicPr preferRelativeResize="0"/>
          <p:nvPr/>
        </p:nvPicPr>
        <p:blipFill rotWithShape="1">
          <a:blip r:embed="rId10">
            <a:alphaModFix/>
          </a:blip>
          <a:srcRect/>
          <a:stretch/>
        </p:blipFill>
        <p:spPr>
          <a:xfrm>
            <a:off x="2797356" y="2726858"/>
            <a:ext cx="1147610" cy="1147610"/>
          </a:xfrm>
          <a:prstGeom prst="rect">
            <a:avLst/>
          </a:prstGeom>
          <a:noFill/>
          <a:ln>
            <a:noFill/>
          </a:ln>
        </p:spPr>
      </p:pic>
      <p:pic>
        <p:nvPicPr>
          <p:cNvPr id="12" name="Google Shape;362;p22">
            <a:extLst>
              <a:ext uri="{FF2B5EF4-FFF2-40B4-BE49-F238E27FC236}">
                <a16:creationId xmlns:a16="http://schemas.microsoft.com/office/drawing/2014/main" id="{7046190C-B46B-AB4E-5FB6-10BDD47BF183}"/>
              </a:ext>
            </a:extLst>
          </p:cNvPr>
          <p:cNvPicPr preferRelativeResize="0"/>
          <p:nvPr/>
        </p:nvPicPr>
        <p:blipFill rotWithShape="1">
          <a:blip r:embed="rId11">
            <a:alphaModFix/>
          </a:blip>
          <a:srcRect/>
          <a:stretch/>
        </p:blipFill>
        <p:spPr>
          <a:xfrm>
            <a:off x="5143973" y="4478040"/>
            <a:ext cx="276792" cy="276792"/>
          </a:xfrm>
          <a:prstGeom prst="rect">
            <a:avLst/>
          </a:prstGeom>
          <a:noFill/>
          <a:ln>
            <a:noFill/>
          </a:ln>
        </p:spPr>
      </p:pic>
      <p:sp>
        <p:nvSpPr>
          <p:cNvPr id="15" name="Google Shape;363;p22">
            <a:extLst>
              <a:ext uri="{FF2B5EF4-FFF2-40B4-BE49-F238E27FC236}">
                <a16:creationId xmlns:a16="http://schemas.microsoft.com/office/drawing/2014/main" id="{A4C0CC04-AF4C-6082-2AE2-B47B1F0DD4E0}"/>
              </a:ext>
            </a:extLst>
          </p:cNvPr>
          <p:cNvSpPr txBox="1"/>
          <p:nvPr/>
        </p:nvSpPr>
        <p:spPr>
          <a:xfrm>
            <a:off x="5190003" y="4824992"/>
            <a:ext cx="184731" cy="369332"/>
          </a:xfrm>
          <a:prstGeom prst="rect">
            <a:avLst/>
          </a:prstGeom>
          <a:noFill/>
          <a:ln>
            <a:noFill/>
          </a:ln>
        </p:spPr>
        <p:txBody>
          <a:bodyPr spcFirstLastPara="1" wrap="square" lIns="91425" tIns="45700" rIns="91425" bIns="45700" anchor="t"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Play"/>
              <a:ea typeface="Play"/>
              <a:cs typeface="Play"/>
              <a:sym typeface="Play"/>
            </a:endParaRPr>
          </a:p>
        </p:txBody>
      </p:sp>
      <p:sp>
        <p:nvSpPr>
          <p:cNvPr id="16" name="Google Shape;364;p22">
            <a:extLst>
              <a:ext uri="{FF2B5EF4-FFF2-40B4-BE49-F238E27FC236}">
                <a16:creationId xmlns:a16="http://schemas.microsoft.com/office/drawing/2014/main" id="{E5741569-2921-B1CA-81AB-74FE113D7F05}"/>
              </a:ext>
            </a:extLst>
          </p:cNvPr>
          <p:cNvSpPr txBox="1"/>
          <p:nvPr/>
        </p:nvSpPr>
        <p:spPr>
          <a:xfrm>
            <a:off x="5061795" y="4794765"/>
            <a:ext cx="441146" cy="261610"/>
          </a:xfrm>
          <a:prstGeom prst="rect">
            <a:avLst/>
          </a:prstGeom>
          <a:noFill/>
          <a:ln>
            <a:noFill/>
          </a:ln>
        </p:spPr>
        <p:txBody>
          <a:bodyPr spcFirstLastPara="1" wrap="square" lIns="91425" tIns="45700" rIns="91425" bIns="45700" anchor="t"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100" b="0" i="0" u="none" strike="noStrike" kern="0" cap="none" spc="0" normalizeH="0" baseline="0" noProof="0">
                <a:ln>
                  <a:noFill/>
                </a:ln>
                <a:solidFill>
                  <a:srgbClr val="000000"/>
                </a:solidFill>
                <a:effectLst/>
                <a:uLnTx/>
                <a:uFillTx/>
                <a:latin typeface="Play"/>
                <a:ea typeface="Play"/>
                <a:cs typeface="Play"/>
                <a:sym typeface="Play"/>
              </a:rPr>
              <a:t>Add</a:t>
            </a:r>
            <a:endParaRPr kumimoji="0" sz="1100" b="0" i="0" u="none" strike="noStrike" kern="0" cap="none" spc="0" normalizeH="0" baseline="0" noProof="0">
              <a:ln>
                <a:noFill/>
              </a:ln>
              <a:solidFill>
                <a:srgbClr val="000000"/>
              </a:solidFill>
              <a:effectLst/>
              <a:uLnTx/>
              <a:uFillTx/>
              <a:latin typeface="Play"/>
              <a:ea typeface="Play"/>
              <a:cs typeface="Play"/>
              <a:sym typeface="Play"/>
            </a:endParaRPr>
          </a:p>
        </p:txBody>
      </p:sp>
      <p:pic>
        <p:nvPicPr>
          <p:cNvPr id="19" name="Google Shape;365;p22">
            <a:extLst>
              <a:ext uri="{FF2B5EF4-FFF2-40B4-BE49-F238E27FC236}">
                <a16:creationId xmlns:a16="http://schemas.microsoft.com/office/drawing/2014/main" id="{AEA77594-2D93-2F57-6399-AC6031410266}"/>
              </a:ext>
            </a:extLst>
          </p:cNvPr>
          <p:cNvPicPr preferRelativeResize="0"/>
          <p:nvPr/>
        </p:nvPicPr>
        <p:blipFill rotWithShape="1">
          <a:blip r:embed="rId12">
            <a:alphaModFix/>
          </a:blip>
          <a:srcRect/>
          <a:stretch/>
        </p:blipFill>
        <p:spPr>
          <a:xfrm>
            <a:off x="5861745" y="4475659"/>
            <a:ext cx="276792" cy="276792"/>
          </a:xfrm>
          <a:prstGeom prst="rect">
            <a:avLst/>
          </a:prstGeom>
          <a:noFill/>
          <a:ln>
            <a:noFill/>
          </a:ln>
        </p:spPr>
      </p:pic>
      <p:sp>
        <p:nvSpPr>
          <p:cNvPr id="20" name="Google Shape;366;p22">
            <a:extLst>
              <a:ext uri="{FF2B5EF4-FFF2-40B4-BE49-F238E27FC236}">
                <a16:creationId xmlns:a16="http://schemas.microsoft.com/office/drawing/2014/main" id="{AE5F6E1F-D4E6-0A9D-F7C5-61836B2F7B35}"/>
              </a:ext>
            </a:extLst>
          </p:cNvPr>
          <p:cNvSpPr txBox="1"/>
          <p:nvPr/>
        </p:nvSpPr>
        <p:spPr>
          <a:xfrm>
            <a:off x="5707432" y="4792384"/>
            <a:ext cx="585417" cy="261610"/>
          </a:xfrm>
          <a:prstGeom prst="rect">
            <a:avLst/>
          </a:prstGeom>
          <a:noFill/>
          <a:ln>
            <a:noFill/>
          </a:ln>
        </p:spPr>
        <p:txBody>
          <a:bodyPr spcFirstLastPara="1" wrap="square" lIns="91425" tIns="45700" rIns="91425" bIns="45700" anchor="t"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100" b="0" i="0" u="none" strike="noStrike" kern="0" cap="none" spc="0" normalizeH="0" baseline="0" noProof="0">
                <a:ln>
                  <a:noFill/>
                </a:ln>
                <a:solidFill>
                  <a:srgbClr val="000000"/>
                </a:solidFill>
                <a:effectLst/>
                <a:uLnTx/>
                <a:uFillTx/>
                <a:latin typeface="Play"/>
                <a:ea typeface="Play"/>
                <a:cs typeface="Play"/>
                <a:sym typeface="Play"/>
              </a:rPr>
              <a:t>Delete</a:t>
            </a:r>
            <a:endParaRPr kumimoji="0" sz="1100" b="0" i="0" u="none" strike="noStrike" kern="0" cap="none" spc="0" normalizeH="0" baseline="0" noProof="0">
              <a:ln>
                <a:noFill/>
              </a:ln>
              <a:solidFill>
                <a:srgbClr val="000000"/>
              </a:solidFill>
              <a:effectLst/>
              <a:uLnTx/>
              <a:uFillTx/>
              <a:latin typeface="Play"/>
              <a:ea typeface="Play"/>
              <a:cs typeface="Play"/>
              <a:sym typeface="Play"/>
            </a:endParaRPr>
          </a:p>
        </p:txBody>
      </p:sp>
      <p:pic>
        <p:nvPicPr>
          <p:cNvPr id="21" name="Google Shape;367;p22">
            <a:extLst>
              <a:ext uri="{FF2B5EF4-FFF2-40B4-BE49-F238E27FC236}">
                <a16:creationId xmlns:a16="http://schemas.microsoft.com/office/drawing/2014/main" id="{AC7AC9E9-6248-EC46-1B57-3B40E9BDF08E}"/>
              </a:ext>
            </a:extLst>
          </p:cNvPr>
          <p:cNvPicPr preferRelativeResize="0"/>
          <p:nvPr/>
        </p:nvPicPr>
        <p:blipFill rotWithShape="1">
          <a:blip r:embed="rId13">
            <a:alphaModFix/>
          </a:blip>
          <a:srcRect/>
          <a:stretch/>
        </p:blipFill>
        <p:spPr>
          <a:xfrm>
            <a:off x="6593523" y="4475659"/>
            <a:ext cx="276792" cy="276792"/>
          </a:xfrm>
          <a:prstGeom prst="rect">
            <a:avLst/>
          </a:prstGeom>
          <a:noFill/>
          <a:ln>
            <a:noFill/>
          </a:ln>
        </p:spPr>
      </p:pic>
      <p:sp>
        <p:nvSpPr>
          <p:cNvPr id="25" name="Google Shape;368;p22">
            <a:extLst>
              <a:ext uri="{FF2B5EF4-FFF2-40B4-BE49-F238E27FC236}">
                <a16:creationId xmlns:a16="http://schemas.microsoft.com/office/drawing/2014/main" id="{23111909-FF8E-D637-F79B-269ED53CC77F}"/>
              </a:ext>
            </a:extLst>
          </p:cNvPr>
          <p:cNvSpPr txBox="1"/>
          <p:nvPr/>
        </p:nvSpPr>
        <p:spPr>
          <a:xfrm>
            <a:off x="6419173" y="4792384"/>
            <a:ext cx="625492" cy="261610"/>
          </a:xfrm>
          <a:prstGeom prst="rect">
            <a:avLst/>
          </a:prstGeom>
          <a:noFill/>
          <a:ln>
            <a:noFill/>
          </a:ln>
        </p:spPr>
        <p:txBody>
          <a:bodyPr spcFirstLastPara="1" wrap="square" lIns="91425" tIns="45700" rIns="91425" bIns="45700" anchor="t"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100" b="0" i="0" u="none" strike="noStrike" kern="0" cap="none" spc="0" normalizeH="0" baseline="0" noProof="0">
                <a:ln>
                  <a:noFill/>
                </a:ln>
                <a:solidFill>
                  <a:srgbClr val="000000"/>
                </a:solidFill>
                <a:effectLst/>
                <a:uLnTx/>
                <a:uFillTx/>
                <a:latin typeface="Play"/>
                <a:ea typeface="Play"/>
                <a:cs typeface="Play"/>
                <a:sym typeface="Play"/>
              </a:rPr>
              <a:t>Format</a:t>
            </a:r>
            <a:endParaRPr kumimoji="0" sz="1100" b="0" i="0" u="none" strike="noStrike" kern="0" cap="none" spc="0" normalizeH="0" baseline="0" noProof="0">
              <a:ln>
                <a:noFill/>
              </a:ln>
              <a:solidFill>
                <a:srgbClr val="000000"/>
              </a:solidFill>
              <a:effectLst/>
              <a:uLnTx/>
              <a:uFillTx/>
              <a:latin typeface="Play"/>
              <a:ea typeface="Play"/>
              <a:cs typeface="Play"/>
              <a:sym typeface="Play"/>
            </a:endParaRPr>
          </a:p>
        </p:txBody>
      </p:sp>
      <p:pic>
        <p:nvPicPr>
          <p:cNvPr id="41" name="Google Shape;369;p22">
            <a:extLst>
              <a:ext uri="{FF2B5EF4-FFF2-40B4-BE49-F238E27FC236}">
                <a16:creationId xmlns:a16="http://schemas.microsoft.com/office/drawing/2014/main" id="{BBC6915D-9E62-1DE0-72FD-0983B0F7F9EF}"/>
              </a:ext>
            </a:extLst>
          </p:cNvPr>
          <p:cNvPicPr preferRelativeResize="0"/>
          <p:nvPr/>
        </p:nvPicPr>
        <p:blipFill rotWithShape="1">
          <a:blip r:embed="rId14">
            <a:alphaModFix/>
          </a:blip>
          <a:srcRect/>
          <a:stretch/>
        </p:blipFill>
        <p:spPr>
          <a:xfrm>
            <a:off x="7136916" y="4548098"/>
            <a:ext cx="158109" cy="276792"/>
          </a:xfrm>
          <a:prstGeom prst="rect">
            <a:avLst/>
          </a:prstGeom>
          <a:noFill/>
          <a:ln>
            <a:noFill/>
          </a:ln>
        </p:spPr>
      </p:pic>
      <p:sp>
        <p:nvSpPr>
          <p:cNvPr id="42" name="Google Shape;370;p22">
            <a:extLst>
              <a:ext uri="{FF2B5EF4-FFF2-40B4-BE49-F238E27FC236}">
                <a16:creationId xmlns:a16="http://schemas.microsoft.com/office/drawing/2014/main" id="{5DCE785B-D654-8844-98BB-98E49D21A95B}"/>
              </a:ext>
            </a:extLst>
          </p:cNvPr>
          <p:cNvSpPr txBox="1"/>
          <p:nvPr/>
        </p:nvSpPr>
        <p:spPr>
          <a:xfrm>
            <a:off x="7270016" y="4569190"/>
            <a:ext cx="1385316" cy="230832"/>
          </a:xfrm>
          <a:prstGeom prst="rect">
            <a:avLst/>
          </a:prstGeom>
          <a:noFill/>
          <a:ln>
            <a:noFill/>
          </a:ln>
        </p:spPr>
        <p:txBody>
          <a:bodyPr spcFirstLastPara="1" wrap="square" lIns="91425" tIns="45700" rIns="91425" bIns="45700" anchor="t"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0" i="0" u="none" strike="noStrike" kern="0" cap="none" spc="0" normalizeH="0" baseline="0" noProof="0">
                <a:ln>
                  <a:noFill/>
                </a:ln>
                <a:solidFill>
                  <a:srgbClr val="000000"/>
                </a:solidFill>
                <a:effectLst/>
                <a:uLnTx/>
                <a:uFillTx/>
                <a:latin typeface="Play"/>
                <a:ea typeface="Play"/>
                <a:cs typeface="Play"/>
                <a:sym typeface="Play"/>
              </a:rPr>
              <a:t>Browse CD \ DVD \ USB</a:t>
            </a:r>
            <a:endParaRPr kumimoji="0" sz="900" b="0" i="0" u="none" strike="noStrike" kern="0" cap="none" spc="0" normalizeH="0" baseline="0" noProof="0">
              <a:ln>
                <a:noFill/>
              </a:ln>
              <a:solidFill>
                <a:srgbClr val="000000"/>
              </a:solidFill>
              <a:effectLst/>
              <a:uLnTx/>
              <a:uFillTx/>
              <a:latin typeface="Play"/>
              <a:ea typeface="Play"/>
              <a:cs typeface="Play"/>
              <a:sym typeface="Play"/>
            </a:endParaRPr>
          </a:p>
        </p:txBody>
      </p:sp>
      <p:pic>
        <p:nvPicPr>
          <p:cNvPr id="43" name="Google Shape;371;p22">
            <a:extLst>
              <a:ext uri="{FF2B5EF4-FFF2-40B4-BE49-F238E27FC236}">
                <a16:creationId xmlns:a16="http://schemas.microsoft.com/office/drawing/2014/main" id="{01A8D5F2-5AE9-0083-E9C1-A42A64F1ACC7}"/>
              </a:ext>
            </a:extLst>
          </p:cNvPr>
          <p:cNvPicPr preferRelativeResize="0"/>
          <p:nvPr/>
        </p:nvPicPr>
        <p:blipFill rotWithShape="1">
          <a:blip r:embed="rId15">
            <a:alphaModFix/>
          </a:blip>
          <a:srcRect/>
          <a:stretch/>
        </p:blipFill>
        <p:spPr>
          <a:xfrm rot="10800000">
            <a:off x="8633283" y="4601843"/>
            <a:ext cx="158109" cy="158109"/>
          </a:xfrm>
          <a:prstGeom prst="rect">
            <a:avLst/>
          </a:prstGeom>
          <a:noFill/>
          <a:ln>
            <a:noFill/>
          </a:ln>
        </p:spPr>
      </p:pic>
      <p:sp>
        <p:nvSpPr>
          <p:cNvPr id="44" name="Google Shape;372;p22">
            <a:extLst>
              <a:ext uri="{FF2B5EF4-FFF2-40B4-BE49-F238E27FC236}">
                <a16:creationId xmlns:a16="http://schemas.microsoft.com/office/drawing/2014/main" id="{CDEE0C5D-38C8-D047-765F-E990D13DF265}"/>
              </a:ext>
            </a:extLst>
          </p:cNvPr>
          <p:cNvSpPr txBox="1"/>
          <p:nvPr/>
        </p:nvSpPr>
        <p:spPr>
          <a:xfrm>
            <a:off x="8711712" y="4565482"/>
            <a:ext cx="567784" cy="230832"/>
          </a:xfrm>
          <a:prstGeom prst="rect">
            <a:avLst/>
          </a:prstGeom>
          <a:noFill/>
          <a:ln>
            <a:noFill/>
          </a:ln>
        </p:spPr>
        <p:txBody>
          <a:bodyPr spcFirstLastPara="1" wrap="square" lIns="91425" tIns="45700" rIns="91425" bIns="45700" anchor="t"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0" i="0" u="none" strike="noStrike" kern="0" cap="none" spc="0" normalizeH="0" baseline="0" noProof="0">
                <a:ln>
                  <a:noFill/>
                </a:ln>
                <a:solidFill>
                  <a:srgbClr val="000000"/>
                </a:solidFill>
                <a:effectLst/>
                <a:uLnTx/>
                <a:uFillTx/>
                <a:latin typeface="Play"/>
                <a:ea typeface="Play"/>
                <a:cs typeface="Play"/>
                <a:sym typeface="Play"/>
              </a:rPr>
              <a:t>Refresh</a:t>
            </a:r>
            <a:endParaRPr kumimoji="0" sz="900" b="0" i="0" u="none" strike="noStrike" kern="0" cap="none" spc="0" normalizeH="0" baseline="0" noProof="0">
              <a:ln>
                <a:noFill/>
              </a:ln>
              <a:solidFill>
                <a:srgbClr val="000000"/>
              </a:solidFill>
              <a:effectLst/>
              <a:uLnTx/>
              <a:uFillTx/>
              <a:latin typeface="Play"/>
              <a:ea typeface="Play"/>
              <a:cs typeface="Play"/>
              <a:sym typeface="Play"/>
            </a:endParaRPr>
          </a:p>
        </p:txBody>
      </p:sp>
      <p:pic>
        <p:nvPicPr>
          <p:cNvPr id="45" name="Google Shape;373;p22">
            <a:extLst>
              <a:ext uri="{FF2B5EF4-FFF2-40B4-BE49-F238E27FC236}">
                <a16:creationId xmlns:a16="http://schemas.microsoft.com/office/drawing/2014/main" id="{97B17BA2-0FDB-943B-7F0A-0347FA98A304}"/>
              </a:ext>
            </a:extLst>
          </p:cNvPr>
          <p:cNvPicPr preferRelativeResize="0"/>
          <p:nvPr/>
        </p:nvPicPr>
        <p:blipFill rotWithShape="1">
          <a:blip r:embed="rId16">
            <a:alphaModFix/>
          </a:blip>
          <a:srcRect/>
          <a:stretch/>
        </p:blipFill>
        <p:spPr>
          <a:xfrm>
            <a:off x="5094097" y="2182750"/>
            <a:ext cx="360598" cy="360598"/>
          </a:xfrm>
          <a:prstGeom prst="rect">
            <a:avLst/>
          </a:prstGeom>
          <a:noFill/>
          <a:ln>
            <a:noFill/>
          </a:ln>
        </p:spPr>
      </p:pic>
      <p:sp>
        <p:nvSpPr>
          <p:cNvPr id="46" name="Google Shape;374;p22">
            <a:extLst>
              <a:ext uri="{FF2B5EF4-FFF2-40B4-BE49-F238E27FC236}">
                <a16:creationId xmlns:a16="http://schemas.microsoft.com/office/drawing/2014/main" id="{9A504619-5BC8-1CF7-21C0-E59FF6905DAD}"/>
              </a:ext>
            </a:extLst>
          </p:cNvPr>
          <p:cNvSpPr txBox="1"/>
          <p:nvPr/>
        </p:nvSpPr>
        <p:spPr>
          <a:xfrm>
            <a:off x="5473648" y="2224660"/>
            <a:ext cx="4502169" cy="261570"/>
          </a:xfrm>
          <a:prstGeom prst="rect">
            <a:avLst/>
          </a:prstGeom>
          <a:noFill/>
          <a:ln>
            <a:noFill/>
          </a:ln>
        </p:spPr>
        <p:txBody>
          <a:bodyPr spcFirstLastPara="1" wrap="square" lIns="91425" tIns="45700" rIns="91425" bIns="45700" anchor="t"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100" b="0" i="0" u="none" strike="noStrike" kern="0" cap="none" spc="0" normalizeH="0" baseline="0" noProof="0" dirty="0">
                <a:ln>
                  <a:noFill/>
                </a:ln>
                <a:solidFill>
                  <a:srgbClr val="FFFFFF"/>
                </a:solidFill>
                <a:effectLst/>
                <a:uLnTx/>
                <a:uFillTx/>
                <a:latin typeface="Quattrocento Sans"/>
                <a:ea typeface="Quattrocento Sans"/>
                <a:cs typeface="Quattrocento Sans"/>
                <a:sym typeface="Quattrocento Sans"/>
              </a:rPr>
              <a:t>Disk 0 Unallocated Space          3 TB                  </a:t>
            </a:r>
            <a:r>
              <a:rPr lang="en-US" sz="1100" kern="0" dirty="0">
                <a:solidFill>
                  <a:srgbClr val="FFFFFF"/>
                </a:solidFill>
                <a:latin typeface="Quattrocento Sans"/>
                <a:ea typeface="Quattrocento Sans"/>
                <a:cs typeface="Quattrocento Sans"/>
                <a:sym typeface="Quattrocento Sans"/>
              </a:rPr>
              <a:t>3</a:t>
            </a:r>
            <a:r>
              <a:rPr kumimoji="0" lang="en-US" sz="1100" b="0" i="0" u="none" strike="noStrike" kern="0" cap="none" spc="0" normalizeH="0" baseline="0" noProof="0" dirty="0">
                <a:ln>
                  <a:noFill/>
                </a:ln>
                <a:solidFill>
                  <a:srgbClr val="FFFFFF"/>
                </a:solidFill>
                <a:effectLst/>
                <a:uLnTx/>
                <a:uFillTx/>
                <a:latin typeface="Quattrocento Sans"/>
                <a:ea typeface="Quattrocento Sans"/>
                <a:cs typeface="Quattrocento Sans"/>
                <a:sym typeface="Quattrocento Sans"/>
              </a:rPr>
              <a:t> TB                        SSD</a:t>
            </a:r>
            <a:endParaRPr kumimoji="0" sz="1100" b="0" i="0" u="none" strike="noStrike" kern="0" cap="none" spc="0" normalizeH="0" baseline="0" noProof="0" dirty="0">
              <a:ln>
                <a:noFill/>
              </a:ln>
              <a:solidFill>
                <a:srgbClr val="FFFFFF"/>
              </a:solidFill>
              <a:effectLst/>
              <a:uLnTx/>
              <a:uFillTx/>
              <a:latin typeface="Quattrocento Sans"/>
              <a:ea typeface="Quattrocento Sans"/>
              <a:cs typeface="Quattrocento Sans"/>
              <a:sym typeface="Quattrocento Sans"/>
            </a:endParaRPr>
          </a:p>
        </p:txBody>
      </p:sp>
      <p:sp>
        <p:nvSpPr>
          <p:cNvPr id="47" name="Google Shape;375;p22">
            <a:extLst>
              <a:ext uri="{FF2B5EF4-FFF2-40B4-BE49-F238E27FC236}">
                <a16:creationId xmlns:a16="http://schemas.microsoft.com/office/drawing/2014/main" id="{0B72D145-9567-BD37-9A69-A6BEF65C5583}"/>
              </a:ext>
            </a:extLst>
          </p:cNvPr>
          <p:cNvSpPr txBox="1"/>
          <p:nvPr/>
        </p:nvSpPr>
        <p:spPr>
          <a:xfrm>
            <a:off x="6663913" y="1966925"/>
            <a:ext cx="3311904" cy="261610"/>
          </a:xfrm>
          <a:prstGeom prst="rect">
            <a:avLst/>
          </a:prstGeom>
          <a:noFill/>
          <a:ln>
            <a:noFill/>
          </a:ln>
        </p:spPr>
        <p:txBody>
          <a:bodyPr spcFirstLastPara="1" wrap="square" lIns="91425" tIns="45700" rIns="91425" bIns="45700" anchor="t"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100" b="0" i="0" u="none" strike="noStrike" kern="0" cap="none" spc="0" normalizeH="0" baseline="0" noProof="0">
                <a:ln>
                  <a:noFill/>
                </a:ln>
                <a:solidFill>
                  <a:srgbClr val="FFFFFF"/>
                </a:solidFill>
                <a:effectLst/>
                <a:uLnTx/>
                <a:uFillTx/>
                <a:latin typeface="Quattrocento Sans"/>
                <a:ea typeface="Quattrocento Sans"/>
                <a:cs typeface="Quattrocento Sans"/>
                <a:sym typeface="Quattrocento Sans"/>
              </a:rPr>
              <a:t>Total size           Free space                     Type</a:t>
            </a:r>
            <a:endParaRPr kumimoji="0" sz="1100" b="0" i="0" u="none" strike="noStrike" kern="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pic>
        <p:nvPicPr>
          <p:cNvPr id="49" name="Google Shape;379;p22">
            <a:extLst>
              <a:ext uri="{FF2B5EF4-FFF2-40B4-BE49-F238E27FC236}">
                <a16:creationId xmlns:a16="http://schemas.microsoft.com/office/drawing/2014/main" id="{0F02ECC3-A6AA-8E20-DC84-DDB98B8281B9}"/>
              </a:ext>
            </a:extLst>
          </p:cNvPr>
          <p:cNvPicPr preferRelativeResize="0"/>
          <p:nvPr/>
        </p:nvPicPr>
        <p:blipFill rotWithShape="1">
          <a:blip r:embed="rId17">
            <a:alphaModFix/>
          </a:blip>
          <a:srcRect/>
          <a:stretch/>
        </p:blipFill>
        <p:spPr>
          <a:xfrm>
            <a:off x="3632722" y="3361354"/>
            <a:ext cx="418811" cy="418811"/>
          </a:xfrm>
          <a:prstGeom prst="rect">
            <a:avLst/>
          </a:prstGeom>
          <a:noFill/>
          <a:ln>
            <a:noFill/>
          </a:ln>
        </p:spPr>
      </p:pic>
    </p:spTree>
    <p:extLst>
      <p:ext uri="{BB962C8B-B14F-4D97-AF65-F5344CB8AC3E}">
        <p14:creationId xmlns:p14="http://schemas.microsoft.com/office/powerpoint/2010/main" val="2607346645"/>
      </p:ext>
    </p:extLst>
  </p:cSld>
  <p:clrMapOvr>
    <a:masterClrMapping/>
  </p:clrMapOvr>
  <mc:AlternateContent xmlns:mc="http://schemas.openxmlformats.org/markup-compatibility/2006" xmlns:p159="http://schemas.microsoft.com/office/powerpoint/2015/09/main">
    <mc:Choice Requires="p159">
      <p:transition>
        <p159:morph option="byChar"/>
      </p:transition>
    </mc:Choice>
    <mc:Fallback xmlns="">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pic>
        <p:nvPicPr>
          <p:cNvPr id="26" name="Google Shape;111;p18">
            <a:extLst>
              <a:ext uri="{FF2B5EF4-FFF2-40B4-BE49-F238E27FC236}">
                <a16:creationId xmlns:a16="http://schemas.microsoft.com/office/drawing/2014/main" id="{FAE2D84F-5E45-E9A1-0816-8A2CD50422F0}"/>
              </a:ext>
            </a:extLst>
          </p:cNvPr>
          <p:cNvPicPr preferRelativeResize="0"/>
          <p:nvPr/>
        </p:nvPicPr>
        <p:blipFill>
          <a:blip r:embed="rId4">
            <a:extLst>
              <a:ext uri="{BEBA8EAE-BF5A-486C-A8C5-ECC9F3942E4B}">
                <a14:imgProps xmlns:a14="http://schemas.microsoft.com/office/drawing/2010/main">
                  <a14:imgLayer r:embed="rId5">
                    <a14:imgEffect>
                      <a14:artisticBlur/>
                    </a14:imgEffect>
                  </a14:imgLayer>
                </a14:imgProps>
              </a:ext>
              <a:ext uri="{28A0092B-C50C-407E-A947-70E740481C1C}">
                <a14:useLocalDpi xmlns:a14="http://schemas.microsoft.com/office/drawing/2010/main" val="0"/>
              </a:ext>
            </a:extLst>
          </a:blip>
          <a:srcRect t="33709" b="33709"/>
          <a:stretch/>
        </p:blipFill>
        <p:spPr>
          <a:xfrm>
            <a:off x="1558977" y="916120"/>
            <a:ext cx="9529319" cy="4845880"/>
          </a:xfrm>
          <a:prstGeom prst="roundRect">
            <a:avLst>
              <a:gd name="adj" fmla="val 8458"/>
            </a:avLst>
          </a:prstGeom>
          <a:noFill/>
          <a:ln>
            <a:noFill/>
          </a:ln>
        </p:spPr>
      </p:pic>
      <p:pic>
        <p:nvPicPr>
          <p:cNvPr id="13" name="Google Shape;163;p13">
            <a:extLst>
              <a:ext uri="{FF2B5EF4-FFF2-40B4-BE49-F238E27FC236}">
                <a16:creationId xmlns:a16="http://schemas.microsoft.com/office/drawing/2014/main" id="{0572695A-914E-2AE6-FF0E-7B1182BD821B}"/>
              </a:ext>
            </a:extLst>
          </p:cNvPr>
          <p:cNvPicPr preferRelativeResize="0"/>
          <p:nvPr/>
        </p:nvPicPr>
        <p:blipFill rotWithShape="1">
          <a:blip r:embed="rId6">
            <a:alphaModFix/>
          </a:blip>
          <a:srcRect t="898" b="897"/>
          <a:stretch/>
        </p:blipFill>
        <p:spPr>
          <a:xfrm>
            <a:off x="2089520" y="1079652"/>
            <a:ext cx="270934" cy="266067"/>
          </a:xfrm>
          <a:prstGeom prst="rect">
            <a:avLst/>
          </a:prstGeom>
          <a:noFill/>
          <a:ln>
            <a:noFill/>
          </a:ln>
        </p:spPr>
      </p:pic>
      <p:sp>
        <p:nvSpPr>
          <p:cNvPr id="14" name="Google Shape;164;p13">
            <a:extLst>
              <a:ext uri="{FF2B5EF4-FFF2-40B4-BE49-F238E27FC236}">
                <a16:creationId xmlns:a16="http://schemas.microsoft.com/office/drawing/2014/main" id="{4069E6D0-E962-B22A-9FCE-B16B1CC571D4}"/>
              </a:ext>
            </a:extLst>
          </p:cNvPr>
          <p:cNvSpPr txBox="1"/>
          <p:nvPr/>
        </p:nvSpPr>
        <p:spPr>
          <a:xfrm>
            <a:off x="2360454" y="1114887"/>
            <a:ext cx="1176336" cy="230832"/>
          </a:xfrm>
          <a:prstGeom prst="rect">
            <a:avLst/>
          </a:prstGeom>
          <a:noFill/>
          <a:ln>
            <a:noFill/>
          </a:ln>
        </p:spPr>
        <p:txBody>
          <a:bodyPr spcFirstLastPara="1" wrap="square" lIns="91425" tIns="45700" rIns="91425" bIns="45700" anchor="t"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lay"/>
                <a:ea typeface="Play"/>
                <a:cs typeface="Play"/>
                <a:sym typeface="Play"/>
              </a:rPr>
              <a:t>Windows Setup</a:t>
            </a:r>
            <a:endParaRPr kumimoji="0" sz="900" b="0" i="0" u="none" strike="noStrike" kern="1200" cap="none" spc="0" normalizeH="0" baseline="0" noProof="0" dirty="0">
              <a:ln>
                <a:noFill/>
              </a:ln>
              <a:solidFill>
                <a:prstClr val="black"/>
              </a:solidFill>
              <a:effectLst/>
              <a:uLnTx/>
              <a:uFillTx/>
              <a:latin typeface="Play"/>
              <a:ea typeface="Play"/>
              <a:cs typeface="Play"/>
              <a:sym typeface="Play"/>
            </a:endParaRPr>
          </a:p>
        </p:txBody>
      </p:sp>
      <p:pic>
        <p:nvPicPr>
          <p:cNvPr id="17" name="Grafický objekt 11" descr="Kruh so šípkou doľava výplň plnou farbou">
            <a:extLst>
              <a:ext uri="{FF2B5EF4-FFF2-40B4-BE49-F238E27FC236}">
                <a16:creationId xmlns:a16="http://schemas.microsoft.com/office/drawing/2014/main" id="{3B009141-5BC9-8DE4-0AE7-B7FF366C76E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748029" y="1090840"/>
            <a:ext cx="283885" cy="283885"/>
          </a:xfrm>
          <a:prstGeom prst="rect">
            <a:avLst/>
          </a:prstGeom>
        </p:spPr>
      </p:pic>
      <p:pic>
        <p:nvPicPr>
          <p:cNvPr id="18" name="Google Shape;161;p13" descr="Close with solid fill">
            <a:extLst>
              <a:ext uri="{FF2B5EF4-FFF2-40B4-BE49-F238E27FC236}">
                <a16:creationId xmlns:a16="http://schemas.microsoft.com/office/drawing/2014/main" id="{E6DC2358-91CF-8E3E-C30B-D0AC77772F9D}"/>
              </a:ext>
            </a:extLst>
          </p:cNvPr>
          <p:cNvPicPr preferRelativeResize="0"/>
          <p:nvPr/>
        </p:nvPicPr>
        <p:blipFill rotWithShape="1">
          <a:blip r:embed="rId9">
            <a:alphaModFix/>
          </a:blip>
          <a:srcRect/>
          <a:stretch/>
        </p:blipFill>
        <p:spPr>
          <a:xfrm>
            <a:off x="10635775" y="1015573"/>
            <a:ext cx="274311" cy="274311"/>
          </a:xfrm>
          <a:prstGeom prst="rect">
            <a:avLst/>
          </a:prstGeom>
          <a:noFill/>
          <a:ln>
            <a:noFill/>
          </a:ln>
        </p:spPr>
      </p:pic>
      <p:sp>
        <p:nvSpPr>
          <p:cNvPr id="31" name="Google Shape;262;p19">
            <a:extLst>
              <a:ext uri="{FF2B5EF4-FFF2-40B4-BE49-F238E27FC236}">
                <a16:creationId xmlns:a16="http://schemas.microsoft.com/office/drawing/2014/main" id="{319DC98E-1714-28BA-6D8B-7A9CBD382344}"/>
              </a:ext>
            </a:extLst>
          </p:cNvPr>
          <p:cNvSpPr txBox="1"/>
          <p:nvPr/>
        </p:nvSpPr>
        <p:spPr>
          <a:xfrm>
            <a:off x="2089666" y="6079383"/>
            <a:ext cx="257701" cy="584775"/>
          </a:xfrm>
          <a:prstGeom prst="rect">
            <a:avLst/>
          </a:prstGeom>
          <a:noFill/>
          <a:ln>
            <a:noFill/>
          </a:ln>
        </p:spPr>
        <p:txBody>
          <a:bodyPr spcFirstLastPara="1" wrap="square" lIns="91425" tIns="45700" rIns="91425" bIns="45700" anchor="t"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200" b="0" i="0" u="none" strike="noStrike" kern="0" cap="none" spc="0" normalizeH="0" baseline="0" noProof="0">
                <a:ln>
                  <a:noFill/>
                </a:ln>
                <a:solidFill>
                  <a:prstClr val="black"/>
                </a:solidFill>
                <a:effectLst/>
                <a:uLnTx/>
                <a:uFillTx/>
                <a:latin typeface="Play"/>
                <a:ea typeface="Play"/>
                <a:cs typeface="Play"/>
                <a:sym typeface="Play"/>
              </a:rPr>
              <a:t>1</a:t>
            </a:r>
            <a:endParaRPr kumimoji="0" sz="3200" b="0" i="0" u="none" strike="noStrike" kern="0" cap="none" spc="0" normalizeH="0" baseline="0" noProof="0">
              <a:ln>
                <a:noFill/>
              </a:ln>
              <a:solidFill>
                <a:prstClr val="black"/>
              </a:solidFill>
              <a:effectLst/>
              <a:uLnTx/>
              <a:uFillTx/>
              <a:latin typeface="Play"/>
              <a:ea typeface="Play"/>
              <a:cs typeface="Play"/>
              <a:sym typeface="Play"/>
            </a:endParaRPr>
          </a:p>
        </p:txBody>
      </p:sp>
      <p:sp>
        <p:nvSpPr>
          <p:cNvPr id="32" name="Google Shape;263;p19">
            <a:extLst>
              <a:ext uri="{FF2B5EF4-FFF2-40B4-BE49-F238E27FC236}">
                <a16:creationId xmlns:a16="http://schemas.microsoft.com/office/drawing/2014/main" id="{53D8473C-81A8-A06F-A879-3C00E6647729}"/>
              </a:ext>
            </a:extLst>
          </p:cNvPr>
          <p:cNvSpPr txBox="1"/>
          <p:nvPr/>
        </p:nvSpPr>
        <p:spPr>
          <a:xfrm>
            <a:off x="2428220" y="6233270"/>
            <a:ext cx="1777669" cy="276959"/>
          </a:xfrm>
          <a:prstGeom prst="rect">
            <a:avLst/>
          </a:prstGeom>
          <a:noFill/>
          <a:ln>
            <a:noFill/>
          </a:ln>
        </p:spPr>
        <p:txBody>
          <a:bodyPr spcFirstLastPara="1" wrap="square" lIns="91425" tIns="45700" rIns="91425" bIns="45700" anchor="t"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0" i="0" u="none" strike="noStrike" kern="0" cap="none" spc="0" normalizeH="0" baseline="0" noProof="0">
                <a:ln>
                  <a:noFill/>
                </a:ln>
                <a:solidFill>
                  <a:prstClr val="black"/>
                </a:solidFill>
                <a:effectLst/>
                <a:uLnTx/>
                <a:uFillTx/>
                <a:latin typeface="Play"/>
                <a:ea typeface="Play"/>
                <a:cs typeface="Play"/>
                <a:sym typeface="Play"/>
              </a:rPr>
              <a:t>Collecting Information</a:t>
            </a:r>
            <a:endParaRPr kumimoji="0" sz="1200" b="0" i="0" u="none" strike="noStrike" kern="0" cap="none" spc="0" normalizeH="0" baseline="0" noProof="0">
              <a:ln>
                <a:noFill/>
              </a:ln>
              <a:solidFill>
                <a:prstClr val="black"/>
              </a:solidFill>
              <a:effectLst/>
              <a:uLnTx/>
              <a:uFillTx/>
              <a:latin typeface="Play"/>
              <a:ea typeface="Play"/>
              <a:cs typeface="Play"/>
              <a:sym typeface="Play"/>
            </a:endParaRPr>
          </a:p>
        </p:txBody>
      </p:sp>
      <p:sp>
        <p:nvSpPr>
          <p:cNvPr id="33" name="Google Shape;264;p19">
            <a:extLst>
              <a:ext uri="{FF2B5EF4-FFF2-40B4-BE49-F238E27FC236}">
                <a16:creationId xmlns:a16="http://schemas.microsoft.com/office/drawing/2014/main" id="{8E8216CD-0621-8BCE-237F-2CBE30BC9296}"/>
              </a:ext>
            </a:extLst>
          </p:cNvPr>
          <p:cNvSpPr/>
          <p:nvPr/>
        </p:nvSpPr>
        <p:spPr>
          <a:xfrm>
            <a:off x="2203551" y="5904388"/>
            <a:ext cx="2863962" cy="242293"/>
          </a:xfrm>
          <a:prstGeom prst="rect">
            <a:avLst/>
          </a:prstGeom>
          <a:solidFill>
            <a:srgbClr val="262626"/>
          </a:solidFill>
          <a:ln>
            <a:noFill/>
          </a:ln>
        </p:spPr>
        <p:txBody>
          <a:bodyPr spcFirstLastPara="1" wrap="square" lIns="91425" tIns="45700" rIns="91425" bIns="457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dirty="0">
              <a:ln>
                <a:noFill/>
              </a:ln>
              <a:solidFill>
                <a:prstClr val="black"/>
              </a:solidFill>
              <a:effectLst/>
              <a:uLnTx/>
              <a:uFillTx/>
              <a:latin typeface="Play"/>
              <a:ea typeface="Play"/>
              <a:cs typeface="Play"/>
              <a:sym typeface="Play"/>
            </a:endParaRPr>
          </a:p>
        </p:txBody>
      </p:sp>
      <p:sp>
        <p:nvSpPr>
          <p:cNvPr id="34" name="Google Shape;267;p19">
            <a:extLst>
              <a:ext uri="{FF2B5EF4-FFF2-40B4-BE49-F238E27FC236}">
                <a16:creationId xmlns:a16="http://schemas.microsoft.com/office/drawing/2014/main" id="{EB40F679-90A6-1FC1-FCCD-4DAB2C3778E5}"/>
              </a:ext>
            </a:extLst>
          </p:cNvPr>
          <p:cNvSpPr txBox="1"/>
          <p:nvPr/>
        </p:nvSpPr>
        <p:spPr>
          <a:xfrm>
            <a:off x="5159446" y="6122769"/>
            <a:ext cx="405880" cy="584775"/>
          </a:xfrm>
          <a:prstGeom prst="rect">
            <a:avLst/>
          </a:prstGeom>
          <a:noFill/>
          <a:ln>
            <a:noFill/>
          </a:ln>
        </p:spPr>
        <p:txBody>
          <a:bodyPr spcFirstLastPara="1" wrap="square" lIns="91425" tIns="45700" rIns="91425" bIns="45700" anchor="t"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200" b="0" i="0" u="none" strike="noStrike" kern="0" cap="none" spc="0" normalizeH="0" baseline="0" noProof="0">
                <a:ln>
                  <a:noFill/>
                </a:ln>
                <a:solidFill>
                  <a:prstClr val="black"/>
                </a:solidFill>
                <a:effectLst/>
                <a:uLnTx/>
                <a:uFillTx/>
                <a:latin typeface="Play"/>
                <a:ea typeface="Play"/>
                <a:cs typeface="Play"/>
                <a:sym typeface="Play"/>
              </a:rPr>
              <a:t>2</a:t>
            </a:r>
            <a:endParaRPr kumimoji="0" sz="3200" b="0" i="0" u="none" strike="noStrike" kern="0" cap="none" spc="0" normalizeH="0" baseline="0" noProof="0">
              <a:ln>
                <a:noFill/>
              </a:ln>
              <a:solidFill>
                <a:prstClr val="black"/>
              </a:solidFill>
              <a:effectLst/>
              <a:uLnTx/>
              <a:uFillTx/>
              <a:latin typeface="Play"/>
              <a:ea typeface="Play"/>
              <a:cs typeface="Play"/>
              <a:sym typeface="Play"/>
            </a:endParaRPr>
          </a:p>
        </p:txBody>
      </p:sp>
      <p:sp>
        <p:nvSpPr>
          <p:cNvPr id="35" name="Google Shape;268;p19">
            <a:extLst>
              <a:ext uri="{FF2B5EF4-FFF2-40B4-BE49-F238E27FC236}">
                <a16:creationId xmlns:a16="http://schemas.microsoft.com/office/drawing/2014/main" id="{E1B9BB7F-DD7A-1391-18DB-3545BCA5202F}"/>
              </a:ext>
            </a:extLst>
          </p:cNvPr>
          <p:cNvSpPr txBox="1"/>
          <p:nvPr/>
        </p:nvSpPr>
        <p:spPr>
          <a:xfrm>
            <a:off x="5498000" y="6246676"/>
            <a:ext cx="1914485" cy="276959"/>
          </a:xfrm>
          <a:prstGeom prst="rect">
            <a:avLst/>
          </a:prstGeom>
          <a:noFill/>
          <a:ln>
            <a:noFill/>
          </a:ln>
        </p:spPr>
        <p:txBody>
          <a:bodyPr spcFirstLastPara="1" wrap="square" lIns="91425" tIns="45700" rIns="91425" bIns="45700" anchor="t"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0" i="0" u="none" strike="noStrike" kern="0" cap="none" spc="0" normalizeH="0" baseline="0" noProof="0" dirty="0">
                <a:ln>
                  <a:noFill/>
                </a:ln>
                <a:solidFill>
                  <a:prstClr val="black"/>
                </a:solidFill>
                <a:effectLst/>
                <a:uLnTx/>
                <a:uFillTx/>
                <a:latin typeface="Play"/>
                <a:ea typeface="Play"/>
                <a:cs typeface="Play"/>
                <a:sym typeface="Play"/>
              </a:rPr>
              <a:t>Installing Windows 13</a:t>
            </a:r>
            <a:endParaRPr kumimoji="0" sz="1200" b="0" i="0" u="none" strike="noStrike" kern="0" cap="none" spc="0" normalizeH="0" baseline="0" noProof="0" dirty="0">
              <a:ln>
                <a:noFill/>
              </a:ln>
              <a:solidFill>
                <a:prstClr val="black"/>
              </a:solidFill>
              <a:effectLst/>
              <a:uLnTx/>
              <a:uFillTx/>
              <a:latin typeface="Play"/>
              <a:ea typeface="Play"/>
              <a:cs typeface="Play"/>
              <a:sym typeface="Play"/>
            </a:endParaRPr>
          </a:p>
        </p:txBody>
      </p:sp>
      <p:sp>
        <p:nvSpPr>
          <p:cNvPr id="36" name="Google Shape;269;p19">
            <a:extLst>
              <a:ext uri="{FF2B5EF4-FFF2-40B4-BE49-F238E27FC236}">
                <a16:creationId xmlns:a16="http://schemas.microsoft.com/office/drawing/2014/main" id="{5BCA193A-F459-545B-3E3D-27E89359A6AE}"/>
              </a:ext>
            </a:extLst>
          </p:cNvPr>
          <p:cNvSpPr txBox="1"/>
          <p:nvPr/>
        </p:nvSpPr>
        <p:spPr>
          <a:xfrm>
            <a:off x="7951743" y="6128016"/>
            <a:ext cx="405880" cy="584775"/>
          </a:xfrm>
          <a:prstGeom prst="rect">
            <a:avLst/>
          </a:prstGeom>
          <a:noFill/>
          <a:ln>
            <a:noFill/>
          </a:ln>
        </p:spPr>
        <p:txBody>
          <a:bodyPr spcFirstLastPara="1" wrap="square" lIns="91425" tIns="45700" rIns="91425" bIns="45700" anchor="t"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200" b="0" i="0" u="none" strike="noStrike" kern="0" cap="none" spc="0" normalizeH="0" baseline="0" noProof="0" dirty="0">
                <a:ln>
                  <a:noFill/>
                </a:ln>
                <a:solidFill>
                  <a:prstClr val="black"/>
                </a:solidFill>
                <a:effectLst/>
                <a:uLnTx/>
                <a:uFillTx/>
                <a:latin typeface="Play"/>
                <a:ea typeface="Play"/>
                <a:cs typeface="Play"/>
                <a:sym typeface="Play"/>
              </a:rPr>
              <a:t>3</a:t>
            </a:r>
            <a:endParaRPr kumimoji="0" sz="3200" b="0" i="0" u="none" strike="noStrike" kern="0" cap="none" spc="0" normalizeH="0" baseline="0" noProof="0" dirty="0">
              <a:ln>
                <a:noFill/>
              </a:ln>
              <a:solidFill>
                <a:prstClr val="black"/>
              </a:solidFill>
              <a:effectLst/>
              <a:uLnTx/>
              <a:uFillTx/>
              <a:latin typeface="Play"/>
              <a:ea typeface="Play"/>
              <a:cs typeface="Play"/>
              <a:sym typeface="Play"/>
            </a:endParaRPr>
          </a:p>
        </p:txBody>
      </p:sp>
      <p:sp>
        <p:nvSpPr>
          <p:cNvPr id="37" name="Google Shape;270;p19">
            <a:extLst>
              <a:ext uri="{FF2B5EF4-FFF2-40B4-BE49-F238E27FC236}">
                <a16:creationId xmlns:a16="http://schemas.microsoft.com/office/drawing/2014/main" id="{5277BC1D-A916-79B7-A249-017CB085D5C6}"/>
              </a:ext>
            </a:extLst>
          </p:cNvPr>
          <p:cNvSpPr txBox="1"/>
          <p:nvPr/>
        </p:nvSpPr>
        <p:spPr>
          <a:xfrm>
            <a:off x="8290297" y="6236933"/>
            <a:ext cx="1153506" cy="276959"/>
          </a:xfrm>
          <a:prstGeom prst="rect">
            <a:avLst/>
          </a:prstGeom>
          <a:noFill/>
          <a:ln>
            <a:noFill/>
          </a:ln>
        </p:spPr>
        <p:txBody>
          <a:bodyPr spcFirstLastPara="1" wrap="square" lIns="91425" tIns="45700" rIns="91425" bIns="45700" anchor="t"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0" i="0" u="none" strike="noStrike" kern="0" cap="none" spc="0" normalizeH="0" baseline="0" noProof="0" dirty="0">
                <a:ln>
                  <a:noFill/>
                </a:ln>
                <a:solidFill>
                  <a:prstClr val="black"/>
                </a:solidFill>
                <a:effectLst/>
                <a:uLnTx/>
                <a:uFillTx/>
                <a:latin typeface="Play"/>
                <a:ea typeface="Play"/>
                <a:cs typeface="Play"/>
                <a:sym typeface="Play"/>
              </a:rPr>
              <a:t>Finishing Up</a:t>
            </a:r>
            <a:endParaRPr kumimoji="0" sz="1200" b="0" i="0" u="none" strike="noStrike" kern="0" cap="none" spc="0" normalizeH="0" baseline="0" noProof="0" dirty="0">
              <a:ln>
                <a:noFill/>
              </a:ln>
              <a:solidFill>
                <a:prstClr val="black"/>
              </a:solidFill>
              <a:effectLst/>
              <a:uLnTx/>
              <a:uFillTx/>
              <a:latin typeface="Play"/>
              <a:ea typeface="Play"/>
              <a:cs typeface="Play"/>
              <a:sym typeface="Play"/>
            </a:endParaRPr>
          </a:p>
        </p:txBody>
      </p:sp>
      <p:sp>
        <p:nvSpPr>
          <p:cNvPr id="38" name="Google Shape;276;p19">
            <a:extLst>
              <a:ext uri="{FF2B5EF4-FFF2-40B4-BE49-F238E27FC236}">
                <a16:creationId xmlns:a16="http://schemas.microsoft.com/office/drawing/2014/main" id="{31A863EA-2A3A-6371-737C-0845151AADA2}"/>
              </a:ext>
            </a:extLst>
          </p:cNvPr>
          <p:cNvSpPr/>
          <p:nvPr/>
        </p:nvSpPr>
        <p:spPr>
          <a:xfrm>
            <a:off x="2203548" y="5885357"/>
            <a:ext cx="2530236" cy="261324"/>
          </a:xfrm>
          <a:prstGeom prst="rect">
            <a:avLst/>
          </a:prstGeom>
          <a:solidFill>
            <a:srgbClr val="00B050"/>
          </a:solidFill>
          <a:ln>
            <a:noFill/>
          </a:ln>
        </p:spPr>
        <p:txBody>
          <a:bodyPr spcFirstLastPara="1" wrap="square" lIns="91425" tIns="45700" rIns="91425" bIns="457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prstClr val="black"/>
              </a:solidFill>
              <a:effectLst/>
              <a:uLnTx/>
              <a:uFillTx/>
              <a:latin typeface="Play"/>
              <a:ea typeface="Play"/>
              <a:cs typeface="Play"/>
              <a:sym typeface="Play"/>
            </a:endParaRPr>
          </a:p>
        </p:txBody>
      </p:sp>
      <p:sp>
        <p:nvSpPr>
          <p:cNvPr id="39" name="Google Shape;264;p19">
            <a:extLst>
              <a:ext uri="{FF2B5EF4-FFF2-40B4-BE49-F238E27FC236}">
                <a16:creationId xmlns:a16="http://schemas.microsoft.com/office/drawing/2014/main" id="{DE336D0D-73BF-58D1-3FE0-5ADFC0CCDF27}"/>
              </a:ext>
            </a:extLst>
          </p:cNvPr>
          <p:cNvSpPr/>
          <p:nvPr/>
        </p:nvSpPr>
        <p:spPr>
          <a:xfrm>
            <a:off x="5213170" y="5884439"/>
            <a:ext cx="2608444" cy="276960"/>
          </a:xfrm>
          <a:prstGeom prst="rect">
            <a:avLst/>
          </a:prstGeom>
          <a:solidFill>
            <a:srgbClr val="262626"/>
          </a:solidFill>
          <a:ln>
            <a:noFill/>
          </a:ln>
        </p:spPr>
        <p:txBody>
          <a:bodyPr spcFirstLastPara="1" wrap="square" lIns="91425" tIns="45700" rIns="91425" bIns="457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dirty="0">
              <a:ln>
                <a:noFill/>
              </a:ln>
              <a:solidFill>
                <a:prstClr val="black"/>
              </a:solidFill>
              <a:effectLst/>
              <a:uLnTx/>
              <a:uFillTx/>
              <a:latin typeface="Play"/>
              <a:ea typeface="Play"/>
              <a:cs typeface="Play"/>
              <a:sym typeface="Play"/>
            </a:endParaRPr>
          </a:p>
        </p:txBody>
      </p:sp>
      <p:sp>
        <p:nvSpPr>
          <p:cNvPr id="40" name="Google Shape;264;p19">
            <a:extLst>
              <a:ext uri="{FF2B5EF4-FFF2-40B4-BE49-F238E27FC236}">
                <a16:creationId xmlns:a16="http://schemas.microsoft.com/office/drawing/2014/main" id="{7E72E4B4-2B26-FD3A-A9F5-EEF75E15DB39}"/>
              </a:ext>
            </a:extLst>
          </p:cNvPr>
          <p:cNvSpPr/>
          <p:nvPr/>
        </p:nvSpPr>
        <p:spPr>
          <a:xfrm>
            <a:off x="7973852" y="5901929"/>
            <a:ext cx="2608444" cy="276960"/>
          </a:xfrm>
          <a:prstGeom prst="rect">
            <a:avLst/>
          </a:prstGeom>
          <a:solidFill>
            <a:srgbClr val="262626"/>
          </a:solidFill>
          <a:ln>
            <a:noFill/>
          </a:ln>
        </p:spPr>
        <p:txBody>
          <a:bodyPr spcFirstLastPara="1" wrap="square" lIns="91425" tIns="45700" rIns="91425" bIns="457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dirty="0">
              <a:ln>
                <a:noFill/>
              </a:ln>
              <a:solidFill>
                <a:prstClr val="black"/>
              </a:solidFill>
              <a:effectLst/>
              <a:uLnTx/>
              <a:uFillTx/>
              <a:latin typeface="Play"/>
              <a:ea typeface="Play"/>
              <a:cs typeface="Play"/>
              <a:sym typeface="Play"/>
            </a:endParaRPr>
          </a:p>
        </p:txBody>
      </p:sp>
      <p:sp>
        <p:nvSpPr>
          <p:cNvPr id="3" name="Obdĺžnik: zaoblené rohy 7">
            <a:extLst>
              <a:ext uri="{FF2B5EF4-FFF2-40B4-BE49-F238E27FC236}">
                <a16:creationId xmlns:a16="http://schemas.microsoft.com/office/drawing/2014/main" id="{26FD9C4F-2CAD-5827-FCB2-3A511C0E3A2F}"/>
              </a:ext>
            </a:extLst>
          </p:cNvPr>
          <p:cNvSpPr/>
          <p:nvPr/>
        </p:nvSpPr>
        <p:spPr>
          <a:xfrm>
            <a:off x="10076756" y="5336499"/>
            <a:ext cx="713185" cy="349726"/>
          </a:xfrm>
          <a:prstGeom prst="roundRect">
            <a:avLst>
              <a:gd name="adj" fmla="val 30000"/>
            </a:avLst>
          </a:prstGeom>
          <a:solidFill>
            <a:srgbClr val="7030A0">
              <a:alpha val="70000"/>
            </a:srgb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sk-SK" sz="1600" b="0" i="0" u="none" strike="noStrike" kern="1200" cap="none" spc="0" normalizeH="0" baseline="0" noProof="0" dirty="0">
                <a:ln>
                  <a:noFill/>
                </a:ln>
                <a:solidFill>
                  <a:prstClr val="white"/>
                </a:solidFill>
                <a:effectLst/>
                <a:uLnTx/>
                <a:uFillTx/>
                <a:latin typeface="Segoe UI Variable Display" pitchFamily="2" charset="0"/>
                <a:ea typeface="+mn-ea"/>
                <a:cs typeface="+mn-cs"/>
              </a:rPr>
              <a:t>Next</a:t>
            </a:r>
          </a:p>
        </p:txBody>
      </p:sp>
      <p:sp>
        <p:nvSpPr>
          <p:cNvPr id="5" name="Google Shape;359;p22">
            <a:extLst>
              <a:ext uri="{FF2B5EF4-FFF2-40B4-BE49-F238E27FC236}">
                <a16:creationId xmlns:a16="http://schemas.microsoft.com/office/drawing/2014/main" id="{D17E8611-B969-D277-B827-F4CA7A90E847}"/>
              </a:ext>
            </a:extLst>
          </p:cNvPr>
          <p:cNvSpPr txBox="1"/>
          <p:nvPr/>
        </p:nvSpPr>
        <p:spPr>
          <a:xfrm>
            <a:off x="4981492" y="1252003"/>
            <a:ext cx="5127818" cy="292388"/>
          </a:xfrm>
          <a:prstGeom prst="rect">
            <a:avLst/>
          </a:prstGeom>
          <a:noFill/>
          <a:ln>
            <a:noFill/>
          </a:ln>
        </p:spPr>
        <p:txBody>
          <a:bodyPr spcFirstLastPara="1" wrap="square" lIns="91425" tIns="45700" rIns="91425" bIns="45700" anchor="t"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300" b="0" i="0" u="none" strike="noStrike" kern="0" cap="none" spc="0" normalizeH="0" baseline="0" noProof="0">
                <a:ln>
                  <a:noFill/>
                </a:ln>
                <a:solidFill>
                  <a:srgbClr val="000000"/>
                </a:solidFill>
                <a:effectLst/>
                <a:uLnTx/>
                <a:uFillTx/>
                <a:latin typeface="Play"/>
                <a:ea typeface="Play"/>
                <a:cs typeface="Play"/>
                <a:sym typeface="Play"/>
              </a:rPr>
              <a:t>Select a Disk Drive to install Windows.</a:t>
            </a:r>
            <a:endParaRPr kumimoji="0" sz="900" b="0" i="0" u="none" strike="noStrike" kern="0" cap="none" spc="0" normalizeH="0" baseline="0" noProof="0">
              <a:ln>
                <a:noFill/>
              </a:ln>
              <a:solidFill>
                <a:srgbClr val="000000"/>
              </a:solidFill>
              <a:effectLst/>
              <a:uLnTx/>
              <a:uFillTx/>
              <a:latin typeface="Play"/>
              <a:ea typeface="Play"/>
              <a:cs typeface="Play"/>
              <a:sym typeface="Play"/>
            </a:endParaRPr>
          </a:p>
        </p:txBody>
      </p:sp>
      <p:sp>
        <p:nvSpPr>
          <p:cNvPr id="6" name="Google Shape;360;p22">
            <a:extLst>
              <a:ext uri="{FF2B5EF4-FFF2-40B4-BE49-F238E27FC236}">
                <a16:creationId xmlns:a16="http://schemas.microsoft.com/office/drawing/2014/main" id="{D7151F16-B8F7-AE81-A694-FED38ADC6DE7}"/>
              </a:ext>
            </a:extLst>
          </p:cNvPr>
          <p:cNvSpPr/>
          <p:nvPr/>
        </p:nvSpPr>
        <p:spPr>
          <a:xfrm>
            <a:off x="4999152" y="1934712"/>
            <a:ext cx="4976665" cy="2388911"/>
          </a:xfrm>
          <a:prstGeom prst="roundRect">
            <a:avLst>
              <a:gd name="adj" fmla="val 4604"/>
            </a:avLst>
          </a:prstGeom>
          <a:solidFill>
            <a:schemeClr val="dk1"/>
          </a:solidFill>
          <a:ln w="38100" cap="flat" cmpd="sng">
            <a:solidFill>
              <a:srgbClr val="7F7F7F"/>
            </a:solidFill>
            <a:prstDash val="solid"/>
            <a:miter lim="800000"/>
            <a:headEnd type="none" w="sm" len="sm"/>
            <a:tailEnd type="none" w="sm" len="sm"/>
          </a:ln>
        </p:spPr>
        <p:txBody>
          <a:bodyPr spcFirstLastPara="1" wrap="square" lIns="91425" tIns="45700" rIns="91425" bIns="45700"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FFFFFF"/>
              </a:buClr>
              <a:buSzPts val="1000"/>
              <a:buFont typeface="Play"/>
              <a:buNone/>
              <a:tabLst/>
              <a:defRPr/>
            </a:pPr>
            <a:endParaRPr kumimoji="0" sz="1000" b="0" i="0" u="none" strike="noStrike" kern="0" cap="none" spc="0" normalizeH="0" baseline="0" noProof="0">
              <a:ln>
                <a:noFill/>
              </a:ln>
              <a:solidFill>
                <a:srgbClr val="000000"/>
              </a:solidFill>
              <a:effectLst/>
              <a:uLnTx/>
              <a:uFillTx/>
              <a:latin typeface="Quattrocento Sans"/>
              <a:ea typeface="Quattrocento Sans"/>
              <a:cs typeface="Quattrocento Sans"/>
              <a:sym typeface="Quattrocento Sans"/>
            </a:endParaRPr>
          </a:p>
        </p:txBody>
      </p:sp>
      <p:pic>
        <p:nvPicPr>
          <p:cNvPr id="7" name="Google Shape;361;p22">
            <a:extLst>
              <a:ext uri="{FF2B5EF4-FFF2-40B4-BE49-F238E27FC236}">
                <a16:creationId xmlns:a16="http://schemas.microsoft.com/office/drawing/2014/main" id="{C2AC1B31-862A-54D9-5BAA-E4D32D438976}"/>
              </a:ext>
            </a:extLst>
          </p:cNvPr>
          <p:cNvPicPr preferRelativeResize="0"/>
          <p:nvPr/>
        </p:nvPicPr>
        <p:blipFill rotWithShape="1">
          <a:blip r:embed="rId10">
            <a:alphaModFix/>
          </a:blip>
          <a:srcRect/>
          <a:stretch/>
        </p:blipFill>
        <p:spPr>
          <a:xfrm>
            <a:off x="2797356" y="2726858"/>
            <a:ext cx="1147610" cy="1147610"/>
          </a:xfrm>
          <a:prstGeom prst="rect">
            <a:avLst/>
          </a:prstGeom>
          <a:noFill/>
          <a:ln>
            <a:noFill/>
          </a:ln>
        </p:spPr>
      </p:pic>
      <p:pic>
        <p:nvPicPr>
          <p:cNvPr id="12" name="Google Shape;362;p22">
            <a:extLst>
              <a:ext uri="{FF2B5EF4-FFF2-40B4-BE49-F238E27FC236}">
                <a16:creationId xmlns:a16="http://schemas.microsoft.com/office/drawing/2014/main" id="{7046190C-B46B-AB4E-5FB6-10BDD47BF183}"/>
              </a:ext>
            </a:extLst>
          </p:cNvPr>
          <p:cNvPicPr preferRelativeResize="0"/>
          <p:nvPr/>
        </p:nvPicPr>
        <p:blipFill rotWithShape="1">
          <a:blip r:embed="rId11">
            <a:alphaModFix/>
          </a:blip>
          <a:srcRect/>
          <a:stretch/>
        </p:blipFill>
        <p:spPr>
          <a:xfrm>
            <a:off x="5143973" y="4478040"/>
            <a:ext cx="276792" cy="276792"/>
          </a:xfrm>
          <a:prstGeom prst="rect">
            <a:avLst/>
          </a:prstGeom>
          <a:noFill/>
          <a:ln>
            <a:noFill/>
          </a:ln>
        </p:spPr>
      </p:pic>
      <p:sp>
        <p:nvSpPr>
          <p:cNvPr id="15" name="Google Shape;363;p22">
            <a:extLst>
              <a:ext uri="{FF2B5EF4-FFF2-40B4-BE49-F238E27FC236}">
                <a16:creationId xmlns:a16="http://schemas.microsoft.com/office/drawing/2014/main" id="{A4C0CC04-AF4C-6082-2AE2-B47B1F0DD4E0}"/>
              </a:ext>
            </a:extLst>
          </p:cNvPr>
          <p:cNvSpPr txBox="1"/>
          <p:nvPr/>
        </p:nvSpPr>
        <p:spPr>
          <a:xfrm>
            <a:off x="5190003" y="4824992"/>
            <a:ext cx="184731" cy="369332"/>
          </a:xfrm>
          <a:prstGeom prst="rect">
            <a:avLst/>
          </a:prstGeom>
          <a:noFill/>
          <a:ln>
            <a:noFill/>
          </a:ln>
        </p:spPr>
        <p:txBody>
          <a:bodyPr spcFirstLastPara="1" wrap="square" lIns="91425" tIns="45700" rIns="91425" bIns="45700" anchor="t"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Play"/>
              <a:ea typeface="Play"/>
              <a:cs typeface="Play"/>
              <a:sym typeface="Play"/>
            </a:endParaRPr>
          </a:p>
        </p:txBody>
      </p:sp>
      <p:sp>
        <p:nvSpPr>
          <p:cNvPr id="16" name="Google Shape;364;p22">
            <a:extLst>
              <a:ext uri="{FF2B5EF4-FFF2-40B4-BE49-F238E27FC236}">
                <a16:creationId xmlns:a16="http://schemas.microsoft.com/office/drawing/2014/main" id="{E5741569-2921-B1CA-81AB-74FE113D7F05}"/>
              </a:ext>
            </a:extLst>
          </p:cNvPr>
          <p:cNvSpPr txBox="1"/>
          <p:nvPr/>
        </p:nvSpPr>
        <p:spPr>
          <a:xfrm>
            <a:off x="5061795" y="4794765"/>
            <a:ext cx="441146" cy="261610"/>
          </a:xfrm>
          <a:prstGeom prst="rect">
            <a:avLst/>
          </a:prstGeom>
          <a:noFill/>
          <a:ln>
            <a:noFill/>
          </a:ln>
        </p:spPr>
        <p:txBody>
          <a:bodyPr spcFirstLastPara="1" wrap="square" lIns="91425" tIns="45700" rIns="91425" bIns="45700" anchor="t"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100" b="0" i="0" u="none" strike="noStrike" kern="0" cap="none" spc="0" normalizeH="0" baseline="0" noProof="0">
                <a:ln>
                  <a:noFill/>
                </a:ln>
                <a:solidFill>
                  <a:srgbClr val="000000"/>
                </a:solidFill>
                <a:effectLst/>
                <a:uLnTx/>
                <a:uFillTx/>
                <a:latin typeface="Play"/>
                <a:ea typeface="Play"/>
                <a:cs typeface="Play"/>
                <a:sym typeface="Play"/>
              </a:rPr>
              <a:t>Add</a:t>
            </a:r>
            <a:endParaRPr kumimoji="0" sz="1100" b="0" i="0" u="none" strike="noStrike" kern="0" cap="none" spc="0" normalizeH="0" baseline="0" noProof="0">
              <a:ln>
                <a:noFill/>
              </a:ln>
              <a:solidFill>
                <a:srgbClr val="000000"/>
              </a:solidFill>
              <a:effectLst/>
              <a:uLnTx/>
              <a:uFillTx/>
              <a:latin typeface="Play"/>
              <a:ea typeface="Play"/>
              <a:cs typeface="Play"/>
              <a:sym typeface="Play"/>
            </a:endParaRPr>
          </a:p>
        </p:txBody>
      </p:sp>
      <p:pic>
        <p:nvPicPr>
          <p:cNvPr id="19" name="Google Shape;365;p22">
            <a:extLst>
              <a:ext uri="{FF2B5EF4-FFF2-40B4-BE49-F238E27FC236}">
                <a16:creationId xmlns:a16="http://schemas.microsoft.com/office/drawing/2014/main" id="{AEA77594-2D93-2F57-6399-AC6031410266}"/>
              </a:ext>
            </a:extLst>
          </p:cNvPr>
          <p:cNvPicPr preferRelativeResize="0"/>
          <p:nvPr/>
        </p:nvPicPr>
        <p:blipFill rotWithShape="1">
          <a:blip r:embed="rId12">
            <a:alphaModFix/>
          </a:blip>
          <a:srcRect/>
          <a:stretch/>
        </p:blipFill>
        <p:spPr>
          <a:xfrm>
            <a:off x="5861745" y="4475659"/>
            <a:ext cx="276792" cy="276792"/>
          </a:xfrm>
          <a:prstGeom prst="rect">
            <a:avLst/>
          </a:prstGeom>
          <a:noFill/>
          <a:ln>
            <a:noFill/>
          </a:ln>
        </p:spPr>
      </p:pic>
      <p:sp>
        <p:nvSpPr>
          <p:cNvPr id="20" name="Google Shape;366;p22">
            <a:extLst>
              <a:ext uri="{FF2B5EF4-FFF2-40B4-BE49-F238E27FC236}">
                <a16:creationId xmlns:a16="http://schemas.microsoft.com/office/drawing/2014/main" id="{AE5F6E1F-D4E6-0A9D-F7C5-61836B2F7B35}"/>
              </a:ext>
            </a:extLst>
          </p:cNvPr>
          <p:cNvSpPr txBox="1"/>
          <p:nvPr/>
        </p:nvSpPr>
        <p:spPr>
          <a:xfrm>
            <a:off x="5707432" y="4792384"/>
            <a:ext cx="585417" cy="261610"/>
          </a:xfrm>
          <a:prstGeom prst="rect">
            <a:avLst/>
          </a:prstGeom>
          <a:noFill/>
          <a:ln>
            <a:noFill/>
          </a:ln>
        </p:spPr>
        <p:txBody>
          <a:bodyPr spcFirstLastPara="1" wrap="square" lIns="91425" tIns="45700" rIns="91425" bIns="45700" anchor="t"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100" b="0" i="0" u="none" strike="noStrike" kern="0" cap="none" spc="0" normalizeH="0" baseline="0" noProof="0">
                <a:ln>
                  <a:noFill/>
                </a:ln>
                <a:solidFill>
                  <a:srgbClr val="000000"/>
                </a:solidFill>
                <a:effectLst/>
                <a:uLnTx/>
                <a:uFillTx/>
                <a:latin typeface="Play"/>
                <a:ea typeface="Play"/>
                <a:cs typeface="Play"/>
                <a:sym typeface="Play"/>
              </a:rPr>
              <a:t>Delete</a:t>
            </a:r>
            <a:endParaRPr kumimoji="0" sz="1100" b="0" i="0" u="none" strike="noStrike" kern="0" cap="none" spc="0" normalizeH="0" baseline="0" noProof="0">
              <a:ln>
                <a:noFill/>
              </a:ln>
              <a:solidFill>
                <a:srgbClr val="000000"/>
              </a:solidFill>
              <a:effectLst/>
              <a:uLnTx/>
              <a:uFillTx/>
              <a:latin typeface="Play"/>
              <a:ea typeface="Play"/>
              <a:cs typeface="Play"/>
              <a:sym typeface="Play"/>
            </a:endParaRPr>
          </a:p>
        </p:txBody>
      </p:sp>
      <p:pic>
        <p:nvPicPr>
          <p:cNvPr id="21" name="Google Shape;367;p22">
            <a:extLst>
              <a:ext uri="{FF2B5EF4-FFF2-40B4-BE49-F238E27FC236}">
                <a16:creationId xmlns:a16="http://schemas.microsoft.com/office/drawing/2014/main" id="{AC7AC9E9-6248-EC46-1B57-3B40E9BDF08E}"/>
              </a:ext>
            </a:extLst>
          </p:cNvPr>
          <p:cNvPicPr preferRelativeResize="0"/>
          <p:nvPr/>
        </p:nvPicPr>
        <p:blipFill rotWithShape="1">
          <a:blip r:embed="rId13">
            <a:alphaModFix/>
          </a:blip>
          <a:srcRect/>
          <a:stretch/>
        </p:blipFill>
        <p:spPr>
          <a:xfrm>
            <a:off x="6593523" y="4475659"/>
            <a:ext cx="276792" cy="276792"/>
          </a:xfrm>
          <a:prstGeom prst="rect">
            <a:avLst/>
          </a:prstGeom>
          <a:noFill/>
          <a:ln>
            <a:noFill/>
          </a:ln>
        </p:spPr>
      </p:pic>
      <p:sp>
        <p:nvSpPr>
          <p:cNvPr id="25" name="Google Shape;368;p22">
            <a:extLst>
              <a:ext uri="{FF2B5EF4-FFF2-40B4-BE49-F238E27FC236}">
                <a16:creationId xmlns:a16="http://schemas.microsoft.com/office/drawing/2014/main" id="{23111909-FF8E-D637-F79B-269ED53CC77F}"/>
              </a:ext>
            </a:extLst>
          </p:cNvPr>
          <p:cNvSpPr txBox="1"/>
          <p:nvPr/>
        </p:nvSpPr>
        <p:spPr>
          <a:xfrm>
            <a:off x="6419173" y="4792384"/>
            <a:ext cx="625492" cy="261610"/>
          </a:xfrm>
          <a:prstGeom prst="rect">
            <a:avLst/>
          </a:prstGeom>
          <a:noFill/>
          <a:ln>
            <a:noFill/>
          </a:ln>
        </p:spPr>
        <p:txBody>
          <a:bodyPr spcFirstLastPara="1" wrap="square" lIns="91425" tIns="45700" rIns="91425" bIns="45700" anchor="t"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100" b="0" i="0" u="none" strike="noStrike" kern="0" cap="none" spc="0" normalizeH="0" baseline="0" noProof="0">
                <a:ln>
                  <a:noFill/>
                </a:ln>
                <a:solidFill>
                  <a:srgbClr val="000000"/>
                </a:solidFill>
                <a:effectLst/>
                <a:uLnTx/>
                <a:uFillTx/>
                <a:latin typeface="Play"/>
                <a:ea typeface="Play"/>
                <a:cs typeface="Play"/>
                <a:sym typeface="Play"/>
              </a:rPr>
              <a:t>Format</a:t>
            </a:r>
            <a:endParaRPr kumimoji="0" sz="1100" b="0" i="0" u="none" strike="noStrike" kern="0" cap="none" spc="0" normalizeH="0" baseline="0" noProof="0">
              <a:ln>
                <a:noFill/>
              </a:ln>
              <a:solidFill>
                <a:srgbClr val="000000"/>
              </a:solidFill>
              <a:effectLst/>
              <a:uLnTx/>
              <a:uFillTx/>
              <a:latin typeface="Play"/>
              <a:ea typeface="Play"/>
              <a:cs typeface="Play"/>
              <a:sym typeface="Play"/>
            </a:endParaRPr>
          </a:p>
        </p:txBody>
      </p:sp>
      <p:pic>
        <p:nvPicPr>
          <p:cNvPr id="41" name="Google Shape;369;p22">
            <a:extLst>
              <a:ext uri="{FF2B5EF4-FFF2-40B4-BE49-F238E27FC236}">
                <a16:creationId xmlns:a16="http://schemas.microsoft.com/office/drawing/2014/main" id="{BBC6915D-9E62-1DE0-72FD-0983B0F7F9EF}"/>
              </a:ext>
            </a:extLst>
          </p:cNvPr>
          <p:cNvPicPr preferRelativeResize="0"/>
          <p:nvPr/>
        </p:nvPicPr>
        <p:blipFill rotWithShape="1">
          <a:blip r:embed="rId14">
            <a:alphaModFix/>
          </a:blip>
          <a:srcRect/>
          <a:stretch/>
        </p:blipFill>
        <p:spPr>
          <a:xfrm>
            <a:off x="7136916" y="4548098"/>
            <a:ext cx="158109" cy="276792"/>
          </a:xfrm>
          <a:prstGeom prst="rect">
            <a:avLst/>
          </a:prstGeom>
          <a:noFill/>
          <a:ln>
            <a:noFill/>
          </a:ln>
        </p:spPr>
      </p:pic>
      <p:sp>
        <p:nvSpPr>
          <p:cNvPr id="42" name="Google Shape;370;p22">
            <a:extLst>
              <a:ext uri="{FF2B5EF4-FFF2-40B4-BE49-F238E27FC236}">
                <a16:creationId xmlns:a16="http://schemas.microsoft.com/office/drawing/2014/main" id="{5DCE785B-D654-8844-98BB-98E49D21A95B}"/>
              </a:ext>
            </a:extLst>
          </p:cNvPr>
          <p:cNvSpPr txBox="1"/>
          <p:nvPr/>
        </p:nvSpPr>
        <p:spPr>
          <a:xfrm>
            <a:off x="7270016" y="4569190"/>
            <a:ext cx="1385316" cy="230832"/>
          </a:xfrm>
          <a:prstGeom prst="rect">
            <a:avLst/>
          </a:prstGeom>
          <a:noFill/>
          <a:ln>
            <a:noFill/>
          </a:ln>
        </p:spPr>
        <p:txBody>
          <a:bodyPr spcFirstLastPara="1" wrap="square" lIns="91425" tIns="45700" rIns="91425" bIns="45700" anchor="t"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0" i="0" u="none" strike="noStrike" kern="0" cap="none" spc="0" normalizeH="0" baseline="0" noProof="0">
                <a:ln>
                  <a:noFill/>
                </a:ln>
                <a:solidFill>
                  <a:srgbClr val="000000"/>
                </a:solidFill>
                <a:effectLst/>
                <a:uLnTx/>
                <a:uFillTx/>
                <a:latin typeface="Play"/>
                <a:ea typeface="Play"/>
                <a:cs typeface="Play"/>
                <a:sym typeface="Play"/>
              </a:rPr>
              <a:t>Browse CD \ DVD \ USB</a:t>
            </a:r>
            <a:endParaRPr kumimoji="0" sz="900" b="0" i="0" u="none" strike="noStrike" kern="0" cap="none" spc="0" normalizeH="0" baseline="0" noProof="0">
              <a:ln>
                <a:noFill/>
              </a:ln>
              <a:solidFill>
                <a:srgbClr val="000000"/>
              </a:solidFill>
              <a:effectLst/>
              <a:uLnTx/>
              <a:uFillTx/>
              <a:latin typeface="Play"/>
              <a:ea typeface="Play"/>
              <a:cs typeface="Play"/>
              <a:sym typeface="Play"/>
            </a:endParaRPr>
          </a:p>
        </p:txBody>
      </p:sp>
      <p:pic>
        <p:nvPicPr>
          <p:cNvPr id="43" name="Google Shape;371;p22">
            <a:extLst>
              <a:ext uri="{FF2B5EF4-FFF2-40B4-BE49-F238E27FC236}">
                <a16:creationId xmlns:a16="http://schemas.microsoft.com/office/drawing/2014/main" id="{01A8D5F2-5AE9-0083-E9C1-A42A64F1ACC7}"/>
              </a:ext>
            </a:extLst>
          </p:cNvPr>
          <p:cNvPicPr preferRelativeResize="0"/>
          <p:nvPr/>
        </p:nvPicPr>
        <p:blipFill rotWithShape="1">
          <a:blip r:embed="rId15">
            <a:alphaModFix/>
          </a:blip>
          <a:srcRect/>
          <a:stretch/>
        </p:blipFill>
        <p:spPr>
          <a:xfrm rot="10800000">
            <a:off x="8633283" y="4601843"/>
            <a:ext cx="158109" cy="158109"/>
          </a:xfrm>
          <a:prstGeom prst="rect">
            <a:avLst/>
          </a:prstGeom>
          <a:noFill/>
          <a:ln>
            <a:noFill/>
          </a:ln>
        </p:spPr>
      </p:pic>
      <p:sp>
        <p:nvSpPr>
          <p:cNvPr id="44" name="Google Shape;372;p22">
            <a:extLst>
              <a:ext uri="{FF2B5EF4-FFF2-40B4-BE49-F238E27FC236}">
                <a16:creationId xmlns:a16="http://schemas.microsoft.com/office/drawing/2014/main" id="{CDEE0C5D-38C8-D047-765F-E990D13DF265}"/>
              </a:ext>
            </a:extLst>
          </p:cNvPr>
          <p:cNvSpPr txBox="1"/>
          <p:nvPr/>
        </p:nvSpPr>
        <p:spPr>
          <a:xfrm>
            <a:off x="8711712" y="4565482"/>
            <a:ext cx="567784" cy="230832"/>
          </a:xfrm>
          <a:prstGeom prst="rect">
            <a:avLst/>
          </a:prstGeom>
          <a:noFill/>
          <a:ln>
            <a:noFill/>
          </a:ln>
        </p:spPr>
        <p:txBody>
          <a:bodyPr spcFirstLastPara="1" wrap="square" lIns="91425" tIns="45700" rIns="91425" bIns="45700" anchor="t"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0" i="0" u="none" strike="noStrike" kern="0" cap="none" spc="0" normalizeH="0" baseline="0" noProof="0">
                <a:ln>
                  <a:noFill/>
                </a:ln>
                <a:solidFill>
                  <a:srgbClr val="000000"/>
                </a:solidFill>
                <a:effectLst/>
                <a:uLnTx/>
                <a:uFillTx/>
                <a:latin typeface="Play"/>
                <a:ea typeface="Play"/>
                <a:cs typeface="Play"/>
                <a:sym typeface="Play"/>
              </a:rPr>
              <a:t>Refresh</a:t>
            </a:r>
            <a:endParaRPr kumimoji="0" sz="900" b="0" i="0" u="none" strike="noStrike" kern="0" cap="none" spc="0" normalizeH="0" baseline="0" noProof="0">
              <a:ln>
                <a:noFill/>
              </a:ln>
              <a:solidFill>
                <a:srgbClr val="000000"/>
              </a:solidFill>
              <a:effectLst/>
              <a:uLnTx/>
              <a:uFillTx/>
              <a:latin typeface="Play"/>
              <a:ea typeface="Play"/>
              <a:cs typeface="Play"/>
              <a:sym typeface="Play"/>
            </a:endParaRPr>
          </a:p>
        </p:txBody>
      </p:sp>
      <p:pic>
        <p:nvPicPr>
          <p:cNvPr id="45" name="Google Shape;373;p22">
            <a:extLst>
              <a:ext uri="{FF2B5EF4-FFF2-40B4-BE49-F238E27FC236}">
                <a16:creationId xmlns:a16="http://schemas.microsoft.com/office/drawing/2014/main" id="{97B17BA2-0FDB-943B-7F0A-0347FA98A304}"/>
              </a:ext>
            </a:extLst>
          </p:cNvPr>
          <p:cNvPicPr preferRelativeResize="0"/>
          <p:nvPr/>
        </p:nvPicPr>
        <p:blipFill rotWithShape="1">
          <a:blip r:embed="rId16">
            <a:alphaModFix/>
          </a:blip>
          <a:srcRect/>
          <a:stretch/>
        </p:blipFill>
        <p:spPr>
          <a:xfrm>
            <a:off x="5094097" y="2182750"/>
            <a:ext cx="360598" cy="360598"/>
          </a:xfrm>
          <a:prstGeom prst="rect">
            <a:avLst/>
          </a:prstGeom>
          <a:noFill/>
          <a:ln>
            <a:noFill/>
          </a:ln>
        </p:spPr>
      </p:pic>
      <p:sp>
        <p:nvSpPr>
          <p:cNvPr id="46" name="Google Shape;374;p22">
            <a:extLst>
              <a:ext uri="{FF2B5EF4-FFF2-40B4-BE49-F238E27FC236}">
                <a16:creationId xmlns:a16="http://schemas.microsoft.com/office/drawing/2014/main" id="{9A504619-5BC8-1CF7-21C0-E59FF6905DAD}"/>
              </a:ext>
            </a:extLst>
          </p:cNvPr>
          <p:cNvSpPr txBox="1"/>
          <p:nvPr/>
        </p:nvSpPr>
        <p:spPr>
          <a:xfrm>
            <a:off x="5473648" y="2224660"/>
            <a:ext cx="4502169" cy="261570"/>
          </a:xfrm>
          <a:prstGeom prst="rect">
            <a:avLst/>
          </a:prstGeom>
          <a:noFill/>
          <a:ln>
            <a:noFill/>
          </a:ln>
        </p:spPr>
        <p:txBody>
          <a:bodyPr spcFirstLastPara="1" wrap="square" lIns="91425" tIns="45700" rIns="91425" bIns="45700" anchor="t"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100" b="0" i="0" u="none" strike="noStrike" kern="0" cap="none" spc="0" normalizeH="0" baseline="0" noProof="0" dirty="0">
                <a:ln>
                  <a:noFill/>
                </a:ln>
                <a:solidFill>
                  <a:srgbClr val="00B050"/>
                </a:solidFill>
                <a:effectLst/>
                <a:uLnTx/>
                <a:uFillTx/>
                <a:latin typeface="Quattrocento Sans"/>
                <a:ea typeface="Quattrocento Sans"/>
                <a:cs typeface="Quattrocento Sans"/>
                <a:sym typeface="Quattrocento Sans"/>
              </a:rPr>
              <a:t>Disk 0 Unallocated Space          3 TB                  3 TB                        SSD</a:t>
            </a:r>
            <a:endParaRPr kumimoji="0" sz="1100" b="0" i="0" u="none" strike="noStrike" kern="0" cap="none" spc="0" normalizeH="0" baseline="0" noProof="0" dirty="0">
              <a:ln>
                <a:noFill/>
              </a:ln>
              <a:solidFill>
                <a:srgbClr val="00B050"/>
              </a:solidFill>
              <a:effectLst/>
              <a:uLnTx/>
              <a:uFillTx/>
              <a:latin typeface="Quattrocento Sans"/>
              <a:ea typeface="Quattrocento Sans"/>
              <a:cs typeface="Quattrocento Sans"/>
              <a:sym typeface="Quattrocento Sans"/>
            </a:endParaRPr>
          </a:p>
        </p:txBody>
      </p:sp>
      <p:sp>
        <p:nvSpPr>
          <p:cNvPr id="47" name="Google Shape;375;p22">
            <a:extLst>
              <a:ext uri="{FF2B5EF4-FFF2-40B4-BE49-F238E27FC236}">
                <a16:creationId xmlns:a16="http://schemas.microsoft.com/office/drawing/2014/main" id="{0B72D145-9567-BD37-9A69-A6BEF65C5583}"/>
              </a:ext>
            </a:extLst>
          </p:cNvPr>
          <p:cNvSpPr txBox="1"/>
          <p:nvPr/>
        </p:nvSpPr>
        <p:spPr>
          <a:xfrm>
            <a:off x="6663913" y="1966925"/>
            <a:ext cx="3311904" cy="261610"/>
          </a:xfrm>
          <a:prstGeom prst="rect">
            <a:avLst/>
          </a:prstGeom>
          <a:noFill/>
          <a:ln>
            <a:noFill/>
          </a:ln>
        </p:spPr>
        <p:txBody>
          <a:bodyPr spcFirstLastPara="1" wrap="square" lIns="91425" tIns="45700" rIns="91425" bIns="45700" anchor="t"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100" b="0" i="0" u="none" strike="noStrike" kern="0" cap="none" spc="0" normalizeH="0" baseline="0" noProof="0">
                <a:ln>
                  <a:noFill/>
                </a:ln>
                <a:solidFill>
                  <a:srgbClr val="FFFFFF"/>
                </a:solidFill>
                <a:effectLst/>
                <a:uLnTx/>
                <a:uFillTx/>
                <a:latin typeface="Quattrocento Sans"/>
                <a:ea typeface="Quattrocento Sans"/>
                <a:cs typeface="Quattrocento Sans"/>
                <a:sym typeface="Quattrocento Sans"/>
              </a:rPr>
              <a:t>Total size           Free space                     Type</a:t>
            </a:r>
            <a:endParaRPr kumimoji="0" sz="1100" b="0" i="0" u="none" strike="noStrike" kern="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pic>
        <p:nvPicPr>
          <p:cNvPr id="49" name="Google Shape;379;p22">
            <a:extLst>
              <a:ext uri="{FF2B5EF4-FFF2-40B4-BE49-F238E27FC236}">
                <a16:creationId xmlns:a16="http://schemas.microsoft.com/office/drawing/2014/main" id="{0F02ECC3-A6AA-8E20-DC84-DDB98B8281B9}"/>
              </a:ext>
            </a:extLst>
          </p:cNvPr>
          <p:cNvPicPr preferRelativeResize="0"/>
          <p:nvPr/>
        </p:nvPicPr>
        <p:blipFill rotWithShape="1">
          <a:blip r:embed="rId17">
            <a:alphaModFix/>
          </a:blip>
          <a:srcRect/>
          <a:stretch/>
        </p:blipFill>
        <p:spPr>
          <a:xfrm>
            <a:off x="3632722" y="3361354"/>
            <a:ext cx="418811" cy="418811"/>
          </a:xfrm>
          <a:prstGeom prst="rect">
            <a:avLst/>
          </a:prstGeom>
          <a:noFill/>
          <a:ln>
            <a:noFill/>
          </a:ln>
        </p:spPr>
      </p:pic>
    </p:spTree>
    <p:extLst>
      <p:ext uri="{BB962C8B-B14F-4D97-AF65-F5344CB8AC3E}">
        <p14:creationId xmlns:p14="http://schemas.microsoft.com/office/powerpoint/2010/main" val="4218825407"/>
      </p:ext>
    </p:extLst>
  </p:cSld>
  <p:clrMapOvr>
    <a:masterClrMapping/>
  </p:clrMapOvr>
  <mc:AlternateContent xmlns:mc="http://schemas.openxmlformats.org/markup-compatibility/2006" xmlns:p159="http://schemas.microsoft.com/office/powerpoint/2015/09/main">
    <mc:Choice Requires="p159">
      <p:transition>
        <p159:morph option="byChar"/>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71D37B9-FAD2-8FB7-C802-C3CFEA1CC5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75380" y="1992416"/>
            <a:ext cx="1758462" cy="1762698"/>
          </a:xfrm>
          <a:prstGeom prst="rect">
            <a:avLst/>
          </a:prstGeom>
        </p:spPr>
      </p:pic>
    </p:spTree>
    <p:extLst>
      <p:ext uri="{BB962C8B-B14F-4D97-AF65-F5344CB8AC3E}">
        <p14:creationId xmlns:p14="http://schemas.microsoft.com/office/powerpoint/2010/main" val="786833858"/>
      </p:ext>
    </p:extLst>
  </p:cSld>
  <p:clrMapOvr>
    <a:masterClrMapping/>
  </p:clrMapOvr>
  <mc:AlternateContent xmlns:mc="http://schemas.openxmlformats.org/markup-compatibility/2006" xmlns:p159="http://schemas.microsoft.com/office/powerpoint/2015/09/main">
    <mc:Choice Requires="p159">
      <p:transition advTm="2000">
        <p159:morph option="byObject"/>
      </p:transition>
    </mc:Choice>
    <mc:Fallback xmlns="">
      <p:transition advTm="200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pic>
        <p:nvPicPr>
          <p:cNvPr id="2" name="Google Shape;111;p18">
            <a:extLst>
              <a:ext uri="{FF2B5EF4-FFF2-40B4-BE49-F238E27FC236}">
                <a16:creationId xmlns:a16="http://schemas.microsoft.com/office/drawing/2014/main" id="{EB27B543-096A-FAD3-AD41-8CA30D5CBCAD}"/>
              </a:ext>
            </a:extLst>
          </p:cNvPr>
          <p:cNvPicPr preferRelativeResize="0"/>
          <p:nvPr/>
        </p:nvPicPr>
        <p:blipFill>
          <a:blip r:embed="rId3">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rcRect t="33709" b="33709"/>
          <a:stretch/>
        </p:blipFill>
        <p:spPr>
          <a:xfrm>
            <a:off x="1558977" y="916120"/>
            <a:ext cx="9529319" cy="4845880"/>
          </a:xfrm>
          <a:prstGeom prst="roundRect">
            <a:avLst>
              <a:gd name="adj" fmla="val 8458"/>
            </a:avLst>
          </a:prstGeom>
          <a:noFill/>
          <a:ln>
            <a:noFill/>
          </a:ln>
        </p:spPr>
      </p:pic>
      <p:sp>
        <p:nvSpPr>
          <p:cNvPr id="7" name="Google Shape;262;p19">
            <a:extLst>
              <a:ext uri="{FF2B5EF4-FFF2-40B4-BE49-F238E27FC236}">
                <a16:creationId xmlns:a16="http://schemas.microsoft.com/office/drawing/2014/main" id="{C625F104-4E30-0F82-958F-4C23F0779534}"/>
              </a:ext>
            </a:extLst>
          </p:cNvPr>
          <p:cNvSpPr txBox="1"/>
          <p:nvPr/>
        </p:nvSpPr>
        <p:spPr>
          <a:xfrm>
            <a:off x="2089666" y="6079383"/>
            <a:ext cx="257701" cy="584775"/>
          </a:xfrm>
          <a:prstGeom prst="rect">
            <a:avLst/>
          </a:prstGeom>
          <a:noFill/>
          <a:ln>
            <a:noFill/>
          </a:ln>
        </p:spPr>
        <p:txBody>
          <a:bodyPr spcFirstLastPara="1" wrap="square" lIns="91425" tIns="45700" rIns="91425" bIns="45700" anchor="t"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Clr>
                <a:srgbClr val="000000"/>
              </a:buClr>
              <a:buFont typeface="Arial"/>
              <a:buNone/>
              <a:defRPr/>
            </a:pPr>
            <a:r>
              <a:rPr lang="en-US" sz="3200" kern="0">
                <a:solidFill>
                  <a:prstClr val="black"/>
                </a:solidFill>
                <a:latin typeface="Play"/>
                <a:ea typeface="Play"/>
                <a:cs typeface="Play"/>
                <a:sym typeface="Play"/>
              </a:rPr>
              <a:t>1</a:t>
            </a:r>
            <a:endParaRPr sz="3200" kern="0">
              <a:solidFill>
                <a:prstClr val="black"/>
              </a:solidFill>
              <a:latin typeface="Play"/>
              <a:ea typeface="Play"/>
              <a:cs typeface="Play"/>
              <a:sym typeface="Play"/>
            </a:endParaRPr>
          </a:p>
        </p:txBody>
      </p:sp>
      <p:sp>
        <p:nvSpPr>
          <p:cNvPr id="8" name="Google Shape;263;p19">
            <a:extLst>
              <a:ext uri="{FF2B5EF4-FFF2-40B4-BE49-F238E27FC236}">
                <a16:creationId xmlns:a16="http://schemas.microsoft.com/office/drawing/2014/main" id="{DBB7E266-440B-CF87-9827-2E5CFA3437FF}"/>
              </a:ext>
            </a:extLst>
          </p:cNvPr>
          <p:cNvSpPr txBox="1"/>
          <p:nvPr/>
        </p:nvSpPr>
        <p:spPr>
          <a:xfrm>
            <a:off x="2428220" y="6233270"/>
            <a:ext cx="1777669" cy="276959"/>
          </a:xfrm>
          <a:prstGeom prst="rect">
            <a:avLst/>
          </a:prstGeom>
          <a:noFill/>
          <a:ln>
            <a:noFill/>
          </a:ln>
        </p:spPr>
        <p:txBody>
          <a:bodyPr spcFirstLastPara="1" wrap="square" lIns="91425" tIns="45700" rIns="91425" bIns="45700" anchor="t"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Clr>
                <a:srgbClr val="000000"/>
              </a:buClr>
              <a:buFont typeface="Arial"/>
              <a:buNone/>
              <a:defRPr/>
            </a:pPr>
            <a:r>
              <a:rPr lang="en-US" sz="1200" kern="0">
                <a:solidFill>
                  <a:prstClr val="black"/>
                </a:solidFill>
                <a:latin typeface="Play"/>
                <a:ea typeface="Play"/>
                <a:cs typeface="Play"/>
                <a:sym typeface="Play"/>
              </a:rPr>
              <a:t>Collecting Information</a:t>
            </a:r>
            <a:endParaRPr sz="1200" kern="0">
              <a:solidFill>
                <a:prstClr val="black"/>
              </a:solidFill>
              <a:latin typeface="Play"/>
              <a:ea typeface="Play"/>
              <a:cs typeface="Play"/>
              <a:sym typeface="Play"/>
            </a:endParaRPr>
          </a:p>
        </p:txBody>
      </p:sp>
      <p:sp>
        <p:nvSpPr>
          <p:cNvPr id="13" name="Google Shape;264;p19">
            <a:extLst>
              <a:ext uri="{FF2B5EF4-FFF2-40B4-BE49-F238E27FC236}">
                <a16:creationId xmlns:a16="http://schemas.microsoft.com/office/drawing/2014/main" id="{FC52B745-314B-2B37-9B0A-77DC4C2FD1FB}"/>
              </a:ext>
            </a:extLst>
          </p:cNvPr>
          <p:cNvSpPr/>
          <p:nvPr/>
        </p:nvSpPr>
        <p:spPr>
          <a:xfrm>
            <a:off x="2203551" y="5904388"/>
            <a:ext cx="2863962" cy="242293"/>
          </a:xfrm>
          <a:prstGeom prst="rect">
            <a:avLst/>
          </a:prstGeom>
          <a:solidFill>
            <a:srgbClr val="262626"/>
          </a:solidFill>
          <a:ln>
            <a:noFill/>
          </a:ln>
        </p:spPr>
        <p:txBody>
          <a:bodyPr spcFirstLastPara="1" wrap="square" lIns="91425" tIns="45700" rIns="91425" bIns="457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buClr>
                <a:srgbClr val="000000"/>
              </a:buClr>
              <a:buFont typeface="Arial"/>
              <a:buNone/>
              <a:defRPr/>
            </a:pPr>
            <a:endParaRPr kern="0" dirty="0">
              <a:solidFill>
                <a:prstClr val="black"/>
              </a:solidFill>
              <a:latin typeface="Play"/>
              <a:ea typeface="Play"/>
              <a:cs typeface="Play"/>
              <a:sym typeface="Play"/>
            </a:endParaRPr>
          </a:p>
        </p:txBody>
      </p:sp>
      <p:sp>
        <p:nvSpPr>
          <p:cNvPr id="14" name="Google Shape;267;p19">
            <a:extLst>
              <a:ext uri="{FF2B5EF4-FFF2-40B4-BE49-F238E27FC236}">
                <a16:creationId xmlns:a16="http://schemas.microsoft.com/office/drawing/2014/main" id="{6043269D-09EB-D981-5D60-D79202957B20}"/>
              </a:ext>
            </a:extLst>
          </p:cNvPr>
          <p:cNvSpPr txBox="1"/>
          <p:nvPr/>
        </p:nvSpPr>
        <p:spPr>
          <a:xfrm>
            <a:off x="5159446" y="6122769"/>
            <a:ext cx="405880" cy="584775"/>
          </a:xfrm>
          <a:prstGeom prst="rect">
            <a:avLst/>
          </a:prstGeom>
          <a:noFill/>
          <a:ln>
            <a:noFill/>
          </a:ln>
        </p:spPr>
        <p:txBody>
          <a:bodyPr spcFirstLastPara="1" wrap="square" lIns="91425" tIns="45700" rIns="91425" bIns="45700" anchor="t"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Clr>
                <a:srgbClr val="000000"/>
              </a:buClr>
              <a:buFont typeface="Arial"/>
              <a:buNone/>
              <a:defRPr/>
            </a:pPr>
            <a:r>
              <a:rPr lang="en-US" sz="3200" kern="0">
                <a:solidFill>
                  <a:prstClr val="black"/>
                </a:solidFill>
                <a:latin typeface="Play"/>
                <a:ea typeface="Play"/>
                <a:cs typeface="Play"/>
                <a:sym typeface="Play"/>
              </a:rPr>
              <a:t>2</a:t>
            </a:r>
            <a:endParaRPr sz="3200" kern="0">
              <a:solidFill>
                <a:prstClr val="black"/>
              </a:solidFill>
              <a:latin typeface="Play"/>
              <a:ea typeface="Play"/>
              <a:cs typeface="Play"/>
              <a:sym typeface="Play"/>
            </a:endParaRPr>
          </a:p>
        </p:txBody>
      </p:sp>
      <p:sp>
        <p:nvSpPr>
          <p:cNvPr id="15" name="Google Shape;268;p19">
            <a:extLst>
              <a:ext uri="{FF2B5EF4-FFF2-40B4-BE49-F238E27FC236}">
                <a16:creationId xmlns:a16="http://schemas.microsoft.com/office/drawing/2014/main" id="{CF30547B-E6E4-A27F-7794-688B595922C2}"/>
              </a:ext>
            </a:extLst>
          </p:cNvPr>
          <p:cNvSpPr txBox="1"/>
          <p:nvPr/>
        </p:nvSpPr>
        <p:spPr>
          <a:xfrm>
            <a:off x="5498000" y="6246676"/>
            <a:ext cx="1914485" cy="276959"/>
          </a:xfrm>
          <a:prstGeom prst="rect">
            <a:avLst/>
          </a:prstGeom>
          <a:noFill/>
          <a:ln>
            <a:noFill/>
          </a:ln>
        </p:spPr>
        <p:txBody>
          <a:bodyPr spcFirstLastPara="1" wrap="square" lIns="91425" tIns="45700" rIns="91425" bIns="45700" anchor="t"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Clr>
                <a:srgbClr val="000000"/>
              </a:buClr>
              <a:buFont typeface="Arial"/>
              <a:buNone/>
              <a:defRPr/>
            </a:pPr>
            <a:r>
              <a:rPr lang="en-US" sz="1200" kern="0" dirty="0">
                <a:solidFill>
                  <a:prstClr val="black"/>
                </a:solidFill>
                <a:latin typeface="Play"/>
                <a:ea typeface="Play"/>
                <a:cs typeface="Play"/>
                <a:sym typeface="Play"/>
              </a:rPr>
              <a:t>Installing Windows 13</a:t>
            </a:r>
            <a:endParaRPr sz="1200" kern="0" dirty="0">
              <a:solidFill>
                <a:prstClr val="black"/>
              </a:solidFill>
              <a:latin typeface="Play"/>
              <a:ea typeface="Play"/>
              <a:cs typeface="Play"/>
              <a:sym typeface="Play"/>
            </a:endParaRPr>
          </a:p>
        </p:txBody>
      </p:sp>
      <p:sp>
        <p:nvSpPr>
          <p:cNvPr id="16" name="Google Shape;269;p19">
            <a:extLst>
              <a:ext uri="{FF2B5EF4-FFF2-40B4-BE49-F238E27FC236}">
                <a16:creationId xmlns:a16="http://schemas.microsoft.com/office/drawing/2014/main" id="{08F95D19-A4E1-A60A-4097-D282D6D2F519}"/>
              </a:ext>
            </a:extLst>
          </p:cNvPr>
          <p:cNvSpPr txBox="1"/>
          <p:nvPr/>
        </p:nvSpPr>
        <p:spPr>
          <a:xfrm>
            <a:off x="7951743" y="6128016"/>
            <a:ext cx="405880" cy="584775"/>
          </a:xfrm>
          <a:prstGeom prst="rect">
            <a:avLst/>
          </a:prstGeom>
          <a:noFill/>
          <a:ln>
            <a:noFill/>
          </a:ln>
        </p:spPr>
        <p:txBody>
          <a:bodyPr spcFirstLastPara="1" wrap="square" lIns="91425" tIns="45700" rIns="91425" bIns="45700" anchor="t"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Clr>
                <a:srgbClr val="000000"/>
              </a:buClr>
              <a:buFont typeface="Arial"/>
              <a:buNone/>
              <a:defRPr/>
            </a:pPr>
            <a:r>
              <a:rPr lang="en-US" sz="3200" kern="0" dirty="0">
                <a:solidFill>
                  <a:prstClr val="black"/>
                </a:solidFill>
                <a:latin typeface="Play"/>
                <a:ea typeface="Play"/>
                <a:cs typeface="Play"/>
                <a:sym typeface="Play"/>
              </a:rPr>
              <a:t>3</a:t>
            </a:r>
            <a:endParaRPr sz="3200" kern="0" dirty="0">
              <a:solidFill>
                <a:prstClr val="black"/>
              </a:solidFill>
              <a:latin typeface="Play"/>
              <a:ea typeface="Play"/>
              <a:cs typeface="Play"/>
              <a:sym typeface="Play"/>
            </a:endParaRPr>
          </a:p>
        </p:txBody>
      </p:sp>
      <p:sp>
        <p:nvSpPr>
          <p:cNvPr id="17" name="Google Shape;270;p19">
            <a:extLst>
              <a:ext uri="{FF2B5EF4-FFF2-40B4-BE49-F238E27FC236}">
                <a16:creationId xmlns:a16="http://schemas.microsoft.com/office/drawing/2014/main" id="{8C2194B0-069A-2309-1A67-B12A5B4A406D}"/>
              </a:ext>
            </a:extLst>
          </p:cNvPr>
          <p:cNvSpPr txBox="1"/>
          <p:nvPr/>
        </p:nvSpPr>
        <p:spPr>
          <a:xfrm>
            <a:off x="8290297" y="6236933"/>
            <a:ext cx="1153506" cy="276959"/>
          </a:xfrm>
          <a:prstGeom prst="rect">
            <a:avLst/>
          </a:prstGeom>
          <a:noFill/>
          <a:ln>
            <a:noFill/>
          </a:ln>
        </p:spPr>
        <p:txBody>
          <a:bodyPr spcFirstLastPara="1" wrap="square" lIns="91425" tIns="45700" rIns="91425" bIns="45700" anchor="t"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Clr>
                <a:srgbClr val="000000"/>
              </a:buClr>
              <a:buFont typeface="Arial"/>
              <a:buNone/>
              <a:defRPr/>
            </a:pPr>
            <a:r>
              <a:rPr lang="en-US" sz="1200" kern="0" dirty="0">
                <a:solidFill>
                  <a:prstClr val="black"/>
                </a:solidFill>
                <a:latin typeface="Play"/>
                <a:ea typeface="Play"/>
                <a:cs typeface="Play"/>
                <a:sym typeface="Play"/>
              </a:rPr>
              <a:t>Finishing Up</a:t>
            </a:r>
            <a:endParaRPr sz="1200" kern="0" dirty="0">
              <a:solidFill>
                <a:prstClr val="black"/>
              </a:solidFill>
              <a:latin typeface="Play"/>
              <a:ea typeface="Play"/>
              <a:cs typeface="Play"/>
              <a:sym typeface="Play"/>
            </a:endParaRPr>
          </a:p>
        </p:txBody>
      </p:sp>
      <p:sp>
        <p:nvSpPr>
          <p:cNvPr id="18" name="Google Shape;276;p19">
            <a:extLst>
              <a:ext uri="{FF2B5EF4-FFF2-40B4-BE49-F238E27FC236}">
                <a16:creationId xmlns:a16="http://schemas.microsoft.com/office/drawing/2014/main" id="{E69796B8-42AC-1050-396C-648E1C94D5DF}"/>
              </a:ext>
            </a:extLst>
          </p:cNvPr>
          <p:cNvSpPr/>
          <p:nvPr/>
        </p:nvSpPr>
        <p:spPr>
          <a:xfrm>
            <a:off x="2203548" y="5885356"/>
            <a:ext cx="2886074" cy="276043"/>
          </a:xfrm>
          <a:prstGeom prst="rect">
            <a:avLst/>
          </a:prstGeom>
          <a:solidFill>
            <a:srgbClr val="00B050"/>
          </a:solidFill>
          <a:ln>
            <a:noFill/>
          </a:ln>
        </p:spPr>
        <p:txBody>
          <a:bodyPr spcFirstLastPara="1" wrap="square" lIns="91425" tIns="45700" rIns="91425" bIns="457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buClr>
                <a:srgbClr val="000000"/>
              </a:buClr>
              <a:buFont typeface="Arial"/>
              <a:buNone/>
              <a:defRPr/>
            </a:pPr>
            <a:endParaRPr kern="0">
              <a:solidFill>
                <a:prstClr val="black"/>
              </a:solidFill>
              <a:latin typeface="Play"/>
              <a:ea typeface="Play"/>
              <a:cs typeface="Play"/>
              <a:sym typeface="Play"/>
            </a:endParaRPr>
          </a:p>
        </p:txBody>
      </p:sp>
      <p:sp>
        <p:nvSpPr>
          <p:cNvPr id="19" name="Google Shape;264;p19">
            <a:extLst>
              <a:ext uri="{FF2B5EF4-FFF2-40B4-BE49-F238E27FC236}">
                <a16:creationId xmlns:a16="http://schemas.microsoft.com/office/drawing/2014/main" id="{BDC9BD62-BEAD-70FA-6332-2B7B37A2CB4C}"/>
              </a:ext>
            </a:extLst>
          </p:cNvPr>
          <p:cNvSpPr/>
          <p:nvPr/>
        </p:nvSpPr>
        <p:spPr>
          <a:xfrm>
            <a:off x="5213170" y="5884439"/>
            <a:ext cx="2608444" cy="276960"/>
          </a:xfrm>
          <a:prstGeom prst="rect">
            <a:avLst/>
          </a:prstGeom>
          <a:solidFill>
            <a:srgbClr val="262626"/>
          </a:solidFill>
          <a:ln>
            <a:noFill/>
          </a:ln>
        </p:spPr>
        <p:txBody>
          <a:bodyPr spcFirstLastPara="1" wrap="square" lIns="91425" tIns="45700" rIns="91425" bIns="457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buClr>
                <a:srgbClr val="000000"/>
              </a:buClr>
              <a:buFont typeface="Arial"/>
              <a:buNone/>
              <a:defRPr/>
            </a:pPr>
            <a:endParaRPr kern="0" dirty="0">
              <a:solidFill>
                <a:prstClr val="black"/>
              </a:solidFill>
              <a:latin typeface="Play"/>
              <a:ea typeface="Play"/>
              <a:cs typeface="Play"/>
              <a:sym typeface="Play"/>
            </a:endParaRPr>
          </a:p>
        </p:txBody>
      </p:sp>
      <p:sp>
        <p:nvSpPr>
          <p:cNvPr id="20" name="Google Shape;264;p19">
            <a:extLst>
              <a:ext uri="{FF2B5EF4-FFF2-40B4-BE49-F238E27FC236}">
                <a16:creationId xmlns:a16="http://schemas.microsoft.com/office/drawing/2014/main" id="{F008BAC5-D637-CA9B-013C-49797D514D3A}"/>
              </a:ext>
            </a:extLst>
          </p:cNvPr>
          <p:cNvSpPr/>
          <p:nvPr/>
        </p:nvSpPr>
        <p:spPr>
          <a:xfrm>
            <a:off x="7973852" y="5901929"/>
            <a:ext cx="2608444" cy="276960"/>
          </a:xfrm>
          <a:prstGeom prst="rect">
            <a:avLst/>
          </a:prstGeom>
          <a:solidFill>
            <a:srgbClr val="262626"/>
          </a:solidFill>
          <a:ln>
            <a:noFill/>
          </a:ln>
        </p:spPr>
        <p:txBody>
          <a:bodyPr spcFirstLastPara="1" wrap="square" lIns="91425" tIns="45700" rIns="91425" bIns="457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buClr>
                <a:srgbClr val="000000"/>
              </a:buClr>
              <a:buFont typeface="Arial"/>
              <a:buNone/>
              <a:defRPr/>
            </a:pPr>
            <a:endParaRPr kern="0" dirty="0">
              <a:solidFill>
                <a:prstClr val="black"/>
              </a:solidFill>
              <a:latin typeface="Play"/>
              <a:ea typeface="Play"/>
              <a:cs typeface="Play"/>
              <a:sym typeface="Play"/>
            </a:endParaRPr>
          </a:p>
        </p:txBody>
      </p:sp>
      <p:pic>
        <p:nvPicPr>
          <p:cNvPr id="40" name="Google Shape;163;p13">
            <a:extLst>
              <a:ext uri="{FF2B5EF4-FFF2-40B4-BE49-F238E27FC236}">
                <a16:creationId xmlns:a16="http://schemas.microsoft.com/office/drawing/2014/main" id="{C67D1B3D-EFEF-816E-C619-8888A78062E6}"/>
              </a:ext>
            </a:extLst>
          </p:cNvPr>
          <p:cNvPicPr preferRelativeResize="0"/>
          <p:nvPr/>
        </p:nvPicPr>
        <p:blipFill rotWithShape="1">
          <a:blip r:embed="rId5">
            <a:alphaModFix/>
          </a:blip>
          <a:srcRect t="898" b="897"/>
          <a:stretch/>
        </p:blipFill>
        <p:spPr>
          <a:xfrm>
            <a:off x="2089520" y="-29711083"/>
            <a:ext cx="270934" cy="266067"/>
          </a:xfrm>
          <a:prstGeom prst="rect">
            <a:avLst/>
          </a:prstGeom>
          <a:noFill/>
          <a:ln>
            <a:noFill/>
          </a:ln>
        </p:spPr>
      </p:pic>
      <p:sp>
        <p:nvSpPr>
          <p:cNvPr id="41" name="Google Shape;164;p13">
            <a:extLst>
              <a:ext uri="{FF2B5EF4-FFF2-40B4-BE49-F238E27FC236}">
                <a16:creationId xmlns:a16="http://schemas.microsoft.com/office/drawing/2014/main" id="{63D914E5-1B17-90FF-37B5-481300C5AF0E}"/>
              </a:ext>
            </a:extLst>
          </p:cNvPr>
          <p:cNvSpPr txBox="1"/>
          <p:nvPr/>
        </p:nvSpPr>
        <p:spPr>
          <a:xfrm>
            <a:off x="2360454" y="-29675848"/>
            <a:ext cx="1176336" cy="230832"/>
          </a:xfrm>
          <a:prstGeom prst="rect">
            <a:avLst/>
          </a:prstGeom>
          <a:noFill/>
          <a:ln>
            <a:noFill/>
          </a:ln>
        </p:spPr>
        <p:txBody>
          <a:bodyPr spcFirstLastPara="1" wrap="square" lIns="91425" tIns="45700" rIns="91425" bIns="45700" anchor="t"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Play"/>
                <a:ea typeface="Play"/>
                <a:cs typeface="Play"/>
                <a:sym typeface="Play"/>
              </a:rPr>
              <a:t>Windows Setup</a:t>
            </a:r>
            <a:endParaRPr kumimoji="0" sz="900" b="0" i="0" u="none" strike="noStrike" kern="1200" cap="none" spc="0" normalizeH="0" baseline="0" noProof="0" dirty="0">
              <a:ln>
                <a:noFill/>
              </a:ln>
              <a:solidFill>
                <a:prstClr val="black"/>
              </a:solidFill>
              <a:effectLst/>
              <a:uLnTx/>
              <a:uFillTx/>
              <a:latin typeface="Play"/>
              <a:ea typeface="Play"/>
              <a:cs typeface="Play"/>
              <a:sym typeface="Play"/>
            </a:endParaRPr>
          </a:p>
        </p:txBody>
      </p:sp>
      <p:pic>
        <p:nvPicPr>
          <p:cNvPr id="42" name="Grafický objekt 11" descr="Kruh so šípkou doľava výplň plnou farbou">
            <a:extLst>
              <a:ext uri="{FF2B5EF4-FFF2-40B4-BE49-F238E27FC236}">
                <a16:creationId xmlns:a16="http://schemas.microsoft.com/office/drawing/2014/main" id="{91110C7C-5CA7-B57F-AE43-F88E0EDF333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748029" y="-29699895"/>
            <a:ext cx="283885" cy="283885"/>
          </a:xfrm>
          <a:prstGeom prst="rect">
            <a:avLst/>
          </a:prstGeom>
        </p:spPr>
      </p:pic>
      <p:pic>
        <p:nvPicPr>
          <p:cNvPr id="43" name="Google Shape;161;p13" descr="Close with solid fill">
            <a:extLst>
              <a:ext uri="{FF2B5EF4-FFF2-40B4-BE49-F238E27FC236}">
                <a16:creationId xmlns:a16="http://schemas.microsoft.com/office/drawing/2014/main" id="{90EFF851-2A40-7CBE-6098-269452435D76}"/>
              </a:ext>
            </a:extLst>
          </p:cNvPr>
          <p:cNvPicPr preferRelativeResize="0"/>
          <p:nvPr/>
        </p:nvPicPr>
        <p:blipFill rotWithShape="1">
          <a:blip r:embed="rId8">
            <a:alphaModFix/>
          </a:blip>
          <a:srcRect/>
          <a:stretch/>
        </p:blipFill>
        <p:spPr>
          <a:xfrm>
            <a:off x="10635775" y="-29775162"/>
            <a:ext cx="274311" cy="274311"/>
          </a:xfrm>
          <a:prstGeom prst="rect">
            <a:avLst/>
          </a:prstGeom>
          <a:noFill/>
          <a:ln>
            <a:noFill/>
          </a:ln>
        </p:spPr>
      </p:pic>
      <p:sp>
        <p:nvSpPr>
          <p:cNvPr id="44" name="Obdĺžnik: zaoblené rohy 7">
            <a:extLst>
              <a:ext uri="{FF2B5EF4-FFF2-40B4-BE49-F238E27FC236}">
                <a16:creationId xmlns:a16="http://schemas.microsoft.com/office/drawing/2014/main" id="{AA469472-4221-4B47-7792-0D024A1676E9}"/>
              </a:ext>
            </a:extLst>
          </p:cNvPr>
          <p:cNvSpPr/>
          <p:nvPr/>
        </p:nvSpPr>
        <p:spPr>
          <a:xfrm>
            <a:off x="10076756" y="-25454236"/>
            <a:ext cx="713185" cy="349726"/>
          </a:xfrm>
          <a:prstGeom prst="roundRect">
            <a:avLst>
              <a:gd name="adj" fmla="val 30000"/>
            </a:avLst>
          </a:prstGeom>
          <a:solidFill>
            <a:srgbClr val="7030A0">
              <a:alpha val="70000"/>
            </a:srgb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sk-SK" sz="1600" b="0" i="0" u="none" strike="noStrike" kern="1200" cap="none" spc="0" normalizeH="0" baseline="0" noProof="0" dirty="0">
                <a:ln>
                  <a:noFill/>
                </a:ln>
                <a:solidFill>
                  <a:prstClr val="white"/>
                </a:solidFill>
                <a:effectLst/>
                <a:uLnTx/>
                <a:uFillTx/>
                <a:latin typeface="Segoe UI Variable Display" pitchFamily="2" charset="0"/>
                <a:ea typeface="+mn-ea"/>
                <a:cs typeface="+mn-cs"/>
              </a:rPr>
              <a:t>Next</a:t>
            </a:r>
          </a:p>
        </p:txBody>
      </p:sp>
      <p:sp>
        <p:nvSpPr>
          <p:cNvPr id="45" name="Google Shape;359;p22">
            <a:extLst>
              <a:ext uri="{FF2B5EF4-FFF2-40B4-BE49-F238E27FC236}">
                <a16:creationId xmlns:a16="http://schemas.microsoft.com/office/drawing/2014/main" id="{70BCB543-B04B-5430-867C-03B0E371B3F2}"/>
              </a:ext>
            </a:extLst>
          </p:cNvPr>
          <p:cNvSpPr txBox="1"/>
          <p:nvPr/>
        </p:nvSpPr>
        <p:spPr>
          <a:xfrm>
            <a:off x="4981492" y="-29538732"/>
            <a:ext cx="5127818" cy="292388"/>
          </a:xfrm>
          <a:prstGeom prst="rect">
            <a:avLst/>
          </a:prstGeom>
          <a:noFill/>
          <a:ln>
            <a:noFill/>
          </a:ln>
        </p:spPr>
        <p:txBody>
          <a:bodyPr spcFirstLastPara="1" wrap="square" lIns="91425" tIns="45700" rIns="91425" bIns="45700" anchor="t"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300" b="0" i="0" u="none" strike="noStrike" kern="0" cap="none" spc="0" normalizeH="0" baseline="0" noProof="0">
                <a:ln>
                  <a:noFill/>
                </a:ln>
                <a:solidFill>
                  <a:srgbClr val="000000"/>
                </a:solidFill>
                <a:effectLst/>
                <a:uLnTx/>
                <a:uFillTx/>
                <a:latin typeface="Play"/>
                <a:ea typeface="Play"/>
                <a:cs typeface="Play"/>
                <a:sym typeface="Play"/>
              </a:rPr>
              <a:t>Select a Disk Drive to install Windows.</a:t>
            </a:r>
            <a:endParaRPr kumimoji="0" sz="900" b="0" i="0" u="none" strike="noStrike" kern="0" cap="none" spc="0" normalizeH="0" baseline="0" noProof="0">
              <a:ln>
                <a:noFill/>
              </a:ln>
              <a:solidFill>
                <a:srgbClr val="000000"/>
              </a:solidFill>
              <a:effectLst/>
              <a:uLnTx/>
              <a:uFillTx/>
              <a:latin typeface="Play"/>
              <a:ea typeface="Play"/>
              <a:cs typeface="Play"/>
              <a:sym typeface="Play"/>
            </a:endParaRPr>
          </a:p>
        </p:txBody>
      </p:sp>
      <p:sp>
        <p:nvSpPr>
          <p:cNvPr id="46" name="Google Shape;360;p22">
            <a:extLst>
              <a:ext uri="{FF2B5EF4-FFF2-40B4-BE49-F238E27FC236}">
                <a16:creationId xmlns:a16="http://schemas.microsoft.com/office/drawing/2014/main" id="{9C2DB658-93C3-B059-4FA8-4EF828186915}"/>
              </a:ext>
            </a:extLst>
          </p:cNvPr>
          <p:cNvSpPr/>
          <p:nvPr/>
        </p:nvSpPr>
        <p:spPr>
          <a:xfrm>
            <a:off x="4999152" y="-28856023"/>
            <a:ext cx="4976665" cy="2388911"/>
          </a:xfrm>
          <a:prstGeom prst="roundRect">
            <a:avLst>
              <a:gd name="adj" fmla="val 4604"/>
            </a:avLst>
          </a:prstGeom>
          <a:solidFill>
            <a:schemeClr val="dk1"/>
          </a:solidFill>
          <a:ln w="38100" cap="flat" cmpd="sng">
            <a:solidFill>
              <a:srgbClr val="7F7F7F"/>
            </a:solidFill>
            <a:prstDash val="solid"/>
            <a:miter lim="800000"/>
            <a:headEnd type="none" w="sm" len="sm"/>
            <a:tailEnd type="none" w="sm" len="sm"/>
          </a:ln>
        </p:spPr>
        <p:txBody>
          <a:bodyPr spcFirstLastPara="1" wrap="square" lIns="91425" tIns="45700" rIns="91425" bIns="45700"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FFFFFF"/>
              </a:buClr>
              <a:buSzPts val="1000"/>
              <a:buFont typeface="Play"/>
              <a:buNone/>
              <a:tabLst/>
              <a:defRPr/>
            </a:pPr>
            <a:endParaRPr kumimoji="0" sz="1000" b="0" i="0" u="none" strike="noStrike" kern="0" cap="none" spc="0" normalizeH="0" baseline="0" noProof="0">
              <a:ln>
                <a:noFill/>
              </a:ln>
              <a:solidFill>
                <a:srgbClr val="000000"/>
              </a:solidFill>
              <a:effectLst/>
              <a:uLnTx/>
              <a:uFillTx/>
              <a:latin typeface="Quattrocento Sans"/>
              <a:ea typeface="Quattrocento Sans"/>
              <a:cs typeface="Quattrocento Sans"/>
              <a:sym typeface="Quattrocento Sans"/>
            </a:endParaRPr>
          </a:p>
        </p:txBody>
      </p:sp>
      <p:pic>
        <p:nvPicPr>
          <p:cNvPr id="47" name="Google Shape;361;p22">
            <a:extLst>
              <a:ext uri="{FF2B5EF4-FFF2-40B4-BE49-F238E27FC236}">
                <a16:creationId xmlns:a16="http://schemas.microsoft.com/office/drawing/2014/main" id="{BEF6F708-94D1-F974-8B0F-0D8B24F5B6EE}"/>
              </a:ext>
            </a:extLst>
          </p:cNvPr>
          <p:cNvPicPr preferRelativeResize="0"/>
          <p:nvPr/>
        </p:nvPicPr>
        <p:blipFill rotWithShape="1">
          <a:blip r:embed="rId9">
            <a:alphaModFix/>
          </a:blip>
          <a:srcRect/>
          <a:stretch/>
        </p:blipFill>
        <p:spPr>
          <a:xfrm>
            <a:off x="2797356" y="-28063877"/>
            <a:ext cx="1147610" cy="1147610"/>
          </a:xfrm>
          <a:prstGeom prst="rect">
            <a:avLst/>
          </a:prstGeom>
          <a:noFill/>
          <a:ln>
            <a:noFill/>
          </a:ln>
        </p:spPr>
      </p:pic>
      <p:pic>
        <p:nvPicPr>
          <p:cNvPr id="48" name="Google Shape;362;p22">
            <a:extLst>
              <a:ext uri="{FF2B5EF4-FFF2-40B4-BE49-F238E27FC236}">
                <a16:creationId xmlns:a16="http://schemas.microsoft.com/office/drawing/2014/main" id="{B895ED57-A5F8-B603-947D-7DBD86F4B34B}"/>
              </a:ext>
            </a:extLst>
          </p:cNvPr>
          <p:cNvPicPr preferRelativeResize="0"/>
          <p:nvPr/>
        </p:nvPicPr>
        <p:blipFill rotWithShape="1">
          <a:blip r:embed="rId10">
            <a:alphaModFix/>
          </a:blip>
          <a:srcRect/>
          <a:stretch/>
        </p:blipFill>
        <p:spPr>
          <a:xfrm>
            <a:off x="5143973" y="-26312695"/>
            <a:ext cx="276792" cy="276792"/>
          </a:xfrm>
          <a:prstGeom prst="rect">
            <a:avLst/>
          </a:prstGeom>
          <a:noFill/>
          <a:ln>
            <a:noFill/>
          </a:ln>
        </p:spPr>
      </p:pic>
      <p:sp>
        <p:nvSpPr>
          <p:cNvPr id="49" name="Google Shape;363;p22">
            <a:extLst>
              <a:ext uri="{FF2B5EF4-FFF2-40B4-BE49-F238E27FC236}">
                <a16:creationId xmlns:a16="http://schemas.microsoft.com/office/drawing/2014/main" id="{DA3754E8-E6F9-BF78-A329-CFA002851CCB}"/>
              </a:ext>
            </a:extLst>
          </p:cNvPr>
          <p:cNvSpPr txBox="1"/>
          <p:nvPr/>
        </p:nvSpPr>
        <p:spPr>
          <a:xfrm>
            <a:off x="5190003" y="-25965743"/>
            <a:ext cx="184731" cy="369332"/>
          </a:xfrm>
          <a:prstGeom prst="rect">
            <a:avLst/>
          </a:prstGeom>
          <a:noFill/>
          <a:ln>
            <a:noFill/>
          </a:ln>
        </p:spPr>
        <p:txBody>
          <a:bodyPr spcFirstLastPara="1" wrap="square" lIns="91425" tIns="45700" rIns="91425" bIns="45700" anchor="t"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Play"/>
              <a:ea typeface="Play"/>
              <a:cs typeface="Play"/>
              <a:sym typeface="Play"/>
            </a:endParaRPr>
          </a:p>
        </p:txBody>
      </p:sp>
      <p:sp>
        <p:nvSpPr>
          <p:cNvPr id="50" name="Google Shape;364;p22">
            <a:extLst>
              <a:ext uri="{FF2B5EF4-FFF2-40B4-BE49-F238E27FC236}">
                <a16:creationId xmlns:a16="http://schemas.microsoft.com/office/drawing/2014/main" id="{4CE0261E-58F1-F44B-37EE-434E4BB4BF12}"/>
              </a:ext>
            </a:extLst>
          </p:cNvPr>
          <p:cNvSpPr txBox="1"/>
          <p:nvPr/>
        </p:nvSpPr>
        <p:spPr>
          <a:xfrm>
            <a:off x="5061795" y="-25995970"/>
            <a:ext cx="441146" cy="261610"/>
          </a:xfrm>
          <a:prstGeom prst="rect">
            <a:avLst/>
          </a:prstGeom>
          <a:noFill/>
          <a:ln>
            <a:noFill/>
          </a:ln>
        </p:spPr>
        <p:txBody>
          <a:bodyPr spcFirstLastPara="1" wrap="square" lIns="91425" tIns="45700" rIns="91425" bIns="45700" anchor="t"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100" b="0" i="0" u="none" strike="noStrike" kern="0" cap="none" spc="0" normalizeH="0" baseline="0" noProof="0">
                <a:ln>
                  <a:noFill/>
                </a:ln>
                <a:solidFill>
                  <a:srgbClr val="000000"/>
                </a:solidFill>
                <a:effectLst/>
                <a:uLnTx/>
                <a:uFillTx/>
                <a:latin typeface="Play"/>
                <a:ea typeface="Play"/>
                <a:cs typeface="Play"/>
                <a:sym typeface="Play"/>
              </a:rPr>
              <a:t>Add</a:t>
            </a:r>
            <a:endParaRPr kumimoji="0" sz="1100" b="0" i="0" u="none" strike="noStrike" kern="0" cap="none" spc="0" normalizeH="0" baseline="0" noProof="0">
              <a:ln>
                <a:noFill/>
              </a:ln>
              <a:solidFill>
                <a:srgbClr val="000000"/>
              </a:solidFill>
              <a:effectLst/>
              <a:uLnTx/>
              <a:uFillTx/>
              <a:latin typeface="Play"/>
              <a:ea typeface="Play"/>
              <a:cs typeface="Play"/>
              <a:sym typeface="Play"/>
            </a:endParaRPr>
          </a:p>
        </p:txBody>
      </p:sp>
      <p:pic>
        <p:nvPicPr>
          <p:cNvPr id="51" name="Google Shape;365;p22">
            <a:extLst>
              <a:ext uri="{FF2B5EF4-FFF2-40B4-BE49-F238E27FC236}">
                <a16:creationId xmlns:a16="http://schemas.microsoft.com/office/drawing/2014/main" id="{0FFEB8E9-2361-B87E-8233-A64FAE99776D}"/>
              </a:ext>
            </a:extLst>
          </p:cNvPr>
          <p:cNvPicPr preferRelativeResize="0"/>
          <p:nvPr/>
        </p:nvPicPr>
        <p:blipFill rotWithShape="1">
          <a:blip r:embed="rId11">
            <a:alphaModFix/>
          </a:blip>
          <a:srcRect/>
          <a:stretch/>
        </p:blipFill>
        <p:spPr>
          <a:xfrm>
            <a:off x="5861745" y="-26315076"/>
            <a:ext cx="276792" cy="276792"/>
          </a:xfrm>
          <a:prstGeom prst="rect">
            <a:avLst/>
          </a:prstGeom>
          <a:noFill/>
          <a:ln>
            <a:noFill/>
          </a:ln>
        </p:spPr>
      </p:pic>
      <p:sp>
        <p:nvSpPr>
          <p:cNvPr id="52" name="Google Shape;366;p22">
            <a:extLst>
              <a:ext uri="{FF2B5EF4-FFF2-40B4-BE49-F238E27FC236}">
                <a16:creationId xmlns:a16="http://schemas.microsoft.com/office/drawing/2014/main" id="{4AD1F3E6-8C95-52CB-069C-A9D38DBBF5AD}"/>
              </a:ext>
            </a:extLst>
          </p:cNvPr>
          <p:cNvSpPr txBox="1"/>
          <p:nvPr/>
        </p:nvSpPr>
        <p:spPr>
          <a:xfrm>
            <a:off x="5707432" y="-25998351"/>
            <a:ext cx="585417" cy="261610"/>
          </a:xfrm>
          <a:prstGeom prst="rect">
            <a:avLst/>
          </a:prstGeom>
          <a:noFill/>
          <a:ln>
            <a:noFill/>
          </a:ln>
        </p:spPr>
        <p:txBody>
          <a:bodyPr spcFirstLastPara="1" wrap="square" lIns="91425" tIns="45700" rIns="91425" bIns="45700" anchor="t"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100" b="0" i="0" u="none" strike="noStrike" kern="0" cap="none" spc="0" normalizeH="0" baseline="0" noProof="0">
                <a:ln>
                  <a:noFill/>
                </a:ln>
                <a:solidFill>
                  <a:srgbClr val="000000"/>
                </a:solidFill>
                <a:effectLst/>
                <a:uLnTx/>
                <a:uFillTx/>
                <a:latin typeface="Play"/>
                <a:ea typeface="Play"/>
                <a:cs typeface="Play"/>
                <a:sym typeface="Play"/>
              </a:rPr>
              <a:t>Delete</a:t>
            </a:r>
            <a:endParaRPr kumimoji="0" sz="1100" b="0" i="0" u="none" strike="noStrike" kern="0" cap="none" spc="0" normalizeH="0" baseline="0" noProof="0">
              <a:ln>
                <a:noFill/>
              </a:ln>
              <a:solidFill>
                <a:srgbClr val="000000"/>
              </a:solidFill>
              <a:effectLst/>
              <a:uLnTx/>
              <a:uFillTx/>
              <a:latin typeface="Play"/>
              <a:ea typeface="Play"/>
              <a:cs typeface="Play"/>
              <a:sym typeface="Play"/>
            </a:endParaRPr>
          </a:p>
        </p:txBody>
      </p:sp>
      <p:pic>
        <p:nvPicPr>
          <p:cNvPr id="53" name="Google Shape;367;p22">
            <a:extLst>
              <a:ext uri="{FF2B5EF4-FFF2-40B4-BE49-F238E27FC236}">
                <a16:creationId xmlns:a16="http://schemas.microsoft.com/office/drawing/2014/main" id="{77EBA612-F61D-7197-7E28-21BB0FAC0F0A}"/>
              </a:ext>
            </a:extLst>
          </p:cNvPr>
          <p:cNvPicPr preferRelativeResize="0"/>
          <p:nvPr/>
        </p:nvPicPr>
        <p:blipFill rotWithShape="1">
          <a:blip r:embed="rId12">
            <a:alphaModFix/>
          </a:blip>
          <a:srcRect/>
          <a:stretch/>
        </p:blipFill>
        <p:spPr>
          <a:xfrm>
            <a:off x="6593523" y="-26315076"/>
            <a:ext cx="276792" cy="276792"/>
          </a:xfrm>
          <a:prstGeom prst="rect">
            <a:avLst/>
          </a:prstGeom>
          <a:noFill/>
          <a:ln>
            <a:noFill/>
          </a:ln>
        </p:spPr>
      </p:pic>
      <p:sp>
        <p:nvSpPr>
          <p:cNvPr id="54" name="Google Shape;368;p22">
            <a:extLst>
              <a:ext uri="{FF2B5EF4-FFF2-40B4-BE49-F238E27FC236}">
                <a16:creationId xmlns:a16="http://schemas.microsoft.com/office/drawing/2014/main" id="{D3467CC9-1FFB-890A-FE20-C465FE081120}"/>
              </a:ext>
            </a:extLst>
          </p:cNvPr>
          <p:cNvSpPr txBox="1"/>
          <p:nvPr/>
        </p:nvSpPr>
        <p:spPr>
          <a:xfrm>
            <a:off x="6419173" y="-25998351"/>
            <a:ext cx="625492" cy="261610"/>
          </a:xfrm>
          <a:prstGeom prst="rect">
            <a:avLst/>
          </a:prstGeom>
          <a:noFill/>
          <a:ln>
            <a:noFill/>
          </a:ln>
        </p:spPr>
        <p:txBody>
          <a:bodyPr spcFirstLastPara="1" wrap="square" lIns="91425" tIns="45700" rIns="91425" bIns="45700" anchor="t"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100" b="0" i="0" u="none" strike="noStrike" kern="0" cap="none" spc="0" normalizeH="0" baseline="0" noProof="0">
                <a:ln>
                  <a:noFill/>
                </a:ln>
                <a:solidFill>
                  <a:srgbClr val="000000"/>
                </a:solidFill>
                <a:effectLst/>
                <a:uLnTx/>
                <a:uFillTx/>
                <a:latin typeface="Play"/>
                <a:ea typeface="Play"/>
                <a:cs typeface="Play"/>
                <a:sym typeface="Play"/>
              </a:rPr>
              <a:t>Format</a:t>
            </a:r>
            <a:endParaRPr kumimoji="0" sz="1100" b="0" i="0" u="none" strike="noStrike" kern="0" cap="none" spc="0" normalizeH="0" baseline="0" noProof="0">
              <a:ln>
                <a:noFill/>
              </a:ln>
              <a:solidFill>
                <a:srgbClr val="000000"/>
              </a:solidFill>
              <a:effectLst/>
              <a:uLnTx/>
              <a:uFillTx/>
              <a:latin typeface="Play"/>
              <a:ea typeface="Play"/>
              <a:cs typeface="Play"/>
              <a:sym typeface="Play"/>
            </a:endParaRPr>
          </a:p>
        </p:txBody>
      </p:sp>
      <p:pic>
        <p:nvPicPr>
          <p:cNvPr id="55" name="Google Shape;369;p22">
            <a:extLst>
              <a:ext uri="{FF2B5EF4-FFF2-40B4-BE49-F238E27FC236}">
                <a16:creationId xmlns:a16="http://schemas.microsoft.com/office/drawing/2014/main" id="{1E5D5DB4-0DC2-5E22-C44C-63BA7CCE44C1}"/>
              </a:ext>
            </a:extLst>
          </p:cNvPr>
          <p:cNvPicPr preferRelativeResize="0"/>
          <p:nvPr/>
        </p:nvPicPr>
        <p:blipFill rotWithShape="1">
          <a:blip r:embed="rId13">
            <a:alphaModFix/>
          </a:blip>
          <a:srcRect/>
          <a:stretch/>
        </p:blipFill>
        <p:spPr>
          <a:xfrm>
            <a:off x="7136916" y="-26242637"/>
            <a:ext cx="158109" cy="276792"/>
          </a:xfrm>
          <a:prstGeom prst="rect">
            <a:avLst/>
          </a:prstGeom>
          <a:noFill/>
          <a:ln>
            <a:noFill/>
          </a:ln>
        </p:spPr>
      </p:pic>
      <p:sp>
        <p:nvSpPr>
          <p:cNvPr id="56" name="Google Shape;370;p22">
            <a:extLst>
              <a:ext uri="{FF2B5EF4-FFF2-40B4-BE49-F238E27FC236}">
                <a16:creationId xmlns:a16="http://schemas.microsoft.com/office/drawing/2014/main" id="{96A06856-0E3B-4A4D-CF2D-15C4D10DC0F3}"/>
              </a:ext>
            </a:extLst>
          </p:cNvPr>
          <p:cNvSpPr txBox="1"/>
          <p:nvPr/>
        </p:nvSpPr>
        <p:spPr>
          <a:xfrm>
            <a:off x="7270016" y="-26221545"/>
            <a:ext cx="1385316" cy="230832"/>
          </a:xfrm>
          <a:prstGeom prst="rect">
            <a:avLst/>
          </a:prstGeom>
          <a:noFill/>
          <a:ln>
            <a:noFill/>
          </a:ln>
        </p:spPr>
        <p:txBody>
          <a:bodyPr spcFirstLastPara="1" wrap="square" lIns="91425" tIns="45700" rIns="91425" bIns="45700" anchor="t"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0" i="0" u="none" strike="noStrike" kern="0" cap="none" spc="0" normalizeH="0" baseline="0" noProof="0">
                <a:ln>
                  <a:noFill/>
                </a:ln>
                <a:solidFill>
                  <a:srgbClr val="000000"/>
                </a:solidFill>
                <a:effectLst/>
                <a:uLnTx/>
                <a:uFillTx/>
                <a:latin typeface="Play"/>
                <a:ea typeface="Play"/>
                <a:cs typeface="Play"/>
                <a:sym typeface="Play"/>
              </a:rPr>
              <a:t>Browse CD \ DVD \ USB</a:t>
            </a:r>
            <a:endParaRPr kumimoji="0" sz="900" b="0" i="0" u="none" strike="noStrike" kern="0" cap="none" spc="0" normalizeH="0" baseline="0" noProof="0">
              <a:ln>
                <a:noFill/>
              </a:ln>
              <a:solidFill>
                <a:srgbClr val="000000"/>
              </a:solidFill>
              <a:effectLst/>
              <a:uLnTx/>
              <a:uFillTx/>
              <a:latin typeface="Play"/>
              <a:ea typeface="Play"/>
              <a:cs typeface="Play"/>
              <a:sym typeface="Play"/>
            </a:endParaRPr>
          </a:p>
        </p:txBody>
      </p:sp>
      <p:pic>
        <p:nvPicPr>
          <p:cNvPr id="57" name="Google Shape;371;p22">
            <a:extLst>
              <a:ext uri="{FF2B5EF4-FFF2-40B4-BE49-F238E27FC236}">
                <a16:creationId xmlns:a16="http://schemas.microsoft.com/office/drawing/2014/main" id="{BBA93AD4-E5D5-E979-9DF6-A328AEC3BF96}"/>
              </a:ext>
            </a:extLst>
          </p:cNvPr>
          <p:cNvPicPr preferRelativeResize="0"/>
          <p:nvPr/>
        </p:nvPicPr>
        <p:blipFill rotWithShape="1">
          <a:blip r:embed="rId14">
            <a:alphaModFix/>
          </a:blip>
          <a:srcRect/>
          <a:stretch/>
        </p:blipFill>
        <p:spPr>
          <a:xfrm rot="10800000">
            <a:off x="8633283" y="-26188892"/>
            <a:ext cx="158109" cy="158109"/>
          </a:xfrm>
          <a:prstGeom prst="rect">
            <a:avLst/>
          </a:prstGeom>
          <a:noFill/>
          <a:ln>
            <a:noFill/>
          </a:ln>
        </p:spPr>
      </p:pic>
      <p:sp>
        <p:nvSpPr>
          <p:cNvPr id="58" name="Google Shape;372;p22">
            <a:extLst>
              <a:ext uri="{FF2B5EF4-FFF2-40B4-BE49-F238E27FC236}">
                <a16:creationId xmlns:a16="http://schemas.microsoft.com/office/drawing/2014/main" id="{865AC9D3-BD95-9418-46CB-430EA340D9B7}"/>
              </a:ext>
            </a:extLst>
          </p:cNvPr>
          <p:cNvSpPr txBox="1"/>
          <p:nvPr/>
        </p:nvSpPr>
        <p:spPr>
          <a:xfrm>
            <a:off x="8711712" y="-26225253"/>
            <a:ext cx="567784" cy="230832"/>
          </a:xfrm>
          <a:prstGeom prst="rect">
            <a:avLst/>
          </a:prstGeom>
          <a:noFill/>
          <a:ln>
            <a:noFill/>
          </a:ln>
        </p:spPr>
        <p:txBody>
          <a:bodyPr spcFirstLastPara="1" wrap="square" lIns="91425" tIns="45700" rIns="91425" bIns="45700" anchor="t"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0" i="0" u="none" strike="noStrike" kern="0" cap="none" spc="0" normalizeH="0" baseline="0" noProof="0">
                <a:ln>
                  <a:noFill/>
                </a:ln>
                <a:solidFill>
                  <a:srgbClr val="000000"/>
                </a:solidFill>
                <a:effectLst/>
                <a:uLnTx/>
                <a:uFillTx/>
                <a:latin typeface="Play"/>
                <a:ea typeface="Play"/>
                <a:cs typeface="Play"/>
                <a:sym typeface="Play"/>
              </a:rPr>
              <a:t>Refresh</a:t>
            </a:r>
            <a:endParaRPr kumimoji="0" sz="900" b="0" i="0" u="none" strike="noStrike" kern="0" cap="none" spc="0" normalizeH="0" baseline="0" noProof="0">
              <a:ln>
                <a:noFill/>
              </a:ln>
              <a:solidFill>
                <a:srgbClr val="000000"/>
              </a:solidFill>
              <a:effectLst/>
              <a:uLnTx/>
              <a:uFillTx/>
              <a:latin typeface="Play"/>
              <a:ea typeface="Play"/>
              <a:cs typeface="Play"/>
              <a:sym typeface="Play"/>
            </a:endParaRPr>
          </a:p>
        </p:txBody>
      </p:sp>
      <p:pic>
        <p:nvPicPr>
          <p:cNvPr id="59" name="Google Shape;373;p22">
            <a:extLst>
              <a:ext uri="{FF2B5EF4-FFF2-40B4-BE49-F238E27FC236}">
                <a16:creationId xmlns:a16="http://schemas.microsoft.com/office/drawing/2014/main" id="{4E7B8D9C-BE80-531D-63D9-EB9EDF9E7C09}"/>
              </a:ext>
            </a:extLst>
          </p:cNvPr>
          <p:cNvPicPr preferRelativeResize="0"/>
          <p:nvPr/>
        </p:nvPicPr>
        <p:blipFill rotWithShape="1">
          <a:blip r:embed="rId15">
            <a:alphaModFix/>
          </a:blip>
          <a:srcRect/>
          <a:stretch/>
        </p:blipFill>
        <p:spPr>
          <a:xfrm>
            <a:off x="5094097" y="-28607985"/>
            <a:ext cx="360598" cy="360598"/>
          </a:xfrm>
          <a:prstGeom prst="rect">
            <a:avLst/>
          </a:prstGeom>
          <a:noFill/>
          <a:ln>
            <a:noFill/>
          </a:ln>
        </p:spPr>
      </p:pic>
      <p:sp>
        <p:nvSpPr>
          <p:cNvPr id="60" name="Google Shape;374;p22">
            <a:extLst>
              <a:ext uri="{FF2B5EF4-FFF2-40B4-BE49-F238E27FC236}">
                <a16:creationId xmlns:a16="http://schemas.microsoft.com/office/drawing/2014/main" id="{F15416B6-46E1-530F-50B6-229BBDBF29A7}"/>
              </a:ext>
            </a:extLst>
          </p:cNvPr>
          <p:cNvSpPr txBox="1"/>
          <p:nvPr/>
        </p:nvSpPr>
        <p:spPr>
          <a:xfrm>
            <a:off x="5473648" y="-28566075"/>
            <a:ext cx="4502169" cy="261570"/>
          </a:xfrm>
          <a:prstGeom prst="rect">
            <a:avLst/>
          </a:prstGeom>
          <a:noFill/>
          <a:ln>
            <a:noFill/>
          </a:ln>
        </p:spPr>
        <p:txBody>
          <a:bodyPr spcFirstLastPara="1" wrap="square" lIns="91425" tIns="45700" rIns="91425" bIns="45700" anchor="t"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100" b="0" i="0" u="none" strike="noStrike" kern="0" cap="none" spc="0" normalizeH="0" baseline="0" noProof="0" dirty="0">
                <a:ln>
                  <a:noFill/>
                </a:ln>
                <a:solidFill>
                  <a:srgbClr val="00B050"/>
                </a:solidFill>
                <a:effectLst/>
                <a:uLnTx/>
                <a:uFillTx/>
                <a:latin typeface="Quattrocento Sans"/>
                <a:ea typeface="Quattrocento Sans"/>
                <a:cs typeface="Quattrocento Sans"/>
                <a:sym typeface="Quattrocento Sans"/>
              </a:rPr>
              <a:t>Disk 0 Unallocated Space          3 TB                  3 TB                        SSD</a:t>
            </a:r>
            <a:endParaRPr kumimoji="0" sz="1100" b="0" i="0" u="none" strike="noStrike" kern="0" cap="none" spc="0" normalizeH="0" baseline="0" noProof="0" dirty="0">
              <a:ln>
                <a:noFill/>
              </a:ln>
              <a:solidFill>
                <a:srgbClr val="00B050"/>
              </a:solidFill>
              <a:effectLst/>
              <a:uLnTx/>
              <a:uFillTx/>
              <a:latin typeface="Quattrocento Sans"/>
              <a:ea typeface="Quattrocento Sans"/>
              <a:cs typeface="Quattrocento Sans"/>
              <a:sym typeface="Quattrocento Sans"/>
            </a:endParaRPr>
          </a:p>
        </p:txBody>
      </p:sp>
      <p:sp>
        <p:nvSpPr>
          <p:cNvPr id="61" name="Google Shape;375;p22">
            <a:extLst>
              <a:ext uri="{FF2B5EF4-FFF2-40B4-BE49-F238E27FC236}">
                <a16:creationId xmlns:a16="http://schemas.microsoft.com/office/drawing/2014/main" id="{4A8E335B-D297-5480-A267-C349FC35E6B9}"/>
              </a:ext>
            </a:extLst>
          </p:cNvPr>
          <p:cNvSpPr txBox="1"/>
          <p:nvPr/>
        </p:nvSpPr>
        <p:spPr>
          <a:xfrm>
            <a:off x="6663913" y="-28823810"/>
            <a:ext cx="3311904" cy="261610"/>
          </a:xfrm>
          <a:prstGeom prst="rect">
            <a:avLst/>
          </a:prstGeom>
          <a:noFill/>
          <a:ln>
            <a:noFill/>
          </a:ln>
        </p:spPr>
        <p:txBody>
          <a:bodyPr spcFirstLastPara="1" wrap="square" lIns="91425" tIns="45700" rIns="91425" bIns="45700" anchor="t"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100" b="0" i="0" u="none" strike="noStrike" kern="0" cap="none" spc="0" normalizeH="0" baseline="0" noProof="0">
                <a:ln>
                  <a:noFill/>
                </a:ln>
                <a:solidFill>
                  <a:srgbClr val="FFFFFF"/>
                </a:solidFill>
                <a:effectLst/>
                <a:uLnTx/>
                <a:uFillTx/>
                <a:latin typeface="Quattrocento Sans"/>
                <a:ea typeface="Quattrocento Sans"/>
                <a:cs typeface="Quattrocento Sans"/>
                <a:sym typeface="Quattrocento Sans"/>
              </a:rPr>
              <a:t>Total size           Free space                     Type</a:t>
            </a:r>
            <a:endParaRPr kumimoji="0" sz="1100" b="0" i="0" u="none" strike="noStrike" kern="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pic>
        <p:nvPicPr>
          <p:cNvPr id="62" name="Google Shape;379;p22">
            <a:extLst>
              <a:ext uri="{FF2B5EF4-FFF2-40B4-BE49-F238E27FC236}">
                <a16:creationId xmlns:a16="http://schemas.microsoft.com/office/drawing/2014/main" id="{E5C02D0B-EC70-BFEE-955C-495F442699EA}"/>
              </a:ext>
            </a:extLst>
          </p:cNvPr>
          <p:cNvPicPr preferRelativeResize="0"/>
          <p:nvPr/>
        </p:nvPicPr>
        <p:blipFill rotWithShape="1">
          <a:blip r:embed="rId16">
            <a:alphaModFix/>
          </a:blip>
          <a:srcRect/>
          <a:stretch/>
        </p:blipFill>
        <p:spPr>
          <a:xfrm>
            <a:off x="3632722" y="-27429381"/>
            <a:ext cx="418811" cy="418811"/>
          </a:xfrm>
          <a:prstGeom prst="rect">
            <a:avLst/>
          </a:prstGeom>
          <a:noFill/>
          <a:ln>
            <a:noFill/>
          </a:ln>
        </p:spPr>
      </p:pic>
    </p:spTree>
    <p:extLst>
      <p:ext uri="{BB962C8B-B14F-4D97-AF65-F5344CB8AC3E}">
        <p14:creationId xmlns:p14="http://schemas.microsoft.com/office/powerpoint/2010/main" val="1853709029"/>
      </p:ext>
    </p:extLst>
  </p:cSld>
  <p:clrMapOvr>
    <a:masterClrMapping/>
  </p:clrMapOvr>
  <mc:AlternateContent xmlns:mc="http://schemas.openxmlformats.org/markup-compatibility/2006" xmlns:p159="http://schemas.microsoft.com/office/powerpoint/2015/09/main">
    <mc:Choice Requires="p159">
      <p:transition advTm="2000">
        <p159:morph option="byObject"/>
      </p:transition>
    </mc:Choice>
    <mc:Fallback xmlns="">
      <p:transition advTm="2000">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pic>
        <p:nvPicPr>
          <p:cNvPr id="2" name="Google Shape;111;p18">
            <a:extLst>
              <a:ext uri="{FF2B5EF4-FFF2-40B4-BE49-F238E27FC236}">
                <a16:creationId xmlns:a16="http://schemas.microsoft.com/office/drawing/2014/main" id="{EB27B543-096A-FAD3-AD41-8CA30D5CBCAD}"/>
              </a:ext>
            </a:extLst>
          </p:cNvPr>
          <p:cNvPicPr preferRelativeResize="0"/>
          <p:nvPr/>
        </p:nvPicPr>
        <p:blipFill>
          <a:blip r:embed="rId3">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rcRect t="33709" b="33709"/>
          <a:stretch/>
        </p:blipFill>
        <p:spPr>
          <a:xfrm>
            <a:off x="705853" y="916120"/>
            <a:ext cx="11053010" cy="4845880"/>
          </a:xfrm>
          <a:prstGeom prst="roundRect">
            <a:avLst>
              <a:gd name="adj" fmla="val 8458"/>
            </a:avLst>
          </a:prstGeom>
          <a:noFill/>
          <a:ln>
            <a:noFill/>
          </a:ln>
        </p:spPr>
      </p:pic>
      <p:sp>
        <p:nvSpPr>
          <p:cNvPr id="7" name="Google Shape;262;p19">
            <a:extLst>
              <a:ext uri="{FF2B5EF4-FFF2-40B4-BE49-F238E27FC236}">
                <a16:creationId xmlns:a16="http://schemas.microsoft.com/office/drawing/2014/main" id="{C625F104-4E30-0F82-958F-4C23F0779534}"/>
              </a:ext>
            </a:extLst>
          </p:cNvPr>
          <p:cNvSpPr txBox="1"/>
          <p:nvPr/>
        </p:nvSpPr>
        <p:spPr>
          <a:xfrm>
            <a:off x="2089666" y="6079383"/>
            <a:ext cx="257701" cy="584775"/>
          </a:xfrm>
          <a:prstGeom prst="rect">
            <a:avLst/>
          </a:prstGeom>
          <a:noFill/>
          <a:ln>
            <a:noFill/>
          </a:ln>
        </p:spPr>
        <p:txBody>
          <a:bodyPr spcFirstLastPara="1" wrap="square" lIns="91425" tIns="45700" rIns="91425" bIns="45700" anchor="t"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200" b="0" i="0" u="none" strike="noStrike" kern="0" cap="none" spc="0" normalizeH="0" baseline="0" noProof="0">
                <a:ln>
                  <a:noFill/>
                </a:ln>
                <a:solidFill>
                  <a:prstClr val="black"/>
                </a:solidFill>
                <a:effectLst/>
                <a:uLnTx/>
                <a:uFillTx/>
                <a:latin typeface="Play"/>
                <a:ea typeface="Play"/>
                <a:cs typeface="Play"/>
                <a:sym typeface="Play"/>
              </a:rPr>
              <a:t>1</a:t>
            </a:r>
            <a:endParaRPr kumimoji="0" sz="3200" b="0" i="0" u="none" strike="noStrike" kern="0" cap="none" spc="0" normalizeH="0" baseline="0" noProof="0">
              <a:ln>
                <a:noFill/>
              </a:ln>
              <a:solidFill>
                <a:prstClr val="black"/>
              </a:solidFill>
              <a:effectLst/>
              <a:uLnTx/>
              <a:uFillTx/>
              <a:latin typeface="Play"/>
              <a:ea typeface="Play"/>
              <a:cs typeface="Play"/>
              <a:sym typeface="Play"/>
            </a:endParaRPr>
          </a:p>
        </p:txBody>
      </p:sp>
      <p:sp>
        <p:nvSpPr>
          <p:cNvPr id="8" name="Google Shape;263;p19">
            <a:extLst>
              <a:ext uri="{FF2B5EF4-FFF2-40B4-BE49-F238E27FC236}">
                <a16:creationId xmlns:a16="http://schemas.microsoft.com/office/drawing/2014/main" id="{DBB7E266-440B-CF87-9827-2E5CFA3437FF}"/>
              </a:ext>
            </a:extLst>
          </p:cNvPr>
          <p:cNvSpPr txBox="1"/>
          <p:nvPr/>
        </p:nvSpPr>
        <p:spPr>
          <a:xfrm>
            <a:off x="2428220" y="6233270"/>
            <a:ext cx="1777669" cy="276959"/>
          </a:xfrm>
          <a:prstGeom prst="rect">
            <a:avLst/>
          </a:prstGeom>
          <a:noFill/>
          <a:ln>
            <a:noFill/>
          </a:ln>
        </p:spPr>
        <p:txBody>
          <a:bodyPr spcFirstLastPara="1" wrap="square" lIns="91425" tIns="45700" rIns="91425" bIns="45700" anchor="t"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0" i="0" u="none" strike="noStrike" kern="0" cap="none" spc="0" normalizeH="0" baseline="0" noProof="0">
                <a:ln>
                  <a:noFill/>
                </a:ln>
                <a:solidFill>
                  <a:prstClr val="black"/>
                </a:solidFill>
                <a:effectLst/>
                <a:uLnTx/>
                <a:uFillTx/>
                <a:latin typeface="Play"/>
                <a:ea typeface="Play"/>
                <a:cs typeface="Play"/>
                <a:sym typeface="Play"/>
              </a:rPr>
              <a:t>Collecting Information</a:t>
            </a:r>
            <a:endParaRPr kumimoji="0" sz="1200" b="0" i="0" u="none" strike="noStrike" kern="0" cap="none" spc="0" normalizeH="0" baseline="0" noProof="0">
              <a:ln>
                <a:noFill/>
              </a:ln>
              <a:solidFill>
                <a:prstClr val="black"/>
              </a:solidFill>
              <a:effectLst/>
              <a:uLnTx/>
              <a:uFillTx/>
              <a:latin typeface="Play"/>
              <a:ea typeface="Play"/>
              <a:cs typeface="Play"/>
              <a:sym typeface="Play"/>
            </a:endParaRPr>
          </a:p>
        </p:txBody>
      </p:sp>
      <p:sp>
        <p:nvSpPr>
          <p:cNvPr id="13" name="Google Shape;264;p19">
            <a:extLst>
              <a:ext uri="{FF2B5EF4-FFF2-40B4-BE49-F238E27FC236}">
                <a16:creationId xmlns:a16="http://schemas.microsoft.com/office/drawing/2014/main" id="{FC52B745-314B-2B37-9B0A-77DC4C2FD1FB}"/>
              </a:ext>
            </a:extLst>
          </p:cNvPr>
          <p:cNvSpPr/>
          <p:nvPr/>
        </p:nvSpPr>
        <p:spPr>
          <a:xfrm>
            <a:off x="2203551" y="5904388"/>
            <a:ext cx="2863962" cy="242293"/>
          </a:xfrm>
          <a:prstGeom prst="rect">
            <a:avLst/>
          </a:prstGeom>
          <a:solidFill>
            <a:srgbClr val="262626"/>
          </a:solidFill>
          <a:ln>
            <a:noFill/>
          </a:ln>
        </p:spPr>
        <p:txBody>
          <a:bodyPr spcFirstLastPara="1" wrap="square" lIns="91425" tIns="45700" rIns="91425" bIns="457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dirty="0">
              <a:ln>
                <a:noFill/>
              </a:ln>
              <a:solidFill>
                <a:prstClr val="black"/>
              </a:solidFill>
              <a:effectLst/>
              <a:uLnTx/>
              <a:uFillTx/>
              <a:latin typeface="Play"/>
              <a:ea typeface="Play"/>
              <a:cs typeface="Play"/>
              <a:sym typeface="Play"/>
            </a:endParaRPr>
          </a:p>
        </p:txBody>
      </p:sp>
      <p:sp>
        <p:nvSpPr>
          <p:cNvPr id="14" name="Google Shape;267;p19">
            <a:extLst>
              <a:ext uri="{FF2B5EF4-FFF2-40B4-BE49-F238E27FC236}">
                <a16:creationId xmlns:a16="http://schemas.microsoft.com/office/drawing/2014/main" id="{6043269D-09EB-D981-5D60-D79202957B20}"/>
              </a:ext>
            </a:extLst>
          </p:cNvPr>
          <p:cNvSpPr txBox="1"/>
          <p:nvPr/>
        </p:nvSpPr>
        <p:spPr>
          <a:xfrm>
            <a:off x="5159446" y="6122769"/>
            <a:ext cx="405880" cy="584775"/>
          </a:xfrm>
          <a:prstGeom prst="rect">
            <a:avLst/>
          </a:prstGeom>
          <a:noFill/>
          <a:ln>
            <a:noFill/>
          </a:ln>
        </p:spPr>
        <p:txBody>
          <a:bodyPr spcFirstLastPara="1" wrap="square" lIns="91425" tIns="45700" rIns="91425" bIns="45700" anchor="t"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200" b="0" i="0" u="none" strike="noStrike" kern="0" cap="none" spc="0" normalizeH="0" baseline="0" noProof="0">
                <a:ln>
                  <a:noFill/>
                </a:ln>
                <a:solidFill>
                  <a:prstClr val="black"/>
                </a:solidFill>
                <a:effectLst/>
                <a:uLnTx/>
                <a:uFillTx/>
                <a:latin typeface="Play"/>
                <a:ea typeface="Play"/>
                <a:cs typeface="Play"/>
                <a:sym typeface="Play"/>
              </a:rPr>
              <a:t>2</a:t>
            </a:r>
            <a:endParaRPr kumimoji="0" sz="3200" b="0" i="0" u="none" strike="noStrike" kern="0" cap="none" spc="0" normalizeH="0" baseline="0" noProof="0">
              <a:ln>
                <a:noFill/>
              </a:ln>
              <a:solidFill>
                <a:prstClr val="black"/>
              </a:solidFill>
              <a:effectLst/>
              <a:uLnTx/>
              <a:uFillTx/>
              <a:latin typeface="Play"/>
              <a:ea typeface="Play"/>
              <a:cs typeface="Play"/>
              <a:sym typeface="Play"/>
            </a:endParaRPr>
          </a:p>
        </p:txBody>
      </p:sp>
      <p:sp>
        <p:nvSpPr>
          <p:cNvPr id="15" name="Google Shape;268;p19">
            <a:extLst>
              <a:ext uri="{FF2B5EF4-FFF2-40B4-BE49-F238E27FC236}">
                <a16:creationId xmlns:a16="http://schemas.microsoft.com/office/drawing/2014/main" id="{CF30547B-E6E4-A27F-7794-688B595922C2}"/>
              </a:ext>
            </a:extLst>
          </p:cNvPr>
          <p:cNvSpPr txBox="1"/>
          <p:nvPr/>
        </p:nvSpPr>
        <p:spPr>
          <a:xfrm>
            <a:off x="5498000" y="6246676"/>
            <a:ext cx="1914485" cy="276959"/>
          </a:xfrm>
          <a:prstGeom prst="rect">
            <a:avLst/>
          </a:prstGeom>
          <a:noFill/>
          <a:ln>
            <a:noFill/>
          </a:ln>
        </p:spPr>
        <p:txBody>
          <a:bodyPr spcFirstLastPara="1" wrap="square" lIns="91425" tIns="45700" rIns="91425" bIns="45700" anchor="t"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0" i="0" u="none" strike="noStrike" kern="0" cap="none" spc="0" normalizeH="0" baseline="0" noProof="0" dirty="0">
                <a:ln>
                  <a:noFill/>
                </a:ln>
                <a:solidFill>
                  <a:prstClr val="black"/>
                </a:solidFill>
                <a:effectLst/>
                <a:uLnTx/>
                <a:uFillTx/>
                <a:latin typeface="Play"/>
                <a:ea typeface="Play"/>
                <a:cs typeface="Play"/>
                <a:sym typeface="Play"/>
              </a:rPr>
              <a:t>Installing Windows 13</a:t>
            </a:r>
            <a:endParaRPr kumimoji="0" sz="1200" b="0" i="0" u="none" strike="noStrike" kern="0" cap="none" spc="0" normalizeH="0" baseline="0" noProof="0" dirty="0">
              <a:ln>
                <a:noFill/>
              </a:ln>
              <a:solidFill>
                <a:prstClr val="black"/>
              </a:solidFill>
              <a:effectLst/>
              <a:uLnTx/>
              <a:uFillTx/>
              <a:latin typeface="Play"/>
              <a:ea typeface="Play"/>
              <a:cs typeface="Play"/>
              <a:sym typeface="Play"/>
            </a:endParaRPr>
          </a:p>
        </p:txBody>
      </p:sp>
      <p:sp>
        <p:nvSpPr>
          <p:cNvPr id="16" name="Google Shape;269;p19">
            <a:extLst>
              <a:ext uri="{FF2B5EF4-FFF2-40B4-BE49-F238E27FC236}">
                <a16:creationId xmlns:a16="http://schemas.microsoft.com/office/drawing/2014/main" id="{08F95D19-A4E1-A60A-4097-D282D6D2F519}"/>
              </a:ext>
            </a:extLst>
          </p:cNvPr>
          <p:cNvSpPr txBox="1"/>
          <p:nvPr/>
        </p:nvSpPr>
        <p:spPr>
          <a:xfrm>
            <a:off x="7951743" y="6128016"/>
            <a:ext cx="405880" cy="584775"/>
          </a:xfrm>
          <a:prstGeom prst="rect">
            <a:avLst/>
          </a:prstGeom>
          <a:noFill/>
          <a:ln>
            <a:noFill/>
          </a:ln>
        </p:spPr>
        <p:txBody>
          <a:bodyPr spcFirstLastPara="1" wrap="square" lIns="91425" tIns="45700" rIns="91425" bIns="45700" anchor="t"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200" b="0" i="0" u="none" strike="noStrike" kern="0" cap="none" spc="0" normalizeH="0" baseline="0" noProof="0" dirty="0">
                <a:ln>
                  <a:noFill/>
                </a:ln>
                <a:solidFill>
                  <a:prstClr val="black"/>
                </a:solidFill>
                <a:effectLst/>
                <a:uLnTx/>
                <a:uFillTx/>
                <a:latin typeface="Play"/>
                <a:ea typeface="Play"/>
                <a:cs typeface="Play"/>
                <a:sym typeface="Play"/>
              </a:rPr>
              <a:t>3</a:t>
            </a:r>
            <a:endParaRPr kumimoji="0" sz="3200" b="0" i="0" u="none" strike="noStrike" kern="0" cap="none" spc="0" normalizeH="0" baseline="0" noProof="0" dirty="0">
              <a:ln>
                <a:noFill/>
              </a:ln>
              <a:solidFill>
                <a:prstClr val="black"/>
              </a:solidFill>
              <a:effectLst/>
              <a:uLnTx/>
              <a:uFillTx/>
              <a:latin typeface="Play"/>
              <a:ea typeface="Play"/>
              <a:cs typeface="Play"/>
              <a:sym typeface="Play"/>
            </a:endParaRPr>
          </a:p>
        </p:txBody>
      </p:sp>
      <p:sp>
        <p:nvSpPr>
          <p:cNvPr id="17" name="Google Shape;270;p19">
            <a:extLst>
              <a:ext uri="{FF2B5EF4-FFF2-40B4-BE49-F238E27FC236}">
                <a16:creationId xmlns:a16="http://schemas.microsoft.com/office/drawing/2014/main" id="{8C2194B0-069A-2309-1A67-B12A5B4A406D}"/>
              </a:ext>
            </a:extLst>
          </p:cNvPr>
          <p:cNvSpPr txBox="1"/>
          <p:nvPr/>
        </p:nvSpPr>
        <p:spPr>
          <a:xfrm>
            <a:off x="8290297" y="6236933"/>
            <a:ext cx="1153506" cy="276959"/>
          </a:xfrm>
          <a:prstGeom prst="rect">
            <a:avLst/>
          </a:prstGeom>
          <a:noFill/>
          <a:ln>
            <a:noFill/>
          </a:ln>
        </p:spPr>
        <p:txBody>
          <a:bodyPr spcFirstLastPara="1" wrap="square" lIns="91425" tIns="45700" rIns="91425" bIns="45700" anchor="t"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0" i="0" u="none" strike="noStrike" kern="0" cap="none" spc="0" normalizeH="0" baseline="0" noProof="0" dirty="0">
                <a:ln>
                  <a:noFill/>
                </a:ln>
                <a:solidFill>
                  <a:prstClr val="black"/>
                </a:solidFill>
                <a:effectLst/>
                <a:uLnTx/>
                <a:uFillTx/>
                <a:latin typeface="Play"/>
                <a:ea typeface="Play"/>
                <a:cs typeface="Play"/>
                <a:sym typeface="Play"/>
              </a:rPr>
              <a:t>Finishing Up</a:t>
            </a:r>
            <a:endParaRPr kumimoji="0" sz="1200" b="0" i="0" u="none" strike="noStrike" kern="0" cap="none" spc="0" normalizeH="0" baseline="0" noProof="0" dirty="0">
              <a:ln>
                <a:noFill/>
              </a:ln>
              <a:solidFill>
                <a:prstClr val="black"/>
              </a:solidFill>
              <a:effectLst/>
              <a:uLnTx/>
              <a:uFillTx/>
              <a:latin typeface="Play"/>
              <a:ea typeface="Play"/>
              <a:cs typeface="Play"/>
              <a:sym typeface="Play"/>
            </a:endParaRPr>
          </a:p>
        </p:txBody>
      </p:sp>
      <p:sp>
        <p:nvSpPr>
          <p:cNvPr id="18" name="Google Shape;276;p19">
            <a:extLst>
              <a:ext uri="{FF2B5EF4-FFF2-40B4-BE49-F238E27FC236}">
                <a16:creationId xmlns:a16="http://schemas.microsoft.com/office/drawing/2014/main" id="{E69796B8-42AC-1050-396C-648E1C94D5DF}"/>
              </a:ext>
            </a:extLst>
          </p:cNvPr>
          <p:cNvSpPr/>
          <p:nvPr/>
        </p:nvSpPr>
        <p:spPr>
          <a:xfrm>
            <a:off x="2203548" y="5885356"/>
            <a:ext cx="2886074" cy="276043"/>
          </a:xfrm>
          <a:prstGeom prst="rect">
            <a:avLst/>
          </a:prstGeom>
          <a:solidFill>
            <a:srgbClr val="00B050"/>
          </a:solidFill>
          <a:ln>
            <a:noFill/>
          </a:ln>
        </p:spPr>
        <p:txBody>
          <a:bodyPr spcFirstLastPara="1" wrap="square" lIns="91425" tIns="45700" rIns="91425" bIns="457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prstClr val="black"/>
              </a:solidFill>
              <a:effectLst/>
              <a:uLnTx/>
              <a:uFillTx/>
              <a:latin typeface="Play"/>
              <a:ea typeface="Play"/>
              <a:cs typeface="Play"/>
              <a:sym typeface="Play"/>
            </a:endParaRPr>
          </a:p>
        </p:txBody>
      </p:sp>
      <p:sp>
        <p:nvSpPr>
          <p:cNvPr id="19" name="Google Shape;264;p19">
            <a:extLst>
              <a:ext uri="{FF2B5EF4-FFF2-40B4-BE49-F238E27FC236}">
                <a16:creationId xmlns:a16="http://schemas.microsoft.com/office/drawing/2014/main" id="{BDC9BD62-BEAD-70FA-6332-2B7B37A2CB4C}"/>
              </a:ext>
            </a:extLst>
          </p:cNvPr>
          <p:cNvSpPr/>
          <p:nvPr/>
        </p:nvSpPr>
        <p:spPr>
          <a:xfrm>
            <a:off x="5213170" y="5884439"/>
            <a:ext cx="2608444" cy="276960"/>
          </a:xfrm>
          <a:prstGeom prst="rect">
            <a:avLst/>
          </a:prstGeom>
          <a:solidFill>
            <a:srgbClr val="262626"/>
          </a:solidFill>
          <a:ln>
            <a:noFill/>
          </a:ln>
        </p:spPr>
        <p:txBody>
          <a:bodyPr spcFirstLastPara="1" wrap="square" lIns="91425" tIns="45700" rIns="91425" bIns="457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dirty="0">
              <a:ln>
                <a:noFill/>
              </a:ln>
              <a:solidFill>
                <a:prstClr val="black"/>
              </a:solidFill>
              <a:effectLst/>
              <a:uLnTx/>
              <a:uFillTx/>
              <a:latin typeface="Play"/>
              <a:ea typeface="Play"/>
              <a:cs typeface="Play"/>
              <a:sym typeface="Play"/>
            </a:endParaRPr>
          </a:p>
        </p:txBody>
      </p:sp>
      <p:sp>
        <p:nvSpPr>
          <p:cNvPr id="20" name="Google Shape;264;p19">
            <a:extLst>
              <a:ext uri="{FF2B5EF4-FFF2-40B4-BE49-F238E27FC236}">
                <a16:creationId xmlns:a16="http://schemas.microsoft.com/office/drawing/2014/main" id="{F008BAC5-D637-CA9B-013C-49797D514D3A}"/>
              </a:ext>
            </a:extLst>
          </p:cNvPr>
          <p:cNvSpPr/>
          <p:nvPr/>
        </p:nvSpPr>
        <p:spPr>
          <a:xfrm>
            <a:off x="7973852" y="5901929"/>
            <a:ext cx="2608444" cy="276960"/>
          </a:xfrm>
          <a:prstGeom prst="rect">
            <a:avLst/>
          </a:prstGeom>
          <a:solidFill>
            <a:srgbClr val="262626"/>
          </a:solidFill>
          <a:ln>
            <a:noFill/>
          </a:ln>
        </p:spPr>
        <p:txBody>
          <a:bodyPr spcFirstLastPara="1" wrap="square" lIns="91425" tIns="45700" rIns="91425" bIns="457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dirty="0">
              <a:ln>
                <a:noFill/>
              </a:ln>
              <a:solidFill>
                <a:prstClr val="black"/>
              </a:solidFill>
              <a:effectLst/>
              <a:uLnTx/>
              <a:uFillTx/>
              <a:latin typeface="Play"/>
              <a:ea typeface="Play"/>
              <a:cs typeface="Play"/>
              <a:sym typeface="Play"/>
            </a:endParaRPr>
          </a:p>
        </p:txBody>
      </p:sp>
      <p:sp>
        <p:nvSpPr>
          <p:cNvPr id="9" name="Obdĺžnik: zaoblené rohy 7">
            <a:extLst>
              <a:ext uri="{FF2B5EF4-FFF2-40B4-BE49-F238E27FC236}">
                <a16:creationId xmlns:a16="http://schemas.microsoft.com/office/drawing/2014/main" id="{216A6013-62D9-F0F7-F922-5BA6606CAECB}"/>
              </a:ext>
            </a:extLst>
          </p:cNvPr>
          <p:cNvSpPr/>
          <p:nvPr/>
        </p:nvSpPr>
        <p:spPr>
          <a:xfrm>
            <a:off x="32626248" y="2539719"/>
            <a:ext cx="1512000" cy="1512000"/>
          </a:xfrm>
          <a:prstGeom prst="roundRect">
            <a:avLst/>
          </a:prstGeom>
          <a:blipFill dpi="0" rotWithShape="1">
            <a:blip r:embed="rId2"/>
            <a:srcRect/>
            <a:stretch>
              <a:fillRect l="-536881" t="-96886" r="-169468" b="-256686"/>
            </a:stretch>
          </a:blipFill>
          <a:ln w="3810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k-SK"/>
          </a:p>
        </p:txBody>
      </p:sp>
      <p:pic>
        <p:nvPicPr>
          <p:cNvPr id="40" name="Picture 39">
            <a:extLst>
              <a:ext uri="{FF2B5EF4-FFF2-40B4-BE49-F238E27FC236}">
                <a16:creationId xmlns:a16="http://schemas.microsoft.com/office/drawing/2014/main" id="{CB32B7FC-1453-8D14-A062-F9F00F54AE87}"/>
              </a:ext>
            </a:extLst>
          </p:cNvPr>
          <p:cNvPicPr>
            <a:picLocks noChangeAspect="1"/>
          </p:cNvPicPr>
          <p:nvPr/>
        </p:nvPicPr>
        <p:blipFill>
          <a:blip r:embed="rId5">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32561694" y="2420698"/>
            <a:ext cx="1646892" cy="1650859"/>
          </a:xfrm>
          <a:prstGeom prst="rect">
            <a:avLst/>
          </a:prstGeom>
          <a:ln>
            <a:solidFill>
              <a:srgbClr val="7030A0"/>
            </a:solidFill>
          </a:ln>
        </p:spPr>
      </p:pic>
      <p:sp>
        <p:nvSpPr>
          <p:cNvPr id="41" name="Obdĺžnik: zaoblené rohy 7">
            <a:extLst>
              <a:ext uri="{FF2B5EF4-FFF2-40B4-BE49-F238E27FC236}">
                <a16:creationId xmlns:a16="http://schemas.microsoft.com/office/drawing/2014/main" id="{EED54A87-25F1-0AC6-E768-429900B5EBE3}"/>
              </a:ext>
            </a:extLst>
          </p:cNvPr>
          <p:cNvSpPr/>
          <p:nvPr/>
        </p:nvSpPr>
        <p:spPr>
          <a:xfrm>
            <a:off x="1664882" y="18950288"/>
            <a:ext cx="795975" cy="811915"/>
          </a:xfrm>
          <a:prstGeom prst="roundRect">
            <a:avLst/>
          </a:prstGeom>
          <a:blipFill dpi="0" rotWithShape="1">
            <a:blip r:embed="rId2"/>
            <a:srcRect/>
            <a:stretch>
              <a:fillRect l="-536881" t="-96886" r="-169468" b="-256686"/>
            </a:stretch>
          </a:blipFill>
          <a:ln w="3810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k-SK"/>
          </a:p>
        </p:txBody>
      </p:sp>
      <p:pic>
        <p:nvPicPr>
          <p:cNvPr id="42" name="Picture 41">
            <a:extLst>
              <a:ext uri="{FF2B5EF4-FFF2-40B4-BE49-F238E27FC236}">
                <a16:creationId xmlns:a16="http://schemas.microsoft.com/office/drawing/2014/main" id="{FEFB8316-3C67-EED8-A382-39AA1DEC30A8}"/>
              </a:ext>
            </a:extLst>
          </p:cNvPr>
          <p:cNvPicPr>
            <a:picLocks noChangeAspect="1"/>
          </p:cNvPicPr>
          <p:nvPr/>
        </p:nvPicPr>
        <p:blipFill>
          <a:blip r:embed="rId5">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600338" y="18885865"/>
            <a:ext cx="894024" cy="896177"/>
          </a:xfrm>
          <a:prstGeom prst="rect">
            <a:avLst/>
          </a:prstGeom>
        </p:spPr>
      </p:pic>
      <p:sp>
        <p:nvSpPr>
          <p:cNvPr id="43" name="BlokTextu 1">
            <a:extLst>
              <a:ext uri="{FF2B5EF4-FFF2-40B4-BE49-F238E27FC236}">
                <a16:creationId xmlns:a16="http://schemas.microsoft.com/office/drawing/2014/main" id="{EF65C71A-7111-AD61-5C12-EBA4A4507ED7}"/>
              </a:ext>
            </a:extLst>
          </p:cNvPr>
          <p:cNvSpPr txBox="1"/>
          <p:nvPr/>
        </p:nvSpPr>
        <p:spPr>
          <a:xfrm>
            <a:off x="1600338" y="20020372"/>
            <a:ext cx="5928686" cy="1969770"/>
          </a:xfrm>
          <a:prstGeom prst="rect">
            <a:avLst/>
          </a:prstGeom>
          <a:noFill/>
        </p:spPr>
        <p:txBody>
          <a:bodyPr wrap="square" rtlCol="0">
            <a:spAutoFit/>
          </a:bodyPr>
          <a:lstStyle/>
          <a:p>
            <a:r>
              <a:rPr lang="sk-SK" sz="3600" dirty="0">
                <a:solidFill>
                  <a:schemeClr val="bg1"/>
                </a:solidFill>
                <a:latin typeface="Segoe UI Variable Display" pitchFamily="2" charset="0"/>
              </a:rPr>
              <a:t>Welcome to Windows 18</a:t>
            </a:r>
            <a:r>
              <a:rPr lang="en-US" sz="3600" dirty="0">
                <a:solidFill>
                  <a:schemeClr val="bg1"/>
                </a:solidFill>
                <a:latin typeface="Segoe UI Variable Display" pitchFamily="2" charset="0"/>
              </a:rPr>
              <a:t> 2024</a:t>
            </a:r>
            <a:r>
              <a:rPr lang="sk-SK" sz="3600" dirty="0">
                <a:solidFill>
                  <a:schemeClr val="bg1"/>
                </a:solidFill>
                <a:latin typeface="Segoe UI Variable Display" pitchFamily="2" charset="0"/>
              </a:rPr>
              <a:t>!</a:t>
            </a:r>
          </a:p>
          <a:p>
            <a:endParaRPr lang="sk-SK" sz="1400" dirty="0">
              <a:solidFill>
                <a:schemeClr val="bg1"/>
              </a:solidFill>
              <a:latin typeface="Segoe UI Variable Display" pitchFamily="2" charset="0"/>
            </a:endParaRPr>
          </a:p>
          <a:p>
            <a:r>
              <a:rPr lang="sk-SK" dirty="0">
                <a:solidFill>
                  <a:schemeClr val="bg1"/>
                </a:solidFill>
                <a:latin typeface="Segoe UI Variable Display" pitchFamily="2" charset="0"/>
              </a:rPr>
              <a:t>Now you</a:t>
            </a:r>
            <a:r>
              <a:rPr lang="en-US" dirty="0">
                <a:solidFill>
                  <a:schemeClr val="bg1"/>
                </a:solidFill>
                <a:latin typeface="Segoe UI Variable Display" pitchFamily="2" charset="0"/>
              </a:rPr>
              <a:t>’re installing the best version of Windows! We look forward to showing it to you!</a:t>
            </a:r>
            <a:endParaRPr lang="sk-SK" dirty="0">
              <a:solidFill>
                <a:schemeClr val="bg1"/>
              </a:solidFill>
              <a:latin typeface="Segoe UI Variable Display" pitchFamily="2" charset="0"/>
            </a:endParaRPr>
          </a:p>
        </p:txBody>
      </p:sp>
    </p:spTree>
    <p:extLst>
      <p:ext uri="{BB962C8B-B14F-4D97-AF65-F5344CB8AC3E}">
        <p14:creationId xmlns:p14="http://schemas.microsoft.com/office/powerpoint/2010/main" val="42312335"/>
      </p:ext>
    </p:extLst>
  </p:cSld>
  <p:clrMapOvr>
    <a:masterClrMapping/>
  </p:clrMapOvr>
  <mc:AlternateContent xmlns:mc="http://schemas.openxmlformats.org/markup-compatibility/2006" xmlns:p159="http://schemas.microsoft.com/office/powerpoint/2015/09/main">
    <mc:Choice Requires="p159">
      <p:transition advTm="2000">
        <p159:morph option="byObject"/>
      </p:transition>
    </mc:Choice>
    <mc:Fallback xmlns="">
      <p:transition advTm="2000">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pic>
        <p:nvPicPr>
          <p:cNvPr id="2" name="Google Shape;111;p18">
            <a:extLst>
              <a:ext uri="{FF2B5EF4-FFF2-40B4-BE49-F238E27FC236}">
                <a16:creationId xmlns:a16="http://schemas.microsoft.com/office/drawing/2014/main" id="{EB27B543-096A-FAD3-AD41-8CA30D5CBCAD}"/>
              </a:ext>
            </a:extLst>
          </p:cNvPr>
          <p:cNvPicPr preferRelativeResize="0"/>
          <p:nvPr/>
        </p:nvPicPr>
        <p:blipFill>
          <a:blip r:embed="rId3">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rcRect t="33709" b="33709"/>
          <a:stretch/>
        </p:blipFill>
        <p:spPr>
          <a:xfrm>
            <a:off x="705853" y="916120"/>
            <a:ext cx="11053010" cy="4845880"/>
          </a:xfrm>
          <a:prstGeom prst="roundRect">
            <a:avLst>
              <a:gd name="adj" fmla="val 8458"/>
            </a:avLst>
          </a:prstGeom>
          <a:noFill/>
          <a:ln>
            <a:noFill/>
          </a:ln>
        </p:spPr>
      </p:pic>
      <p:sp>
        <p:nvSpPr>
          <p:cNvPr id="7" name="Google Shape;262;p19">
            <a:extLst>
              <a:ext uri="{FF2B5EF4-FFF2-40B4-BE49-F238E27FC236}">
                <a16:creationId xmlns:a16="http://schemas.microsoft.com/office/drawing/2014/main" id="{C625F104-4E30-0F82-958F-4C23F0779534}"/>
              </a:ext>
            </a:extLst>
          </p:cNvPr>
          <p:cNvSpPr txBox="1"/>
          <p:nvPr/>
        </p:nvSpPr>
        <p:spPr>
          <a:xfrm>
            <a:off x="2089666" y="6079383"/>
            <a:ext cx="257701" cy="584775"/>
          </a:xfrm>
          <a:prstGeom prst="rect">
            <a:avLst/>
          </a:prstGeom>
          <a:noFill/>
          <a:ln>
            <a:noFill/>
          </a:ln>
        </p:spPr>
        <p:txBody>
          <a:bodyPr spcFirstLastPara="1" wrap="square" lIns="91425" tIns="45700" rIns="91425" bIns="45700" anchor="t"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200" b="0" i="0" u="none" strike="noStrike" kern="0" cap="none" spc="0" normalizeH="0" baseline="0" noProof="0">
                <a:ln>
                  <a:noFill/>
                </a:ln>
                <a:solidFill>
                  <a:prstClr val="black"/>
                </a:solidFill>
                <a:effectLst/>
                <a:uLnTx/>
                <a:uFillTx/>
                <a:latin typeface="Play"/>
                <a:ea typeface="Play"/>
                <a:cs typeface="Play"/>
                <a:sym typeface="Play"/>
              </a:rPr>
              <a:t>1</a:t>
            </a:r>
            <a:endParaRPr kumimoji="0" sz="3200" b="0" i="0" u="none" strike="noStrike" kern="0" cap="none" spc="0" normalizeH="0" baseline="0" noProof="0">
              <a:ln>
                <a:noFill/>
              </a:ln>
              <a:solidFill>
                <a:prstClr val="black"/>
              </a:solidFill>
              <a:effectLst/>
              <a:uLnTx/>
              <a:uFillTx/>
              <a:latin typeface="Play"/>
              <a:ea typeface="Play"/>
              <a:cs typeface="Play"/>
              <a:sym typeface="Play"/>
            </a:endParaRPr>
          </a:p>
        </p:txBody>
      </p:sp>
      <p:sp>
        <p:nvSpPr>
          <p:cNvPr id="8" name="Google Shape;263;p19">
            <a:extLst>
              <a:ext uri="{FF2B5EF4-FFF2-40B4-BE49-F238E27FC236}">
                <a16:creationId xmlns:a16="http://schemas.microsoft.com/office/drawing/2014/main" id="{DBB7E266-440B-CF87-9827-2E5CFA3437FF}"/>
              </a:ext>
            </a:extLst>
          </p:cNvPr>
          <p:cNvSpPr txBox="1"/>
          <p:nvPr/>
        </p:nvSpPr>
        <p:spPr>
          <a:xfrm>
            <a:off x="2428220" y="6233270"/>
            <a:ext cx="1777669" cy="276959"/>
          </a:xfrm>
          <a:prstGeom prst="rect">
            <a:avLst/>
          </a:prstGeom>
          <a:noFill/>
          <a:ln>
            <a:noFill/>
          </a:ln>
        </p:spPr>
        <p:txBody>
          <a:bodyPr spcFirstLastPara="1" wrap="square" lIns="91425" tIns="45700" rIns="91425" bIns="45700" anchor="t"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0" i="0" u="none" strike="noStrike" kern="0" cap="none" spc="0" normalizeH="0" baseline="0" noProof="0">
                <a:ln>
                  <a:noFill/>
                </a:ln>
                <a:solidFill>
                  <a:prstClr val="black"/>
                </a:solidFill>
                <a:effectLst/>
                <a:uLnTx/>
                <a:uFillTx/>
                <a:latin typeface="Play"/>
                <a:ea typeface="Play"/>
                <a:cs typeface="Play"/>
                <a:sym typeface="Play"/>
              </a:rPr>
              <a:t>Collecting Information</a:t>
            </a:r>
            <a:endParaRPr kumimoji="0" sz="1200" b="0" i="0" u="none" strike="noStrike" kern="0" cap="none" spc="0" normalizeH="0" baseline="0" noProof="0">
              <a:ln>
                <a:noFill/>
              </a:ln>
              <a:solidFill>
                <a:prstClr val="black"/>
              </a:solidFill>
              <a:effectLst/>
              <a:uLnTx/>
              <a:uFillTx/>
              <a:latin typeface="Play"/>
              <a:ea typeface="Play"/>
              <a:cs typeface="Play"/>
              <a:sym typeface="Play"/>
            </a:endParaRPr>
          </a:p>
        </p:txBody>
      </p:sp>
      <p:sp>
        <p:nvSpPr>
          <p:cNvPr id="13" name="Google Shape;264;p19">
            <a:extLst>
              <a:ext uri="{FF2B5EF4-FFF2-40B4-BE49-F238E27FC236}">
                <a16:creationId xmlns:a16="http://schemas.microsoft.com/office/drawing/2014/main" id="{FC52B745-314B-2B37-9B0A-77DC4C2FD1FB}"/>
              </a:ext>
            </a:extLst>
          </p:cNvPr>
          <p:cNvSpPr/>
          <p:nvPr/>
        </p:nvSpPr>
        <p:spPr>
          <a:xfrm>
            <a:off x="2203551" y="5904388"/>
            <a:ext cx="2863962" cy="242293"/>
          </a:xfrm>
          <a:prstGeom prst="rect">
            <a:avLst/>
          </a:prstGeom>
          <a:solidFill>
            <a:srgbClr val="262626"/>
          </a:solidFill>
          <a:ln>
            <a:noFill/>
          </a:ln>
        </p:spPr>
        <p:txBody>
          <a:bodyPr spcFirstLastPara="1" wrap="square" lIns="91425" tIns="45700" rIns="91425" bIns="457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dirty="0">
              <a:ln>
                <a:noFill/>
              </a:ln>
              <a:solidFill>
                <a:prstClr val="black"/>
              </a:solidFill>
              <a:effectLst/>
              <a:uLnTx/>
              <a:uFillTx/>
              <a:latin typeface="Play"/>
              <a:ea typeface="Play"/>
              <a:cs typeface="Play"/>
              <a:sym typeface="Play"/>
            </a:endParaRPr>
          </a:p>
        </p:txBody>
      </p:sp>
      <p:sp>
        <p:nvSpPr>
          <p:cNvPr id="14" name="Google Shape;267;p19">
            <a:extLst>
              <a:ext uri="{FF2B5EF4-FFF2-40B4-BE49-F238E27FC236}">
                <a16:creationId xmlns:a16="http://schemas.microsoft.com/office/drawing/2014/main" id="{6043269D-09EB-D981-5D60-D79202957B20}"/>
              </a:ext>
            </a:extLst>
          </p:cNvPr>
          <p:cNvSpPr txBox="1"/>
          <p:nvPr/>
        </p:nvSpPr>
        <p:spPr>
          <a:xfrm>
            <a:off x="5159446" y="6122769"/>
            <a:ext cx="405880" cy="584775"/>
          </a:xfrm>
          <a:prstGeom prst="rect">
            <a:avLst/>
          </a:prstGeom>
          <a:noFill/>
          <a:ln>
            <a:noFill/>
          </a:ln>
        </p:spPr>
        <p:txBody>
          <a:bodyPr spcFirstLastPara="1" wrap="square" lIns="91425" tIns="45700" rIns="91425" bIns="45700" anchor="t"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200" b="0" i="0" u="none" strike="noStrike" kern="0" cap="none" spc="0" normalizeH="0" baseline="0" noProof="0">
                <a:ln>
                  <a:noFill/>
                </a:ln>
                <a:solidFill>
                  <a:prstClr val="black"/>
                </a:solidFill>
                <a:effectLst/>
                <a:uLnTx/>
                <a:uFillTx/>
                <a:latin typeface="Play"/>
                <a:ea typeface="Play"/>
                <a:cs typeface="Play"/>
                <a:sym typeface="Play"/>
              </a:rPr>
              <a:t>2</a:t>
            </a:r>
            <a:endParaRPr kumimoji="0" sz="3200" b="0" i="0" u="none" strike="noStrike" kern="0" cap="none" spc="0" normalizeH="0" baseline="0" noProof="0">
              <a:ln>
                <a:noFill/>
              </a:ln>
              <a:solidFill>
                <a:prstClr val="black"/>
              </a:solidFill>
              <a:effectLst/>
              <a:uLnTx/>
              <a:uFillTx/>
              <a:latin typeface="Play"/>
              <a:ea typeface="Play"/>
              <a:cs typeface="Play"/>
              <a:sym typeface="Play"/>
            </a:endParaRPr>
          </a:p>
        </p:txBody>
      </p:sp>
      <p:sp>
        <p:nvSpPr>
          <p:cNvPr id="15" name="Google Shape;268;p19">
            <a:extLst>
              <a:ext uri="{FF2B5EF4-FFF2-40B4-BE49-F238E27FC236}">
                <a16:creationId xmlns:a16="http://schemas.microsoft.com/office/drawing/2014/main" id="{CF30547B-E6E4-A27F-7794-688B595922C2}"/>
              </a:ext>
            </a:extLst>
          </p:cNvPr>
          <p:cNvSpPr txBox="1"/>
          <p:nvPr/>
        </p:nvSpPr>
        <p:spPr>
          <a:xfrm>
            <a:off x="5498000" y="6246676"/>
            <a:ext cx="1914485" cy="276959"/>
          </a:xfrm>
          <a:prstGeom prst="rect">
            <a:avLst/>
          </a:prstGeom>
          <a:noFill/>
          <a:ln>
            <a:noFill/>
          </a:ln>
        </p:spPr>
        <p:txBody>
          <a:bodyPr spcFirstLastPara="1" wrap="square" lIns="91425" tIns="45700" rIns="91425" bIns="45700" anchor="t"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0" i="0" u="none" strike="noStrike" kern="0" cap="none" spc="0" normalizeH="0" baseline="0" noProof="0" dirty="0">
                <a:ln>
                  <a:noFill/>
                </a:ln>
                <a:solidFill>
                  <a:prstClr val="black"/>
                </a:solidFill>
                <a:effectLst/>
                <a:uLnTx/>
                <a:uFillTx/>
                <a:latin typeface="Play"/>
                <a:ea typeface="Play"/>
                <a:cs typeface="Play"/>
                <a:sym typeface="Play"/>
              </a:rPr>
              <a:t>Installing Windows 13</a:t>
            </a:r>
            <a:endParaRPr kumimoji="0" sz="1200" b="0" i="0" u="none" strike="noStrike" kern="0" cap="none" spc="0" normalizeH="0" baseline="0" noProof="0" dirty="0">
              <a:ln>
                <a:noFill/>
              </a:ln>
              <a:solidFill>
                <a:prstClr val="black"/>
              </a:solidFill>
              <a:effectLst/>
              <a:uLnTx/>
              <a:uFillTx/>
              <a:latin typeface="Play"/>
              <a:ea typeface="Play"/>
              <a:cs typeface="Play"/>
              <a:sym typeface="Play"/>
            </a:endParaRPr>
          </a:p>
        </p:txBody>
      </p:sp>
      <p:sp>
        <p:nvSpPr>
          <p:cNvPr id="16" name="Google Shape;269;p19">
            <a:extLst>
              <a:ext uri="{FF2B5EF4-FFF2-40B4-BE49-F238E27FC236}">
                <a16:creationId xmlns:a16="http://schemas.microsoft.com/office/drawing/2014/main" id="{08F95D19-A4E1-A60A-4097-D282D6D2F519}"/>
              </a:ext>
            </a:extLst>
          </p:cNvPr>
          <p:cNvSpPr txBox="1"/>
          <p:nvPr/>
        </p:nvSpPr>
        <p:spPr>
          <a:xfrm>
            <a:off x="7951743" y="6128016"/>
            <a:ext cx="405880" cy="584775"/>
          </a:xfrm>
          <a:prstGeom prst="rect">
            <a:avLst/>
          </a:prstGeom>
          <a:noFill/>
          <a:ln>
            <a:noFill/>
          </a:ln>
        </p:spPr>
        <p:txBody>
          <a:bodyPr spcFirstLastPara="1" wrap="square" lIns="91425" tIns="45700" rIns="91425" bIns="45700" anchor="t"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200" b="0" i="0" u="none" strike="noStrike" kern="0" cap="none" spc="0" normalizeH="0" baseline="0" noProof="0" dirty="0">
                <a:ln>
                  <a:noFill/>
                </a:ln>
                <a:solidFill>
                  <a:prstClr val="black"/>
                </a:solidFill>
                <a:effectLst/>
                <a:uLnTx/>
                <a:uFillTx/>
                <a:latin typeface="Play"/>
                <a:ea typeface="Play"/>
                <a:cs typeface="Play"/>
                <a:sym typeface="Play"/>
              </a:rPr>
              <a:t>3</a:t>
            </a:r>
            <a:endParaRPr kumimoji="0" sz="3200" b="0" i="0" u="none" strike="noStrike" kern="0" cap="none" spc="0" normalizeH="0" baseline="0" noProof="0" dirty="0">
              <a:ln>
                <a:noFill/>
              </a:ln>
              <a:solidFill>
                <a:prstClr val="black"/>
              </a:solidFill>
              <a:effectLst/>
              <a:uLnTx/>
              <a:uFillTx/>
              <a:latin typeface="Play"/>
              <a:ea typeface="Play"/>
              <a:cs typeface="Play"/>
              <a:sym typeface="Play"/>
            </a:endParaRPr>
          </a:p>
        </p:txBody>
      </p:sp>
      <p:sp>
        <p:nvSpPr>
          <p:cNvPr id="17" name="Google Shape;270;p19">
            <a:extLst>
              <a:ext uri="{FF2B5EF4-FFF2-40B4-BE49-F238E27FC236}">
                <a16:creationId xmlns:a16="http://schemas.microsoft.com/office/drawing/2014/main" id="{8C2194B0-069A-2309-1A67-B12A5B4A406D}"/>
              </a:ext>
            </a:extLst>
          </p:cNvPr>
          <p:cNvSpPr txBox="1"/>
          <p:nvPr/>
        </p:nvSpPr>
        <p:spPr>
          <a:xfrm>
            <a:off x="8290297" y="6236933"/>
            <a:ext cx="1153506" cy="276959"/>
          </a:xfrm>
          <a:prstGeom prst="rect">
            <a:avLst/>
          </a:prstGeom>
          <a:noFill/>
          <a:ln>
            <a:noFill/>
          </a:ln>
        </p:spPr>
        <p:txBody>
          <a:bodyPr spcFirstLastPara="1" wrap="square" lIns="91425" tIns="45700" rIns="91425" bIns="45700" anchor="t"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0" i="0" u="none" strike="noStrike" kern="0" cap="none" spc="0" normalizeH="0" baseline="0" noProof="0" dirty="0">
                <a:ln>
                  <a:noFill/>
                </a:ln>
                <a:solidFill>
                  <a:prstClr val="black"/>
                </a:solidFill>
                <a:effectLst/>
                <a:uLnTx/>
                <a:uFillTx/>
                <a:latin typeface="Play"/>
                <a:ea typeface="Play"/>
                <a:cs typeface="Play"/>
                <a:sym typeface="Play"/>
              </a:rPr>
              <a:t>Finishing Up</a:t>
            </a:r>
            <a:endParaRPr kumimoji="0" sz="1200" b="0" i="0" u="none" strike="noStrike" kern="0" cap="none" spc="0" normalizeH="0" baseline="0" noProof="0" dirty="0">
              <a:ln>
                <a:noFill/>
              </a:ln>
              <a:solidFill>
                <a:prstClr val="black"/>
              </a:solidFill>
              <a:effectLst/>
              <a:uLnTx/>
              <a:uFillTx/>
              <a:latin typeface="Play"/>
              <a:ea typeface="Play"/>
              <a:cs typeface="Play"/>
              <a:sym typeface="Play"/>
            </a:endParaRPr>
          </a:p>
        </p:txBody>
      </p:sp>
      <p:sp>
        <p:nvSpPr>
          <p:cNvPr id="18" name="Google Shape;276;p19">
            <a:extLst>
              <a:ext uri="{FF2B5EF4-FFF2-40B4-BE49-F238E27FC236}">
                <a16:creationId xmlns:a16="http://schemas.microsoft.com/office/drawing/2014/main" id="{E69796B8-42AC-1050-396C-648E1C94D5DF}"/>
              </a:ext>
            </a:extLst>
          </p:cNvPr>
          <p:cNvSpPr/>
          <p:nvPr/>
        </p:nvSpPr>
        <p:spPr>
          <a:xfrm>
            <a:off x="2203548" y="5885356"/>
            <a:ext cx="2886074" cy="276043"/>
          </a:xfrm>
          <a:prstGeom prst="rect">
            <a:avLst/>
          </a:prstGeom>
          <a:solidFill>
            <a:srgbClr val="00B050"/>
          </a:solidFill>
          <a:ln>
            <a:noFill/>
          </a:ln>
        </p:spPr>
        <p:txBody>
          <a:bodyPr spcFirstLastPara="1" wrap="square" lIns="91425" tIns="45700" rIns="91425" bIns="457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prstClr val="black"/>
              </a:solidFill>
              <a:effectLst/>
              <a:uLnTx/>
              <a:uFillTx/>
              <a:latin typeface="Play"/>
              <a:ea typeface="Play"/>
              <a:cs typeface="Play"/>
              <a:sym typeface="Play"/>
            </a:endParaRPr>
          </a:p>
        </p:txBody>
      </p:sp>
      <p:sp>
        <p:nvSpPr>
          <p:cNvPr id="19" name="Google Shape;264;p19">
            <a:extLst>
              <a:ext uri="{FF2B5EF4-FFF2-40B4-BE49-F238E27FC236}">
                <a16:creationId xmlns:a16="http://schemas.microsoft.com/office/drawing/2014/main" id="{BDC9BD62-BEAD-70FA-6332-2B7B37A2CB4C}"/>
              </a:ext>
            </a:extLst>
          </p:cNvPr>
          <p:cNvSpPr/>
          <p:nvPr/>
        </p:nvSpPr>
        <p:spPr>
          <a:xfrm>
            <a:off x="5213170" y="5884439"/>
            <a:ext cx="2608444" cy="276960"/>
          </a:xfrm>
          <a:prstGeom prst="rect">
            <a:avLst/>
          </a:prstGeom>
          <a:solidFill>
            <a:srgbClr val="262626"/>
          </a:solidFill>
          <a:ln>
            <a:noFill/>
          </a:ln>
        </p:spPr>
        <p:txBody>
          <a:bodyPr spcFirstLastPara="1" wrap="square" lIns="91425" tIns="45700" rIns="91425" bIns="457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dirty="0">
              <a:ln>
                <a:noFill/>
              </a:ln>
              <a:solidFill>
                <a:prstClr val="black"/>
              </a:solidFill>
              <a:effectLst/>
              <a:uLnTx/>
              <a:uFillTx/>
              <a:latin typeface="Play"/>
              <a:ea typeface="Play"/>
              <a:cs typeface="Play"/>
              <a:sym typeface="Play"/>
            </a:endParaRPr>
          </a:p>
        </p:txBody>
      </p:sp>
      <p:sp>
        <p:nvSpPr>
          <p:cNvPr id="20" name="Google Shape;264;p19">
            <a:extLst>
              <a:ext uri="{FF2B5EF4-FFF2-40B4-BE49-F238E27FC236}">
                <a16:creationId xmlns:a16="http://schemas.microsoft.com/office/drawing/2014/main" id="{F008BAC5-D637-CA9B-013C-49797D514D3A}"/>
              </a:ext>
            </a:extLst>
          </p:cNvPr>
          <p:cNvSpPr/>
          <p:nvPr/>
        </p:nvSpPr>
        <p:spPr>
          <a:xfrm>
            <a:off x="7973852" y="5901929"/>
            <a:ext cx="2608444" cy="276960"/>
          </a:xfrm>
          <a:prstGeom prst="rect">
            <a:avLst/>
          </a:prstGeom>
          <a:solidFill>
            <a:srgbClr val="262626"/>
          </a:solidFill>
          <a:ln>
            <a:noFill/>
          </a:ln>
        </p:spPr>
        <p:txBody>
          <a:bodyPr spcFirstLastPara="1" wrap="square" lIns="91425" tIns="45700" rIns="91425" bIns="457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dirty="0">
              <a:ln>
                <a:noFill/>
              </a:ln>
              <a:solidFill>
                <a:prstClr val="black"/>
              </a:solidFill>
              <a:effectLst/>
              <a:uLnTx/>
              <a:uFillTx/>
              <a:latin typeface="Play"/>
              <a:ea typeface="Play"/>
              <a:cs typeface="Play"/>
              <a:sym typeface="Play"/>
            </a:endParaRPr>
          </a:p>
        </p:txBody>
      </p:sp>
      <p:sp>
        <p:nvSpPr>
          <p:cNvPr id="9" name="Obdĺžnik: zaoblené rohy 7">
            <a:extLst>
              <a:ext uri="{FF2B5EF4-FFF2-40B4-BE49-F238E27FC236}">
                <a16:creationId xmlns:a16="http://schemas.microsoft.com/office/drawing/2014/main" id="{216A6013-62D9-F0F7-F922-5BA6606CAECB}"/>
              </a:ext>
            </a:extLst>
          </p:cNvPr>
          <p:cNvSpPr/>
          <p:nvPr/>
        </p:nvSpPr>
        <p:spPr>
          <a:xfrm>
            <a:off x="9660757" y="2539719"/>
            <a:ext cx="1512000" cy="1512000"/>
          </a:xfrm>
          <a:prstGeom prst="roundRect">
            <a:avLst/>
          </a:prstGeom>
          <a:blipFill dpi="0" rotWithShape="1">
            <a:blip r:embed="rId2"/>
            <a:srcRect/>
            <a:stretch>
              <a:fillRect l="-536881" t="-96886" r="-169468" b="-256686"/>
            </a:stretch>
          </a:blipFill>
          <a:ln w="3810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sk-SK"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40" name="Picture 39">
            <a:extLst>
              <a:ext uri="{FF2B5EF4-FFF2-40B4-BE49-F238E27FC236}">
                <a16:creationId xmlns:a16="http://schemas.microsoft.com/office/drawing/2014/main" id="{CB32B7FC-1453-8D14-A062-F9F00F54AE87}"/>
              </a:ext>
            </a:extLst>
          </p:cNvPr>
          <p:cNvPicPr>
            <a:picLocks noChangeAspect="1"/>
          </p:cNvPicPr>
          <p:nvPr/>
        </p:nvPicPr>
        <p:blipFill>
          <a:blip r:embed="rId5">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9596203" y="2420698"/>
            <a:ext cx="1646892" cy="1650859"/>
          </a:xfrm>
          <a:prstGeom prst="rect">
            <a:avLst/>
          </a:prstGeom>
          <a:ln>
            <a:solidFill>
              <a:srgbClr val="7030A0"/>
            </a:solidFill>
          </a:ln>
        </p:spPr>
      </p:pic>
      <p:sp>
        <p:nvSpPr>
          <p:cNvPr id="41" name="Obdĺžnik: zaoblené rohy 7">
            <a:extLst>
              <a:ext uri="{FF2B5EF4-FFF2-40B4-BE49-F238E27FC236}">
                <a16:creationId xmlns:a16="http://schemas.microsoft.com/office/drawing/2014/main" id="{EED54A87-25F1-0AC6-E768-429900B5EBE3}"/>
              </a:ext>
            </a:extLst>
          </p:cNvPr>
          <p:cNvSpPr/>
          <p:nvPr/>
        </p:nvSpPr>
        <p:spPr>
          <a:xfrm>
            <a:off x="1664882" y="1611869"/>
            <a:ext cx="795975" cy="811915"/>
          </a:xfrm>
          <a:prstGeom prst="roundRect">
            <a:avLst/>
          </a:prstGeom>
          <a:blipFill dpi="0" rotWithShape="1">
            <a:blip r:embed="rId2"/>
            <a:srcRect/>
            <a:stretch>
              <a:fillRect l="-536881" t="-96886" r="-169468" b="-256686"/>
            </a:stretch>
          </a:blipFill>
          <a:ln w="3810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sk-SK"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42" name="Picture 41">
            <a:extLst>
              <a:ext uri="{FF2B5EF4-FFF2-40B4-BE49-F238E27FC236}">
                <a16:creationId xmlns:a16="http://schemas.microsoft.com/office/drawing/2014/main" id="{FEFB8316-3C67-EED8-A382-39AA1DEC30A8}"/>
              </a:ext>
            </a:extLst>
          </p:cNvPr>
          <p:cNvPicPr>
            <a:picLocks noChangeAspect="1"/>
          </p:cNvPicPr>
          <p:nvPr/>
        </p:nvPicPr>
        <p:blipFill>
          <a:blip r:embed="rId5">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600338" y="1547446"/>
            <a:ext cx="894024" cy="896177"/>
          </a:xfrm>
          <a:prstGeom prst="rect">
            <a:avLst/>
          </a:prstGeom>
        </p:spPr>
      </p:pic>
      <p:sp>
        <p:nvSpPr>
          <p:cNvPr id="43" name="BlokTextu 1">
            <a:extLst>
              <a:ext uri="{FF2B5EF4-FFF2-40B4-BE49-F238E27FC236}">
                <a16:creationId xmlns:a16="http://schemas.microsoft.com/office/drawing/2014/main" id="{EF65C71A-7111-AD61-5C12-EBA4A4507ED7}"/>
              </a:ext>
            </a:extLst>
          </p:cNvPr>
          <p:cNvSpPr txBox="1"/>
          <p:nvPr/>
        </p:nvSpPr>
        <p:spPr>
          <a:xfrm>
            <a:off x="1600338" y="2681953"/>
            <a:ext cx="5928686" cy="196977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sk-SK" sz="3600" b="0" i="0" u="none" strike="noStrike" kern="1200" cap="none" spc="0" normalizeH="0" baseline="0" noProof="0" dirty="0">
                <a:ln>
                  <a:noFill/>
                </a:ln>
                <a:effectLst/>
                <a:uLnTx/>
                <a:uFillTx/>
                <a:latin typeface="Segoe UI Variable Display" pitchFamily="2" charset="0"/>
                <a:ea typeface="+mn-ea"/>
                <a:cs typeface="+mn-cs"/>
              </a:rPr>
              <a:t>Welcome to Windows 1</a:t>
            </a:r>
            <a:r>
              <a:rPr kumimoji="0" lang="en-US" sz="3600" b="0" i="0" u="none" strike="noStrike" kern="1200" cap="none" spc="0" normalizeH="0" baseline="0" noProof="0" dirty="0">
                <a:ln>
                  <a:noFill/>
                </a:ln>
                <a:effectLst/>
                <a:uLnTx/>
                <a:uFillTx/>
                <a:latin typeface="Segoe UI Variable Display" pitchFamily="2" charset="0"/>
                <a:ea typeface="+mn-ea"/>
                <a:cs typeface="+mn-cs"/>
              </a:rPr>
              <a:t>3 2024</a:t>
            </a:r>
            <a:r>
              <a:rPr kumimoji="0" lang="sk-SK" sz="3600" b="0" i="0" u="none" strike="noStrike" kern="1200" cap="none" spc="0" normalizeH="0" baseline="0" noProof="0" dirty="0">
                <a:ln>
                  <a:noFill/>
                </a:ln>
                <a:effectLst/>
                <a:uLnTx/>
                <a:uFillTx/>
                <a:latin typeface="Segoe UI Variable Display" pitchFamily="2"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sk-SK" sz="1400" b="0" i="0" u="none" strike="noStrike" kern="1200" cap="none" spc="0" normalizeH="0" baseline="0" noProof="0" dirty="0">
              <a:ln>
                <a:noFill/>
              </a:ln>
              <a:effectLst/>
              <a:uLnTx/>
              <a:uFillTx/>
              <a:latin typeface="Segoe UI Variable Display" pitchFamily="2"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sk-SK" sz="1800" b="0" i="0" u="none" strike="noStrike" kern="1200" cap="none" spc="0" normalizeH="0" baseline="0" noProof="0" dirty="0">
                <a:ln>
                  <a:noFill/>
                </a:ln>
                <a:effectLst/>
                <a:uLnTx/>
                <a:uFillTx/>
                <a:latin typeface="Segoe UI Variable Display" pitchFamily="2" charset="0"/>
                <a:ea typeface="+mn-ea"/>
                <a:cs typeface="+mn-cs"/>
              </a:rPr>
              <a:t>Now you</a:t>
            </a:r>
            <a:r>
              <a:rPr kumimoji="0" lang="en-US" sz="1800" b="0" i="0" u="none" strike="noStrike" kern="1200" cap="none" spc="0" normalizeH="0" baseline="0" noProof="0" dirty="0">
                <a:ln>
                  <a:noFill/>
                </a:ln>
                <a:effectLst/>
                <a:uLnTx/>
                <a:uFillTx/>
                <a:latin typeface="Segoe UI Variable Display" pitchFamily="2" charset="0"/>
                <a:ea typeface="+mn-ea"/>
                <a:cs typeface="+mn-cs"/>
              </a:rPr>
              <a:t>’re installing the best version of Windows! We look forward to showing it to you!</a:t>
            </a:r>
            <a:endParaRPr kumimoji="0" lang="sk-SK" sz="1800" b="0" i="0" u="none" strike="noStrike" kern="1200" cap="none" spc="0" normalizeH="0" baseline="0" noProof="0" dirty="0">
              <a:ln>
                <a:noFill/>
              </a:ln>
              <a:effectLst/>
              <a:uLnTx/>
              <a:uFillTx/>
              <a:latin typeface="Segoe UI Variable Display" pitchFamily="2" charset="0"/>
              <a:ea typeface="+mn-ea"/>
              <a:cs typeface="+mn-cs"/>
            </a:endParaRPr>
          </a:p>
        </p:txBody>
      </p:sp>
      <p:sp>
        <p:nvSpPr>
          <p:cNvPr id="3" name="Google Shape;276;p19">
            <a:extLst>
              <a:ext uri="{FF2B5EF4-FFF2-40B4-BE49-F238E27FC236}">
                <a16:creationId xmlns:a16="http://schemas.microsoft.com/office/drawing/2014/main" id="{1B57C7D2-1DB4-8CE8-B759-0BA7A7C8F8C0}"/>
              </a:ext>
            </a:extLst>
          </p:cNvPr>
          <p:cNvSpPr/>
          <p:nvPr/>
        </p:nvSpPr>
        <p:spPr>
          <a:xfrm>
            <a:off x="5204656" y="5897077"/>
            <a:ext cx="45719" cy="249604"/>
          </a:xfrm>
          <a:prstGeom prst="rect">
            <a:avLst/>
          </a:prstGeom>
          <a:solidFill>
            <a:srgbClr val="00B050"/>
          </a:solidFill>
          <a:ln>
            <a:noFill/>
          </a:ln>
        </p:spPr>
        <p:txBody>
          <a:bodyPr spcFirstLastPara="1" wrap="square" lIns="91425" tIns="45700" rIns="91425" bIns="457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prstClr val="black"/>
              </a:solidFill>
              <a:effectLst/>
              <a:uLnTx/>
              <a:uFillTx/>
              <a:latin typeface="Play"/>
              <a:ea typeface="Play"/>
              <a:cs typeface="Play"/>
              <a:sym typeface="Play"/>
            </a:endParaRPr>
          </a:p>
        </p:txBody>
      </p:sp>
    </p:spTree>
    <p:extLst>
      <p:ext uri="{BB962C8B-B14F-4D97-AF65-F5344CB8AC3E}">
        <p14:creationId xmlns:p14="http://schemas.microsoft.com/office/powerpoint/2010/main" val="559319197"/>
      </p:ext>
    </p:extLst>
  </p:cSld>
  <p:clrMapOvr>
    <a:masterClrMapping/>
  </p:clrMapOvr>
  <mc:AlternateContent xmlns:mc="http://schemas.openxmlformats.org/markup-compatibility/2006" xmlns:p159="http://schemas.microsoft.com/office/powerpoint/2015/09/main">
    <mc:Choice Requires="p159">
      <p:transition advTm="2000">
        <p159:morph option="byObject"/>
      </p:transition>
    </mc:Choice>
    <mc:Fallback xmlns="">
      <p:transition advTm="2000">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pic>
        <p:nvPicPr>
          <p:cNvPr id="2" name="Google Shape;111;p18">
            <a:extLst>
              <a:ext uri="{FF2B5EF4-FFF2-40B4-BE49-F238E27FC236}">
                <a16:creationId xmlns:a16="http://schemas.microsoft.com/office/drawing/2014/main" id="{EB27B543-096A-FAD3-AD41-8CA30D5CBCAD}"/>
              </a:ext>
            </a:extLst>
          </p:cNvPr>
          <p:cNvPicPr preferRelativeResize="0"/>
          <p:nvPr/>
        </p:nvPicPr>
        <p:blipFill>
          <a:blip r:embed="rId3">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rcRect t="33709" b="33709"/>
          <a:stretch/>
        </p:blipFill>
        <p:spPr>
          <a:xfrm>
            <a:off x="705853" y="916120"/>
            <a:ext cx="11053010" cy="4845880"/>
          </a:xfrm>
          <a:prstGeom prst="roundRect">
            <a:avLst>
              <a:gd name="adj" fmla="val 8458"/>
            </a:avLst>
          </a:prstGeom>
          <a:noFill/>
          <a:ln>
            <a:noFill/>
          </a:ln>
        </p:spPr>
      </p:pic>
      <p:sp>
        <p:nvSpPr>
          <p:cNvPr id="7" name="Google Shape;262;p19">
            <a:extLst>
              <a:ext uri="{FF2B5EF4-FFF2-40B4-BE49-F238E27FC236}">
                <a16:creationId xmlns:a16="http://schemas.microsoft.com/office/drawing/2014/main" id="{C625F104-4E30-0F82-958F-4C23F0779534}"/>
              </a:ext>
            </a:extLst>
          </p:cNvPr>
          <p:cNvSpPr txBox="1"/>
          <p:nvPr/>
        </p:nvSpPr>
        <p:spPr>
          <a:xfrm>
            <a:off x="2089666" y="6079383"/>
            <a:ext cx="257701" cy="584775"/>
          </a:xfrm>
          <a:prstGeom prst="rect">
            <a:avLst/>
          </a:prstGeom>
          <a:noFill/>
          <a:ln>
            <a:noFill/>
          </a:ln>
        </p:spPr>
        <p:txBody>
          <a:bodyPr spcFirstLastPara="1" wrap="square" lIns="91425" tIns="45700" rIns="91425" bIns="45700" anchor="t"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200" b="0" i="0" u="none" strike="noStrike" kern="0" cap="none" spc="0" normalizeH="0" baseline="0" noProof="0">
                <a:ln>
                  <a:noFill/>
                </a:ln>
                <a:solidFill>
                  <a:prstClr val="black"/>
                </a:solidFill>
                <a:effectLst/>
                <a:uLnTx/>
                <a:uFillTx/>
                <a:latin typeface="Play"/>
                <a:ea typeface="Play"/>
                <a:cs typeface="Play"/>
                <a:sym typeface="Play"/>
              </a:rPr>
              <a:t>1</a:t>
            </a:r>
            <a:endParaRPr kumimoji="0" sz="3200" b="0" i="0" u="none" strike="noStrike" kern="0" cap="none" spc="0" normalizeH="0" baseline="0" noProof="0">
              <a:ln>
                <a:noFill/>
              </a:ln>
              <a:solidFill>
                <a:prstClr val="black"/>
              </a:solidFill>
              <a:effectLst/>
              <a:uLnTx/>
              <a:uFillTx/>
              <a:latin typeface="Play"/>
              <a:ea typeface="Play"/>
              <a:cs typeface="Play"/>
              <a:sym typeface="Play"/>
            </a:endParaRPr>
          </a:p>
        </p:txBody>
      </p:sp>
      <p:sp>
        <p:nvSpPr>
          <p:cNvPr id="8" name="Google Shape;263;p19">
            <a:extLst>
              <a:ext uri="{FF2B5EF4-FFF2-40B4-BE49-F238E27FC236}">
                <a16:creationId xmlns:a16="http://schemas.microsoft.com/office/drawing/2014/main" id="{DBB7E266-440B-CF87-9827-2E5CFA3437FF}"/>
              </a:ext>
            </a:extLst>
          </p:cNvPr>
          <p:cNvSpPr txBox="1"/>
          <p:nvPr/>
        </p:nvSpPr>
        <p:spPr>
          <a:xfrm>
            <a:off x="2428220" y="6233270"/>
            <a:ext cx="1777669" cy="276959"/>
          </a:xfrm>
          <a:prstGeom prst="rect">
            <a:avLst/>
          </a:prstGeom>
          <a:noFill/>
          <a:ln>
            <a:noFill/>
          </a:ln>
        </p:spPr>
        <p:txBody>
          <a:bodyPr spcFirstLastPara="1" wrap="square" lIns="91425" tIns="45700" rIns="91425" bIns="45700" anchor="t"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0" i="0" u="none" strike="noStrike" kern="0" cap="none" spc="0" normalizeH="0" baseline="0" noProof="0">
                <a:ln>
                  <a:noFill/>
                </a:ln>
                <a:solidFill>
                  <a:prstClr val="black"/>
                </a:solidFill>
                <a:effectLst/>
                <a:uLnTx/>
                <a:uFillTx/>
                <a:latin typeface="Play"/>
                <a:ea typeface="Play"/>
                <a:cs typeface="Play"/>
                <a:sym typeface="Play"/>
              </a:rPr>
              <a:t>Collecting Information</a:t>
            </a:r>
            <a:endParaRPr kumimoji="0" sz="1200" b="0" i="0" u="none" strike="noStrike" kern="0" cap="none" spc="0" normalizeH="0" baseline="0" noProof="0">
              <a:ln>
                <a:noFill/>
              </a:ln>
              <a:solidFill>
                <a:prstClr val="black"/>
              </a:solidFill>
              <a:effectLst/>
              <a:uLnTx/>
              <a:uFillTx/>
              <a:latin typeface="Play"/>
              <a:ea typeface="Play"/>
              <a:cs typeface="Play"/>
              <a:sym typeface="Play"/>
            </a:endParaRPr>
          </a:p>
        </p:txBody>
      </p:sp>
      <p:sp>
        <p:nvSpPr>
          <p:cNvPr id="13" name="Google Shape;264;p19">
            <a:extLst>
              <a:ext uri="{FF2B5EF4-FFF2-40B4-BE49-F238E27FC236}">
                <a16:creationId xmlns:a16="http://schemas.microsoft.com/office/drawing/2014/main" id="{FC52B745-314B-2B37-9B0A-77DC4C2FD1FB}"/>
              </a:ext>
            </a:extLst>
          </p:cNvPr>
          <p:cNvSpPr/>
          <p:nvPr/>
        </p:nvSpPr>
        <p:spPr>
          <a:xfrm>
            <a:off x="2203551" y="5904388"/>
            <a:ext cx="2863962" cy="242293"/>
          </a:xfrm>
          <a:prstGeom prst="rect">
            <a:avLst/>
          </a:prstGeom>
          <a:solidFill>
            <a:srgbClr val="262626"/>
          </a:solidFill>
          <a:ln>
            <a:noFill/>
          </a:ln>
        </p:spPr>
        <p:txBody>
          <a:bodyPr spcFirstLastPara="1" wrap="square" lIns="91425" tIns="45700" rIns="91425" bIns="457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dirty="0">
              <a:ln>
                <a:noFill/>
              </a:ln>
              <a:solidFill>
                <a:prstClr val="black"/>
              </a:solidFill>
              <a:effectLst/>
              <a:uLnTx/>
              <a:uFillTx/>
              <a:latin typeface="Play"/>
              <a:ea typeface="Play"/>
              <a:cs typeface="Play"/>
              <a:sym typeface="Play"/>
            </a:endParaRPr>
          </a:p>
        </p:txBody>
      </p:sp>
      <p:sp>
        <p:nvSpPr>
          <p:cNvPr id="14" name="Google Shape;267;p19">
            <a:extLst>
              <a:ext uri="{FF2B5EF4-FFF2-40B4-BE49-F238E27FC236}">
                <a16:creationId xmlns:a16="http://schemas.microsoft.com/office/drawing/2014/main" id="{6043269D-09EB-D981-5D60-D79202957B20}"/>
              </a:ext>
            </a:extLst>
          </p:cNvPr>
          <p:cNvSpPr txBox="1"/>
          <p:nvPr/>
        </p:nvSpPr>
        <p:spPr>
          <a:xfrm>
            <a:off x="5159446" y="6122769"/>
            <a:ext cx="405880" cy="584775"/>
          </a:xfrm>
          <a:prstGeom prst="rect">
            <a:avLst/>
          </a:prstGeom>
          <a:noFill/>
          <a:ln>
            <a:noFill/>
          </a:ln>
        </p:spPr>
        <p:txBody>
          <a:bodyPr spcFirstLastPara="1" wrap="square" lIns="91425" tIns="45700" rIns="91425" bIns="45700" anchor="t"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200" b="0" i="0" u="none" strike="noStrike" kern="0" cap="none" spc="0" normalizeH="0" baseline="0" noProof="0">
                <a:ln>
                  <a:noFill/>
                </a:ln>
                <a:solidFill>
                  <a:prstClr val="black"/>
                </a:solidFill>
                <a:effectLst/>
                <a:uLnTx/>
                <a:uFillTx/>
                <a:latin typeface="Play"/>
                <a:ea typeface="Play"/>
                <a:cs typeface="Play"/>
                <a:sym typeface="Play"/>
              </a:rPr>
              <a:t>2</a:t>
            </a:r>
            <a:endParaRPr kumimoji="0" sz="3200" b="0" i="0" u="none" strike="noStrike" kern="0" cap="none" spc="0" normalizeH="0" baseline="0" noProof="0">
              <a:ln>
                <a:noFill/>
              </a:ln>
              <a:solidFill>
                <a:prstClr val="black"/>
              </a:solidFill>
              <a:effectLst/>
              <a:uLnTx/>
              <a:uFillTx/>
              <a:latin typeface="Play"/>
              <a:ea typeface="Play"/>
              <a:cs typeface="Play"/>
              <a:sym typeface="Play"/>
            </a:endParaRPr>
          </a:p>
        </p:txBody>
      </p:sp>
      <p:sp>
        <p:nvSpPr>
          <p:cNvPr id="15" name="Google Shape;268;p19">
            <a:extLst>
              <a:ext uri="{FF2B5EF4-FFF2-40B4-BE49-F238E27FC236}">
                <a16:creationId xmlns:a16="http://schemas.microsoft.com/office/drawing/2014/main" id="{CF30547B-E6E4-A27F-7794-688B595922C2}"/>
              </a:ext>
            </a:extLst>
          </p:cNvPr>
          <p:cNvSpPr txBox="1"/>
          <p:nvPr/>
        </p:nvSpPr>
        <p:spPr>
          <a:xfrm>
            <a:off x="5498000" y="6246676"/>
            <a:ext cx="1914485" cy="276959"/>
          </a:xfrm>
          <a:prstGeom prst="rect">
            <a:avLst/>
          </a:prstGeom>
          <a:noFill/>
          <a:ln>
            <a:noFill/>
          </a:ln>
        </p:spPr>
        <p:txBody>
          <a:bodyPr spcFirstLastPara="1" wrap="square" lIns="91425" tIns="45700" rIns="91425" bIns="45700" anchor="t"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0" i="0" u="none" strike="noStrike" kern="0" cap="none" spc="0" normalizeH="0" baseline="0" noProof="0" dirty="0">
                <a:ln>
                  <a:noFill/>
                </a:ln>
                <a:solidFill>
                  <a:prstClr val="black"/>
                </a:solidFill>
                <a:effectLst/>
                <a:uLnTx/>
                <a:uFillTx/>
                <a:latin typeface="Play"/>
                <a:ea typeface="Play"/>
                <a:cs typeface="Play"/>
                <a:sym typeface="Play"/>
              </a:rPr>
              <a:t>Installing Windows 13</a:t>
            </a:r>
            <a:endParaRPr kumimoji="0" sz="1200" b="0" i="0" u="none" strike="noStrike" kern="0" cap="none" spc="0" normalizeH="0" baseline="0" noProof="0" dirty="0">
              <a:ln>
                <a:noFill/>
              </a:ln>
              <a:solidFill>
                <a:prstClr val="black"/>
              </a:solidFill>
              <a:effectLst/>
              <a:uLnTx/>
              <a:uFillTx/>
              <a:latin typeface="Play"/>
              <a:ea typeface="Play"/>
              <a:cs typeface="Play"/>
              <a:sym typeface="Play"/>
            </a:endParaRPr>
          </a:p>
        </p:txBody>
      </p:sp>
      <p:sp>
        <p:nvSpPr>
          <p:cNvPr id="16" name="Google Shape;269;p19">
            <a:extLst>
              <a:ext uri="{FF2B5EF4-FFF2-40B4-BE49-F238E27FC236}">
                <a16:creationId xmlns:a16="http://schemas.microsoft.com/office/drawing/2014/main" id="{08F95D19-A4E1-A60A-4097-D282D6D2F519}"/>
              </a:ext>
            </a:extLst>
          </p:cNvPr>
          <p:cNvSpPr txBox="1"/>
          <p:nvPr/>
        </p:nvSpPr>
        <p:spPr>
          <a:xfrm>
            <a:off x="7951743" y="6128016"/>
            <a:ext cx="405880" cy="584775"/>
          </a:xfrm>
          <a:prstGeom prst="rect">
            <a:avLst/>
          </a:prstGeom>
          <a:noFill/>
          <a:ln>
            <a:noFill/>
          </a:ln>
        </p:spPr>
        <p:txBody>
          <a:bodyPr spcFirstLastPara="1" wrap="square" lIns="91425" tIns="45700" rIns="91425" bIns="45700" anchor="t"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200" b="0" i="0" u="none" strike="noStrike" kern="0" cap="none" spc="0" normalizeH="0" baseline="0" noProof="0" dirty="0">
                <a:ln>
                  <a:noFill/>
                </a:ln>
                <a:solidFill>
                  <a:prstClr val="black"/>
                </a:solidFill>
                <a:effectLst/>
                <a:uLnTx/>
                <a:uFillTx/>
                <a:latin typeface="Play"/>
                <a:ea typeface="Play"/>
                <a:cs typeface="Play"/>
                <a:sym typeface="Play"/>
              </a:rPr>
              <a:t>3</a:t>
            </a:r>
            <a:endParaRPr kumimoji="0" sz="3200" b="0" i="0" u="none" strike="noStrike" kern="0" cap="none" spc="0" normalizeH="0" baseline="0" noProof="0" dirty="0">
              <a:ln>
                <a:noFill/>
              </a:ln>
              <a:solidFill>
                <a:prstClr val="black"/>
              </a:solidFill>
              <a:effectLst/>
              <a:uLnTx/>
              <a:uFillTx/>
              <a:latin typeface="Play"/>
              <a:ea typeface="Play"/>
              <a:cs typeface="Play"/>
              <a:sym typeface="Play"/>
            </a:endParaRPr>
          </a:p>
        </p:txBody>
      </p:sp>
      <p:sp>
        <p:nvSpPr>
          <p:cNvPr id="17" name="Google Shape;270;p19">
            <a:extLst>
              <a:ext uri="{FF2B5EF4-FFF2-40B4-BE49-F238E27FC236}">
                <a16:creationId xmlns:a16="http://schemas.microsoft.com/office/drawing/2014/main" id="{8C2194B0-069A-2309-1A67-B12A5B4A406D}"/>
              </a:ext>
            </a:extLst>
          </p:cNvPr>
          <p:cNvSpPr txBox="1"/>
          <p:nvPr/>
        </p:nvSpPr>
        <p:spPr>
          <a:xfrm>
            <a:off x="8290297" y="6236933"/>
            <a:ext cx="1153506" cy="276959"/>
          </a:xfrm>
          <a:prstGeom prst="rect">
            <a:avLst/>
          </a:prstGeom>
          <a:noFill/>
          <a:ln>
            <a:noFill/>
          </a:ln>
        </p:spPr>
        <p:txBody>
          <a:bodyPr spcFirstLastPara="1" wrap="square" lIns="91425" tIns="45700" rIns="91425" bIns="45700" anchor="t"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0" i="0" u="none" strike="noStrike" kern="0" cap="none" spc="0" normalizeH="0" baseline="0" noProof="0" dirty="0">
                <a:ln>
                  <a:noFill/>
                </a:ln>
                <a:solidFill>
                  <a:prstClr val="black"/>
                </a:solidFill>
                <a:effectLst/>
                <a:uLnTx/>
                <a:uFillTx/>
                <a:latin typeface="Play"/>
                <a:ea typeface="Play"/>
                <a:cs typeface="Play"/>
                <a:sym typeface="Play"/>
              </a:rPr>
              <a:t>Finishing Up</a:t>
            </a:r>
            <a:endParaRPr kumimoji="0" sz="1200" b="0" i="0" u="none" strike="noStrike" kern="0" cap="none" spc="0" normalizeH="0" baseline="0" noProof="0" dirty="0">
              <a:ln>
                <a:noFill/>
              </a:ln>
              <a:solidFill>
                <a:prstClr val="black"/>
              </a:solidFill>
              <a:effectLst/>
              <a:uLnTx/>
              <a:uFillTx/>
              <a:latin typeface="Play"/>
              <a:ea typeface="Play"/>
              <a:cs typeface="Play"/>
              <a:sym typeface="Play"/>
            </a:endParaRPr>
          </a:p>
        </p:txBody>
      </p:sp>
      <p:sp>
        <p:nvSpPr>
          <p:cNvPr id="18" name="Google Shape;276;p19">
            <a:extLst>
              <a:ext uri="{FF2B5EF4-FFF2-40B4-BE49-F238E27FC236}">
                <a16:creationId xmlns:a16="http://schemas.microsoft.com/office/drawing/2014/main" id="{E69796B8-42AC-1050-396C-648E1C94D5DF}"/>
              </a:ext>
            </a:extLst>
          </p:cNvPr>
          <p:cNvSpPr/>
          <p:nvPr/>
        </p:nvSpPr>
        <p:spPr>
          <a:xfrm>
            <a:off x="2203548" y="5885356"/>
            <a:ext cx="2886074" cy="276043"/>
          </a:xfrm>
          <a:prstGeom prst="rect">
            <a:avLst/>
          </a:prstGeom>
          <a:solidFill>
            <a:srgbClr val="00B050"/>
          </a:solidFill>
          <a:ln>
            <a:noFill/>
          </a:ln>
        </p:spPr>
        <p:txBody>
          <a:bodyPr spcFirstLastPara="1" wrap="square" lIns="91425" tIns="45700" rIns="91425" bIns="457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prstClr val="black"/>
              </a:solidFill>
              <a:effectLst/>
              <a:uLnTx/>
              <a:uFillTx/>
              <a:latin typeface="Play"/>
              <a:ea typeface="Play"/>
              <a:cs typeface="Play"/>
              <a:sym typeface="Play"/>
            </a:endParaRPr>
          </a:p>
        </p:txBody>
      </p:sp>
      <p:sp>
        <p:nvSpPr>
          <p:cNvPr id="19" name="Google Shape;264;p19">
            <a:extLst>
              <a:ext uri="{FF2B5EF4-FFF2-40B4-BE49-F238E27FC236}">
                <a16:creationId xmlns:a16="http://schemas.microsoft.com/office/drawing/2014/main" id="{BDC9BD62-BEAD-70FA-6332-2B7B37A2CB4C}"/>
              </a:ext>
            </a:extLst>
          </p:cNvPr>
          <p:cNvSpPr/>
          <p:nvPr/>
        </p:nvSpPr>
        <p:spPr>
          <a:xfrm>
            <a:off x="5213170" y="5884439"/>
            <a:ext cx="2608444" cy="276960"/>
          </a:xfrm>
          <a:prstGeom prst="rect">
            <a:avLst/>
          </a:prstGeom>
          <a:solidFill>
            <a:srgbClr val="262626"/>
          </a:solidFill>
          <a:ln>
            <a:noFill/>
          </a:ln>
        </p:spPr>
        <p:txBody>
          <a:bodyPr spcFirstLastPara="1" wrap="square" lIns="91425" tIns="45700" rIns="91425" bIns="457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dirty="0">
              <a:ln>
                <a:noFill/>
              </a:ln>
              <a:solidFill>
                <a:prstClr val="black"/>
              </a:solidFill>
              <a:effectLst/>
              <a:uLnTx/>
              <a:uFillTx/>
              <a:latin typeface="Play"/>
              <a:ea typeface="Play"/>
              <a:cs typeface="Play"/>
              <a:sym typeface="Play"/>
            </a:endParaRPr>
          </a:p>
        </p:txBody>
      </p:sp>
      <p:sp>
        <p:nvSpPr>
          <p:cNvPr id="20" name="Google Shape;264;p19">
            <a:extLst>
              <a:ext uri="{FF2B5EF4-FFF2-40B4-BE49-F238E27FC236}">
                <a16:creationId xmlns:a16="http://schemas.microsoft.com/office/drawing/2014/main" id="{F008BAC5-D637-CA9B-013C-49797D514D3A}"/>
              </a:ext>
            </a:extLst>
          </p:cNvPr>
          <p:cNvSpPr/>
          <p:nvPr/>
        </p:nvSpPr>
        <p:spPr>
          <a:xfrm>
            <a:off x="7973852" y="5901929"/>
            <a:ext cx="2608444" cy="276960"/>
          </a:xfrm>
          <a:prstGeom prst="rect">
            <a:avLst/>
          </a:prstGeom>
          <a:solidFill>
            <a:srgbClr val="262626"/>
          </a:solidFill>
          <a:ln>
            <a:noFill/>
          </a:ln>
        </p:spPr>
        <p:txBody>
          <a:bodyPr spcFirstLastPara="1" wrap="square" lIns="91425" tIns="45700" rIns="91425" bIns="457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dirty="0">
              <a:ln>
                <a:noFill/>
              </a:ln>
              <a:solidFill>
                <a:prstClr val="black"/>
              </a:solidFill>
              <a:effectLst/>
              <a:uLnTx/>
              <a:uFillTx/>
              <a:latin typeface="Play"/>
              <a:ea typeface="Play"/>
              <a:cs typeface="Play"/>
              <a:sym typeface="Play"/>
            </a:endParaRPr>
          </a:p>
        </p:txBody>
      </p:sp>
      <p:sp>
        <p:nvSpPr>
          <p:cNvPr id="9" name="Obdĺžnik: zaoblené rohy 7">
            <a:extLst>
              <a:ext uri="{FF2B5EF4-FFF2-40B4-BE49-F238E27FC236}">
                <a16:creationId xmlns:a16="http://schemas.microsoft.com/office/drawing/2014/main" id="{216A6013-62D9-F0F7-F922-5BA6606CAECB}"/>
              </a:ext>
            </a:extLst>
          </p:cNvPr>
          <p:cNvSpPr/>
          <p:nvPr/>
        </p:nvSpPr>
        <p:spPr>
          <a:xfrm>
            <a:off x="-14711502" y="2539719"/>
            <a:ext cx="1512000" cy="1512000"/>
          </a:xfrm>
          <a:prstGeom prst="roundRect">
            <a:avLst/>
          </a:prstGeom>
          <a:blipFill dpi="0" rotWithShape="1">
            <a:blip r:embed="rId2"/>
            <a:srcRect/>
            <a:stretch>
              <a:fillRect l="-536881" t="-96886" r="-169468" b="-256686"/>
            </a:stretch>
          </a:blipFill>
          <a:ln w="3810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sk-SK"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40" name="Picture 39">
            <a:extLst>
              <a:ext uri="{FF2B5EF4-FFF2-40B4-BE49-F238E27FC236}">
                <a16:creationId xmlns:a16="http://schemas.microsoft.com/office/drawing/2014/main" id="{CB32B7FC-1453-8D14-A062-F9F00F54AE87}"/>
              </a:ext>
            </a:extLst>
          </p:cNvPr>
          <p:cNvPicPr>
            <a:picLocks noChangeAspect="1"/>
          </p:cNvPicPr>
          <p:nvPr/>
        </p:nvPicPr>
        <p:blipFill>
          <a:blip r:embed="rId5">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4776056" y="2420698"/>
            <a:ext cx="1646892" cy="1650859"/>
          </a:xfrm>
          <a:prstGeom prst="rect">
            <a:avLst/>
          </a:prstGeom>
          <a:ln>
            <a:solidFill>
              <a:srgbClr val="7030A0"/>
            </a:solidFill>
          </a:ln>
        </p:spPr>
      </p:pic>
      <p:sp>
        <p:nvSpPr>
          <p:cNvPr id="41" name="Obdĺžnik: zaoblené rohy 7">
            <a:extLst>
              <a:ext uri="{FF2B5EF4-FFF2-40B4-BE49-F238E27FC236}">
                <a16:creationId xmlns:a16="http://schemas.microsoft.com/office/drawing/2014/main" id="{EED54A87-25F1-0AC6-E768-429900B5EBE3}"/>
              </a:ext>
            </a:extLst>
          </p:cNvPr>
          <p:cNvSpPr/>
          <p:nvPr/>
        </p:nvSpPr>
        <p:spPr>
          <a:xfrm>
            <a:off x="1664882" y="-12561322"/>
            <a:ext cx="795975" cy="811915"/>
          </a:xfrm>
          <a:prstGeom prst="roundRect">
            <a:avLst/>
          </a:prstGeom>
          <a:blipFill dpi="0" rotWithShape="1">
            <a:blip r:embed="rId2"/>
            <a:srcRect/>
            <a:stretch>
              <a:fillRect l="-536881" t="-96886" r="-169468" b="-256686"/>
            </a:stretch>
          </a:blipFill>
          <a:ln w="3810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sk-SK"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42" name="Picture 41">
            <a:extLst>
              <a:ext uri="{FF2B5EF4-FFF2-40B4-BE49-F238E27FC236}">
                <a16:creationId xmlns:a16="http://schemas.microsoft.com/office/drawing/2014/main" id="{FEFB8316-3C67-EED8-A382-39AA1DEC30A8}"/>
              </a:ext>
            </a:extLst>
          </p:cNvPr>
          <p:cNvPicPr>
            <a:picLocks noChangeAspect="1"/>
          </p:cNvPicPr>
          <p:nvPr/>
        </p:nvPicPr>
        <p:blipFill>
          <a:blip r:embed="rId5">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600338" y="-12625745"/>
            <a:ext cx="894024" cy="896177"/>
          </a:xfrm>
          <a:prstGeom prst="rect">
            <a:avLst/>
          </a:prstGeom>
        </p:spPr>
      </p:pic>
      <p:sp>
        <p:nvSpPr>
          <p:cNvPr id="43" name="BlokTextu 1">
            <a:extLst>
              <a:ext uri="{FF2B5EF4-FFF2-40B4-BE49-F238E27FC236}">
                <a16:creationId xmlns:a16="http://schemas.microsoft.com/office/drawing/2014/main" id="{EF65C71A-7111-AD61-5C12-EBA4A4507ED7}"/>
              </a:ext>
            </a:extLst>
          </p:cNvPr>
          <p:cNvSpPr txBox="1"/>
          <p:nvPr/>
        </p:nvSpPr>
        <p:spPr>
          <a:xfrm>
            <a:off x="1600338" y="-11491238"/>
            <a:ext cx="5928686" cy="196977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sk-SK" sz="3600" b="0" i="0" u="none" strike="noStrike" kern="1200" cap="none" spc="0" normalizeH="0" baseline="0" noProof="0" dirty="0">
                <a:ln>
                  <a:noFill/>
                </a:ln>
                <a:solidFill>
                  <a:prstClr val="white"/>
                </a:solidFill>
                <a:effectLst/>
                <a:uLnTx/>
                <a:uFillTx/>
                <a:latin typeface="Segoe UI Variable Display" pitchFamily="2" charset="0"/>
                <a:ea typeface="+mn-ea"/>
                <a:cs typeface="+mn-cs"/>
              </a:rPr>
              <a:t>Welcome to Windows 18</a:t>
            </a:r>
            <a:r>
              <a:rPr kumimoji="0" lang="en-US" sz="3600" b="0" i="0" u="none" strike="noStrike" kern="1200" cap="none" spc="0" normalizeH="0" baseline="0" noProof="0" dirty="0">
                <a:ln>
                  <a:noFill/>
                </a:ln>
                <a:solidFill>
                  <a:prstClr val="white"/>
                </a:solidFill>
                <a:effectLst/>
                <a:uLnTx/>
                <a:uFillTx/>
                <a:latin typeface="Segoe UI Variable Display" pitchFamily="2" charset="0"/>
                <a:ea typeface="+mn-ea"/>
                <a:cs typeface="+mn-cs"/>
              </a:rPr>
              <a:t> 2024</a:t>
            </a:r>
            <a:r>
              <a:rPr kumimoji="0" lang="sk-SK" sz="3600" b="0" i="0" u="none" strike="noStrike" kern="1200" cap="none" spc="0" normalizeH="0" baseline="0" noProof="0" dirty="0">
                <a:ln>
                  <a:noFill/>
                </a:ln>
                <a:solidFill>
                  <a:prstClr val="white"/>
                </a:solidFill>
                <a:effectLst/>
                <a:uLnTx/>
                <a:uFillTx/>
                <a:latin typeface="Segoe UI Variable Display" pitchFamily="2"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sk-SK" sz="1400" b="0" i="0" u="none" strike="noStrike" kern="1200" cap="none" spc="0" normalizeH="0" baseline="0" noProof="0" dirty="0">
              <a:ln>
                <a:noFill/>
              </a:ln>
              <a:solidFill>
                <a:prstClr val="white"/>
              </a:solidFill>
              <a:effectLst/>
              <a:uLnTx/>
              <a:uFillTx/>
              <a:latin typeface="Segoe UI Variable Display" pitchFamily="2"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sk-SK" sz="1800" b="0" i="0" u="none" strike="noStrike" kern="1200" cap="none" spc="0" normalizeH="0" baseline="0" noProof="0" dirty="0">
                <a:ln>
                  <a:noFill/>
                </a:ln>
                <a:solidFill>
                  <a:prstClr val="white"/>
                </a:solidFill>
                <a:effectLst/>
                <a:uLnTx/>
                <a:uFillTx/>
                <a:latin typeface="Segoe UI Variable Display" pitchFamily="2" charset="0"/>
                <a:ea typeface="+mn-ea"/>
                <a:cs typeface="+mn-cs"/>
              </a:rPr>
              <a:t>Now you</a:t>
            </a:r>
            <a:r>
              <a:rPr kumimoji="0" lang="en-US" sz="1800" b="0" i="0" u="none" strike="noStrike" kern="1200" cap="none" spc="0" normalizeH="0" baseline="0" noProof="0" dirty="0">
                <a:ln>
                  <a:noFill/>
                </a:ln>
                <a:solidFill>
                  <a:prstClr val="white"/>
                </a:solidFill>
                <a:effectLst/>
                <a:uLnTx/>
                <a:uFillTx/>
                <a:latin typeface="Segoe UI Variable Display" pitchFamily="2" charset="0"/>
                <a:ea typeface="+mn-ea"/>
                <a:cs typeface="+mn-cs"/>
              </a:rPr>
              <a:t>’re installing the best version of Windows! We look forward to showing it to you!</a:t>
            </a:r>
            <a:endParaRPr kumimoji="0" lang="sk-SK" sz="1800" b="0" i="0" u="none" strike="noStrike" kern="1200" cap="none" spc="0" normalizeH="0" baseline="0" noProof="0" dirty="0">
              <a:ln>
                <a:noFill/>
              </a:ln>
              <a:solidFill>
                <a:prstClr val="white"/>
              </a:solidFill>
              <a:effectLst/>
              <a:uLnTx/>
              <a:uFillTx/>
              <a:latin typeface="Segoe UI Variable Display" pitchFamily="2" charset="0"/>
              <a:ea typeface="+mn-ea"/>
              <a:cs typeface="+mn-cs"/>
            </a:endParaRPr>
          </a:p>
        </p:txBody>
      </p:sp>
      <p:sp>
        <p:nvSpPr>
          <p:cNvPr id="3" name="Google Shape;276;p19">
            <a:extLst>
              <a:ext uri="{FF2B5EF4-FFF2-40B4-BE49-F238E27FC236}">
                <a16:creationId xmlns:a16="http://schemas.microsoft.com/office/drawing/2014/main" id="{1B57C7D2-1DB4-8CE8-B759-0BA7A7C8F8C0}"/>
              </a:ext>
            </a:extLst>
          </p:cNvPr>
          <p:cNvSpPr/>
          <p:nvPr/>
        </p:nvSpPr>
        <p:spPr>
          <a:xfrm>
            <a:off x="5204656" y="5897076"/>
            <a:ext cx="424224" cy="276043"/>
          </a:xfrm>
          <a:prstGeom prst="rect">
            <a:avLst/>
          </a:prstGeom>
          <a:solidFill>
            <a:srgbClr val="00B050"/>
          </a:solidFill>
          <a:ln>
            <a:noFill/>
          </a:ln>
        </p:spPr>
        <p:txBody>
          <a:bodyPr spcFirstLastPara="1" wrap="square" lIns="91425" tIns="45700" rIns="91425" bIns="457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prstClr val="black"/>
              </a:solidFill>
              <a:effectLst/>
              <a:uLnTx/>
              <a:uFillTx/>
              <a:latin typeface="Play"/>
              <a:ea typeface="Play"/>
              <a:cs typeface="Play"/>
              <a:sym typeface="Play"/>
            </a:endParaRPr>
          </a:p>
        </p:txBody>
      </p:sp>
      <p:grpSp>
        <p:nvGrpSpPr>
          <p:cNvPr id="4" name="Skupina 1">
            <a:extLst>
              <a:ext uri="{FF2B5EF4-FFF2-40B4-BE49-F238E27FC236}">
                <a16:creationId xmlns:a16="http://schemas.microsoft.com/office/drawing/2014/main" id="{0297066D-CF9E-D120-4FEA-0A5248FAF1AF}"/>
              </a:ext>
            </a:extLst>
          </p:cNvPr>
          <p:cNvGrpSpPr/>
          <p:nvPr/>
        </p:nvGrpSpPr>
        <p:grpSpPr>
          <a:xfrm>
            <a:off x="20959241" y="1374515"/>
            <a:ext cx="5478625" cy="4108969"/>
            <a:chOff x="5988697" y="1374515"/>
            <a:chExt cx="5478625" cy="4108969"/>
          </a:xfrm>
        </p:grpSpPr>
        <p:pic>
          <p:nvPicPr>
            <p:cNvPr id="5" name="Obrázok 2">
              <a:extLst>
                <a:ext uri="{FF2B5EF4-FFF2-40B4-BE49-F238E27FC236}">
                  <a16:creationId xmlns:a16="http://schemas.microsoft.com/office/drawing/2014/main" id="{9F574B93-0BCA-044D-B5C6-6A62839C5A91}"/>
                </a:ext>
              </a:extLst>
            </p:cNvPr>
            <p:cNvPicPr>
              <a:picLocks noChangeAspect="1"/>
            </p:cNvPicPr>
            <p:nvPr/>
          </p:nvPicPr>
          <p:blipFill>
            <a:blip r:embed="rId6"/>
            <a:stretch>
              <a:fillRect/>
            </a:stretch>
          </p:blipFill>
          <p:spPr>
            <a:xfrm>
              <a:off x="5988697" y="1374515"/>
              <a:ext cx="5478625" cy="4108969"/>
            </a:xfrm>
            <a:prstGeom prst="rect">
              <a:avLst/>
            </a:prstGeom>
          </p:spPr>
        </p:pic>
        <p:pic>
          <p:nvPicPr>
            <p:cNvPr id="6" name="Obrázok 3">
              <a:extLst>
                <a:ext uri="{FF2B5EF4-FFF2-40B4-BE49-F238E27FC236}">
                  <a16:creationId xmlns:a16="http://schemas.microsoft.com/office/drawing/2014/main" id="{EB0134C5-0522-1D5B-B2DE-DFB43B560B57}"/>
                </a:ext>
              </a:extLst>
            </p:cNvPr>
            <p:cNvPicPr>
              <a:picLocks noChangeAspect="1"/>
            </p:cNvPicPr>
            <p:nvPr/>
          </p:nvPicPr>
          <p:blipFill rotWithShape="1">
            <a:blip r:embed="rId6"/>
            <a:srcRect l="60318" t="63284" r="18564" b="31947"/>
            <a:stretch/>
          </p:blipFill>
          <p:spPr>
            <a:xfrm>
              <a:off x="8136294" y="3993502"/>
              <a:ext cx="1156996" cy="195943"/>
            </a:xfrm>
            <a:prstGeom prst="rect">
              <a:avLst/>
            </a:prstGeom>
          </p:spPr>
        </p:pic>
      </p:grpSp>
      <p:pic>
        <p:nvPicPr>
          <p:cNvPr id="11" name="Picture 10">
            <a:extLst>
              <a:ext uri="{FF2B5EF4-FFF2-40B4-BE49-F238E27FC236}">
                <a16:creationId xmlns:a16="http://schemas.microsoft.com/office/drawing/2014/main" id="{2E1C46D0-7D01-3B5D-D23B-415097F0CB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545493" y="1531723"/>
            <a:ext cx="4303892" cy="2461779"/>
          </a:xfrm>
          <a:prstGeom prst="rect">
            <a:avLst/>
          </a:prstGeom>
        </p:spPr>
      </p:pic>
    </p:spTree>
    <p:extLst>
      <p:ext uri="{BB962C8B-B14F-4D97-AF65-F5344CB8AC3E}">
        <p14:creationId xmlns:p14="http://schemas.microsoft.com/office/powerpoint/2010/main" val="2202974697"/>
      </p:ext>
    </p:extLst>
  </p:cSld>
  <p:clrMapOvr>
    <a:masterClrMapping/>
  </p:clrMapOvr>
  <mc:AlternateContent xmlns:mc="http://schemas.openxmlformats.org/markup-compatibility/2006" xmlns:p159="http://schemas.microsoft.com/office/powerpoint/2015/09/main">
    <mc:Choice Requires="p159">
      <p:transition advTm="2000">
        <p159:morph option="byObject"/>
      </p:transition>
    </mc:Choice>
    <mc:Fallback xmlns="">
      <p:transition advTm="2000">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pic>
        <p:nvPicPr>
          <p:cNvPr id="2" name="Google Shape;111;p18">
            <a:extLst>
              <a:ext uri="{FF2B5EF4-FFF2-40B4-BE49-F238E27FC236}">
                <a16:creationId xmlns:a16="http://schemas.microsoft.com/office/drawing/2014/main" id="{EB27B543-096A-FAD3-AD41-8CA30D5CBCAD}"/>
              </a:ext>
            </a:extLst>
          </p:cNvPr>
          <p:cNvPicPr preferRelativeResize="0"/>
          <p:nvPr/>
        </p:nvPicPr>
        <p:blipFill>
          <a:blip r:embed="rId3">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rcRect t="33709" b="33709"/>
          <a:stretch/>
        </p:blipFill>
        <p:spPr>
          <a:xfrm>
            <a:off x="705853" y="916120"/>
            <a:ext cx="11053010" cy="4845880"/>
          </a:xfrm>
          <a:prstGeom prst="roundRect">
            <a:avLst>
              <a:gd name="adj" fmla="val 8458"/>
            </a:avLst>
          </a:prstGeom>
          <a:noFill/>
          <a:ln>
            <a:noFill/>
          </a:ln>
        </p:spPr>
      </p:pic>
      <p:sp>
        <p:nvSpPr>
          <p:cNvPr id="7" name="Google Shape;262;p19">
            <a:extLst>
              <a:ext uri="{FF2B5EF4-FFF2-40B4-BE49-F238E27FC236}">
                <a16:creationId xmlns:a16="http://schemas.microsoft.com/office/drawing/2014/main" id="{C625F104-4E30-0F82-958F-4C23F0779534}"/>
              </a:ext>
            </a:extLst>
          </p:cNvPr>
          <p:cNvSpPr txBox="1"/>
          <p:nvPr/>
        </p:nvSpPr>
        <p:spPr>
          <a:xfrm>
            <a:off x="2089666" y="6079383"/>
            <a:ext cx="257701" cy="584775"/>
          </a:xfrm>
          <a:prstGeom prst="rect">
            <a:avLst/>
          </a:prstGeom>
          <a:noFill/>
          <a:ln>
            <a:noFill/>
          </a:ln>
        </p:spPr>
        <p:txBody>
          <a:bodyPr spcFirstLastPara="1" wrap="square" lIns="91425" tIns="45700" rIns="91425" bIns="45700" anchor="t"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200" b="0" i="0" u="none" strike="noStrike" kern="0" cap="none" spc="0" normalizeH="0" baseline="0" noProof="0">
                <a:ln>
                  <a:noFill/>
                </a:ln>
                <a:solidFill>
                  <a:prstClr val="black"/>
                </a:solidFill>
                <a:effectLst/>
                <a:uLnTx/>
                <a:uFillTx/>
                <a:latin typeface="Play"/>
                <a:ea typeface="Play"/>
                <a:cs typeface="Play"/>
                <a:sym typeface="Play"/>
              </a:rPr>
              <a:t>1</a:t>
            </a:r>
            <a:endParaRPr kumimoji="0" sz="3200" b="0" i="0" u="none" strike="noStrike" kern="0" cap="none" spc="0" normalizeH="0" baseline="0" noProof="0">
              <a:ln>
                <a:noFill/>
              </a:ln>
              <a:solidFill>
                <a:prstClr val="black"/>
              </a:solidFill>
              <a:effectLst/>
              <a:uLnTx/>
              <a:uFillTx/>
              <a:latin typeface="Play"/>
              <a:ea typeface="Play"/>
              <a:cs typeface="Play"/>
              <a:sym typeface="Play"/>
            </a:endParaRPr>
          </a:p>
        </p:txBody>
      </p:sp>
      <p:sp>
        <p:nvSpPr>
          <p:cNvPr id="8" name="Google Shape;263;p19">
            <a:extLst>
              <a:ext uri="{FF2B5EF4-FFF2-40B4-BE49-F238E27FC236}">
                <a16:creationId xmlns:a16="http://schemas.microsoft.com/office/drawing/2014/main" id="{DBB7E266-440B-CF87-9827-2E5CFA3437FF}"/>
              </a:ext>
            </a:extLst>
          </p:cNvPr>
          <p:cNvSpPr txBox="1"/>
          <p:nvPr/>
        </p:nvSpPr>
        <p:spPr>
          <a:xfrm>
            <a:off x="2428220" y="6233270"/>
            <a:ext cx="1777669" cy="276959"/>
          </a:xfrm>
          <a:prstGeom prst="rect">
            <a:avLst/>
          </a:prstGeom>
          <a:noFill/>
          <a:ln>
            <a:noFill/>
          </a:ln>
        </p:spPr>
        <p:txBody>
          <a:bodyPr spcFirstLastPara="1" wrap="square" lIns="91425" tIns="45700" rIns="91425" bIns="45700" anchor="t"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0" i="0" u="none" strike="noStrike" kern="0" cap="none" spc="0" normalizeH="0" baseline="0" noProof="0">
                <a:ln>
                  <a:noFill/>
                </a:ln>
                <a:solidFill>
                  <a:prstClr val="black"/>
                </a:solidFill>
                <a:effectLst/>
                <a:uLnTx/>
                <a:uFillTx/>
                <a:latin typeface="Play"/>
                <a:ea typeface="Play"/>
                <a:cs typeface="Play"/>
                <a:sym typeface="Play"/>
              </a:rPr>
              <a:t>Collecting Information</a:t>
            </a:r>
            <a:endParaRPr kumimoji="0" sz="1200" b="0" i="0" u="none" strike="noStrike" kern="0" cap="none" spc="0" normalizeH="0" baseline="0" noProof="0">
              <a:ln>
                <a:noFill/>
              </a:ln>
              <a:solidFill>
                <a:prstClr val="black"/>
              </a:solidFill>
              <a:effectLst/>
              <a:uLnTx/>
              <a:uFillTx/>
              <a:latin typeface="Play"/>
              <a:ea typeface="Play"/>
              <a:cs typeface="Play"/>
              <a:sym typeface="Play"/>
            </a:endParaRPr>
          </a:p>
        </p:txBody>
      </p:sp>
      <p:sp>
        <p:nvSpPr>
          <p:cNvPr id="13" name="Google Shape;264;p19">
            <a:extLst>
              <a:ext uri="{FF2B5EF4-FFF2-40B4-BE49-F238E27FC236}">
                <a16:creationId xmlns:a16="http://schemas.microsoft.com/office/drawing/2014/main" id="{FC52B745-314B-2B37-9B0A-77DC4C2FD1FB}"/>
              </a:ext>
            </a:extLst>
          </p:cNvPr>
          <p:cNvSpPr/>
          <p:nvPr/>
        </p:nvSpPr>
        <p:spPr>
          <a:xfrm>
            <a:off x="2203551" y="5904388"/>
            <a:ext cx="2863962" cy="242293"/>
          </a:xfrm>
          <a:prstGeom prst="rect">
            <a:avLst/>
          </a:prstGeom>
          <a:solidFill>
            <a:srgbClr val="262626"/>
          </a:solidFill>
          <a:ln>
            <a:noFill/>
          </a:ln>
        </p:spPr>
        <p:txBody>
          <a:bodyPr spcFirstLastPara="1" wrap="square" lIns="91425" tIns="45700" rIns="91425" bIns="457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dirty="0">
              <a:ln>
                <a:noFill/>
              </a:ln>
              <a:solidFill>
                <a:prstClr val="black"/>
              </a:solidFill>
              <a:effectLst/>
              <a:uLnTx/>
              <a:uFillTx/>
              <a:latin typeface="Play"/>
              <a:ea typeface="Play"/>
              <a:cs typeface="Play"/>
              <a:sym typeface="Play"/>
            </a:endParaRPr>
          </a:p>
        </p:txBody>
      </p:sp>
      <p:sp>
        <p:nvSpPr>
          <p:cNvPr id="14" name="Google Shape;267;p19">
            <a:extLst>
              <a:ext uri="{FF2B5EF4-FFF2-40B4-BE49-F238E27FC236}">
                <a16:creationId xmlns:a16="http://schemas.microsoft.com/office/drawing/2014/main" id="{6043269D-09EB-D981-5D60-D79202957B20}"/>
              </a:ext>
            </a:extLst>
          </p:cNvPr>
          <p:cNvSpPr txBox="1"/>
          <p:nvPr/>
        </p:nvSpPr>
        <p:spPr>
          <a:xfrm>
            <a:off x="5159446" y="6122769"/>
            <a:ext cx="405880" cy="584775"/>
          </a:xfrm>
          <a:prstGeom prst="rect">
            <a:avLst/>
          </a:prstGeom>
          <a:noFill/>
          <a:ln>
            <a:noFill/>
          </a:ln>
        </p:spPr>
        <p:txBody>
          <a:bodyPr spcFirstLastPara="1" wrap="square" lIns="91425" tIns="45700" rIns="91425" bIns="45700" anchor="t"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200" b="0" i="0" u="none" strike="noStrike" kern="0" cap="none" spc="0" normalizeH="0" baseline="0" noProof="0">
                <a:ln>
                  <a:noFill/>
                </a:ln>
                <a:solidFill>
                  <a:prstClr val="black"/>
                </a:solidFill>
                <a:effectLst/>
                <a:uLnTx/>
                <a:uFillTx/>
                <a:latin typeface="Play"/>
                <a:ea typeface="Play"/>
                <a:cs typeface="Play"/>
                <a:sym typeface="Play"/>
              </a:rPr>
              <a:t>2</a:t>
            </a:r>
            <a:endParaRPr kumimoji="0" sz="3200" b="0" i="0" u="none" strike="noStrike" kern="0" cap="none" spc="0" normalizeH="0" baseline="0" noProof="0">
              <a:ln>
                <a:noFill/>
              </a:ln>
              <a:solidFill>
                <a:prstClr val="black"/>
              </a:solidFill>
              <a:effectLst/>
              <a:uLnTx/>
              <a:uFillTx/>
              <a:latin typeface="Play"/>
              <a:ea typeface="Play"/>
              <a:cs typeface="Play"/>
              <a:sym typeface="Play"/>
            </a:endParaRPr>
          </a:p>
        </p:txBody>
      </p:sp>
      <p:sp>
        <p:nvSpPr>
          <p:cNvPr id="15" name="Google Shape;268;p19">
            <a:extLst>
              <a:ext uri="{FF2B5EF4-FFF2-40B4-BE49-F238E27FC236}">
                <a16:creationId xmlns:a16="http://schemas.microsoft.com/office/drawing/2014/main" id="{CF30547B-E6E4-A27F-7794-688B595922C2}"/>
              </a:ext>
            </a:extLst>
          </p:cNvPr>
          <p:cNvSpPr txBox="1"/>
          <p:nvPr/>
        </p:nvSpPr>
        <p:spPr>
          <a:xfrm>
            <a:off x="5498000" y="6246676"/>
            <a:ext cx="1914485" cy="276959"/>
          </a:xfrm>
          <a:prstGeom prst="rect">
            <a:avLst/>
          </a:prstGeom>
          <a:noFill/>
          <a:ln>
            <a:noFill/>
          </a:ln>
        </p:spPr>
        <p:txBody>
          <a:bodyPr spcFirstLastPara="1" wrap="square" lIns="91425" tIns="45700" rIns="91425" bIns="45700" anchor="t"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0" i="0" u="none" strike="noStrike" kern="0" cap="none" spc="0" normalizeH="0" baseline="0" noProof="0" dirty="0">
                <a:ln>
                  <a:noFill/>
                </a:ln>
                <a:solidFill>
                  <a:prstClr val="black"/>
                </a:solidFill>
                <a:effectLst/>
                <a:uLnTx/>
                <a:uFillTx/>
                <a:latin typeface="Play"/>
                <a:ea typeface="Play"/>
                <a:cs typeface="Play"/>
                <a:sym typeface="Play"/>
              </a:rPr>
              <a:t>Installing Windows 13</a:t>
            </a:r>
            <a:endParaRPr kumimoji="0" sz="1200" b="0" i="0" u="none" strike="noStrike" kern="0" cap="none" spc="0" normalizeH="0" baseline="0" noProof="0" dirty="0">
              <a:ln>
                <a:noFill/>
              </a:ln>
              <a:solidFill>
                <a:prstClr val="black"/>
              </a:solidFill>
              <a:effectLst/>
              <a:uLnTx/>
              <a:uFillTx/>
              <a:latin typeface="Play"/>
              <a:ea typeface="Play"/>
              <a:cs typeface="Play"/>
              <a:sym typeface="Play"/>
            </a:endParaRPr>
          </a:p>
        </p:txBody>
      </p:sp>
      <p:sp>
        <p:nvSpPr>
          <p:cNvPr id="16" name="Google Shape;269;p19">
            <a:extLst>
              <a:ext uri="{FF2B5EF4-FFF2-40B4-BE49-F238E27FC236}">
                <a16:creationId xmlns:a16="http://schemas.microsoft.com/office/drawing/2014/main" id="{08F95D19-A4E1-A60A-4097-D282D6D2F519}"/>
              </a:ext>
            </a:extLst>
          </p:cNvPr>
          <p:cNvSpPr txBox="1"/>
          <p:nvPr/>
        </p:nvSpPr>
        <p:spPr>
          <a:xfrm>
            <a:off x="7951743" y="6128016"/>
            <a:ext cx="405880" cy="584775"/>
          </a:xfrm>
          <a:prstGeom prst="rect">
            <a:avLst/>
          </a:prstGeom>
          <a:noFill/>
          <a:ln>
            <a:noFill/>
          </a:ln>
        </p:spPr>
        <p:txBody>
          <a:bodyPr spcFirstLastPara="1" wrap="square" lIns="91425" tIns="45700" rIns="91425" bIns="45700" anchor="t"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200" b="0" i="0" u="none" strike="noStrike" kern="0" cap="none" spc="0" normalizeH="0" baseline="0" noProof="0" dirty="0">
                <a:ln>
                  <a:noFill/>
                </a:ln>
                <a:solidFill>
                  <a:prstClr val="black"/>
                </a:solidFill>
                <a:effectLst/>
                <a:uLnTx/>
                <a:uFillTx/>
                <a:latin typeface="Play"/>
                <a:ea typeface="Play"/>
                <a:cs typeface="Play"/>
                <a:sym typeface="Play"/>
              </a:rPr>
              <a:t>3</a:t>
            </a:r>
            <a:endParaRPr kumimoji="0" sz="3200" b="0" i="0" u="none" strike="noStrike" kern="0" cap="none" spc="0" normalizeH="0" baseline="0" noProof="0" dirty="0">
              <a:ln>
                <a:noFill/>
              </a:ln>
              <a:solidFill>
                <a:prstClr val="black"/>
              </a:solidFill>
              <a:effectLst/>
              <a:uLnTx/>
              <a:uFillTx/>
              <a:latin typeface="Play"/>
              <a:ea typeface="Play"/>
              <a:cs typeface="Play"/>
              <a:sym typeface="Play"/>
            </a:endParaRPr>
          </a:p>
        </p:txBody>
      </p:sp>
      <p:sp>
        <p:nvSpPr>
          <p:cNvPr id="17" name="Google Shape;270;p19">
            <a:extLst>
              <a:ext uri="{FF2B5EF4-FFF2-40B4-BE49-F238E27FC236}">
                <a16:creationId xmlns:a16="http://schemas.microsoft.com/office/drawing/2014/main" id="{8C2194B0-069A-2309-1A67-B12A5B4A406D}"/>
              </a:ext>
            </a:extLst>
          </p:cNvPr>
          <p:cNvSpPr txBox="1"/>
          <p:nvPr/>
        </p:nvSpPr>
        <p:spPr>
          <a:xfrm>
            <a:off x="8290297" y="6236933"/>
            <a:ext cx="1153506" cy="276959"/>
          </a:xfrm>
          <a:prstGeom prst="rect">
            <a:avLst/>
          </a:prstGeom>
          <a:noFill/>
          <a:ln>
            <a:noFill/>
          </a:ln>
        </p:spPr>
        <p:txBody>
          <a:bodyPr spcFirstLastPara="1" wrap="square" lIns="91425" tIns="45700" rIns="91425" bIns="45700" anchor="t"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0" i="0" u="none" strike="noStrike" kern="0" cap="none" spc="0" normalizeH="0" baseline="0" noProof="0" dirty="0">
                <a:ln>
                  <a:noFill/>
                </a:ln>
                <a:solidFill>
                  <a:prstClr val="black"/>
                </a:solidFill>
                <a:effectLst/>
                <a:uLnTx/>
                <a:uFillTx/>
                <a:latin typeface="Play"/>
                <a:ea typeface="Play"/>
                <a:cs typeface="Play"/>
                <a:sym typeface="Play"/>
              </a:rPr>
              <a:t>Finishing Up</a:t>
            </a:r>
            <a:endParaRPr kumimoji="0" sz="1200" b="0" i="0" u="none" strike="noStrike" kern="0" cap="none" spc="0" normalizeH="0" baseline="0" noProof="0" dirty="0">
              <a:ln>
                <a:noFill/>
              </a:ln>
              <a:solidFill>
                <a:prstClr val="black"/>
              </a:solidFill>
              <a:effectLst/>
              <a:uLnTx/>
              <a:uFillTx/>
              <a:latin typeface="Play"/>
              <a:ea typeface="Play"/>
              <a:cs typeface="Play"/>
              <a:sym typeface="Play"/>
            </a:endParaRPr>
          </a:p>
        </p:txBody>
      </p:sp>
      <p:sp>
        <p:nvSpPr>
          <p:cNvPr id="18" name="Google Shape;276;p19">
            <a:extLst>
              <a:ext uri="{FF2B5EF4-FFF2-40B4-BE49-F238E27FC236}">
                <a16:creationId xmlns:a16="http://schemas.microsoft.com/office/drawing/2014/main" id="{E69796B8-42AC-1050-396C-648E1C94D5DF}"/>
              </a:ext>
            </a:extLst>
          </p:cNvPr>
          <p:cNvSpPr/>
          <p:nvPr/>
        </p:nvSpPr>
        <p:spPr>
          <a:xfrm>
            <a:off x="2203548" y="5885356"/>
            <a:ext cx="2886074" cy="276043"/>
          </a:xfrm>
          <a:prstGeom prst="rect">
            <a:avLst/>
          </a:prstGeom>
          <a:solidFill>
            <a:srgbClr val="00B050"/>
          </a:solidFill>
          <a:ln>
            <a:noFill/>
          </a:ln>
        </p:spPr>
        <p:txBody>
          <a:bodyPr spcFirstLastPara="1" wrap="square" lIns="91425" tIns="45700" rIns="91425" bIns="457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prstClr val="black"/>
              </a:solidFill>
              <a:effectLst/>
              <a:uLnTx/>
              <a:uFillTx/>
              <a:latin typeface="Play"/>
              <a:ea typeface="Play"/>
              <a:cs typeface="Play"/>
              <a:sym typeface="Play"/>
            </a:endParaRPr>
          </a:p>
        </p:txBody>
      </p:sp>
      <p:sp>
        <p:nvSpPr>
          <p:cNvPr id="19" name="Google Shape;264;p19">
            <a:extLst>
              <a:ext uri="{FF2B5EF4-FFF2-40B4-BE49-F238E27FC236}">
                <a16:creationId xmlns:a16="http://schemas.microsoft.com/office/drawing/2014/main" id="{BDC9BD62-BEAD-70FA-6332-2B7B37A2CB4C}"/>
              </a:ext>
            </a:extLst>
          </p:cNvPr>
          <p:cNvSpPr/>
          <p:nvPr/>
        </p:nvSpPr>
        <p:spPr>
          <a:xfrm>
            <a:off x="5213170" y="5884439"/>
            <a:ext cx="2608444" cy="276960"/>
          </a:xfrm>
          <a:prstGeom prst="rect">
            <a:avLst/>
          </a:prstGeom>
          <a:solidFill>
            <a:srgbClr val="262626"/>
          </a:solidFill>
          <a:ln>
            <a:noFill/>
          </a:ln>
        </p:spPr>
        <p:txBody>
          <a:bodyPr spcFirstLastPara="1" wrap="square" lIns="91425" tIns="45700" rIns="91425" bIns="457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dirty="0">
              <a:ln>
                <a:noFill/>
              </a:ln>
              <a:solidFill>
                <a:prstClr val="black"/>
              </a:solidFill>
              <a:effectLst/>
              <a:uLnTx/>
              <a:uFillTx/>
              <a:latin typeface="Play"/>
              <a:ea typeface="Play"/>
              <a:cs typeface="Play"/>
              <a:sym typeface="Play"/>
            </a:endParaRPr>
          </a:p>
        </p:txBody>
      </p:sp>
      <p:sp>
        <p:nvSpPr>
          <p:cNvPr id="20" name="Google Shape;264;p19">
            <a:extLst>
              <a:ext uri="{FF2B5EF4-FFF2-40B4-BE49-F238E27FC236}">
                <a16:creationId xmlns:a16="http://schemas.microsoft.com/office/drawing/2014/main" id="{F008BAC5-D637-CA9B-013C-49797D514D3A}"/>
              </a:ext>
            </a:extLst>
          </p:cNvPr>
          <p:cNvSpPr/>
          <p:nvPr/>
        </p:nvSpPr>
        <p:spPr>
          <a:xfrm>
            <a:off x="7973852" y="5901929"/>
            <a:ext cx="2608444" cy="276960"/>
          </a:xfrm>
          <a:prstGeom prst="rect">
            <a:avLst/>
          </a:prstGeom>
          <a:solidFill>
            <a:srgbClr val="262626"/>
          </a:solidFill>
          <a:ln>
            <a:noFill/>
          </a:ln>
        </p:spPr>
        <p:txBody>
          <a:bodyPr spcFirstLastPara="1" wrap="square" lIns="91425" tIns="45700" rIns="91425" bIns="457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dirty="0">
              <a:ln>
                <a:noFill/>
              </a:ln>
              <a:solidFill>
                <a:prstClr val="black"/>
              </a:solidFill>
              <a:effectLst/>
              <a:uLnTx/>
              <a:uFillTx/>
              <a:latin typeface="Play"/>
              <a:ea typeface="Play"/>
              <a:cs typeface="Play"/>
              <a:sym typeface="Play"/>
            </a:endParaRPr>
          </a:p>
        </p:txBody>
      </p:sp>
      <p:sp>
        <p:nvSpPr>
          <p:cNvPr id="9" name="Obdĺžnik: zaoblené rohy 7">
            <a:extLst>
              <a:ext uri="{FF2B5EF4-FFF2-40B4-BE49-F238E27FC236}">
                <a16:creationId xmlns:a16="http://schemas.microsoft.com/office/drawing/2014/main" id="{216A6013-62D9-F0F7-F922-5BA6606CAECB}"/>
              </a:ext>
            </a:extLst>
          </p:cNvPr>
          <p:cNvSpPr/>
          <p:nvPr/>
        </p:nvSpPr>
        <p:spPr>
          <a:xfrm>
            <a:off x="-14711502" y="2539719"/>
            <a:ext cx="1512000" cy="1512000"/>
          </a:xfrm>
          <a:prstGeom prst="roundRect">
            <a:avLst/>
          </a:prstGeom>
          <a:blipFill dpi="0" rotWithShape="1">
            <a:blip r:embed="rId2"/>
            <a:srcRect/>
            <a:stretch>
              <a:fillRect l="-536881" t="-96886" r="-169468" b="-256686"/>
            </a:stretch>
          </a:blipFill>
          <a:ln w="3810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sk-SK"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40" name="Picture 39">
            <a:extLst>
              <a:ext uri="{FF2B5EF4-FFF2-40B4-BE49-F238E27FC236}">
                <a16:creationId xmlns:a16="http://schemas.microsoft.com/office/drawing/2014/main" id="{CB32B7FC-1453-8D14-A062-F9F00F54AE87}"/>
              </a:ext>
            </a:extLst>
          </p:cNvPr>
          <p:cNvPicPr>
            <a:picLocks noChangeAspect="1"/>
          </p:cNvPicPr>
          <p:nvPr/>
        </p:nvPicPr>
        <p:blipFill>
          <a:blip r:embed="rId5">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4776056" y="2420698"/>
            <a:ext cx="1646892" cy="1650859"/>
          </a:xfrm>
          <a:prstGeom prst="rect">
            <a:avLst/>
          </a:prstGeom>
          <a:ln>
            <a:solidFill>
              <a:srgbClr val="7030A0"/>
            </a:solidFill>
          </a:ln>
        </p:spPr>
      </p:pic>
      <p:sp>
        <p:nvSpPr>
          <p:cNvPr id="41" name="Obdĺžnik: zaoblené rohy 7">
            <a:extLst>
              <a:ext uri="{FF2B5EF4-FFF2-40B4-BE49-F238E27FC236}">
                <a16:creationId xmlns:a16="http://schemas.microsoft.com/office/drawing/2014/main" id="{EED54A87-25F1-0AC6-E768-429900B5EBE3}"/>
              </a:ext>
            </a:extLst>
          </p:cNvPr>
          <p:cNvSpPr/>
          <p:nvPr/>
        </p:nvSpPr>
        <p:spPr>
          <a:xfrm>
            <a:off x="1664882" y="-12561322"/>
            <a:ext cx="795975" cy="811915"/>
          </a:xfrm>
          <a:prstGeom prst="roundRect">
            <a:avLst/>
          </a:prstGeom>
          <a:blipFill dpi="0" rotWithShape="1">
            <a:blip r:embed="rId2"/>
            <a:srcRect/>
            <a:stretch>
              <a:fillRect l="-536881" t="-96886" r="-169468" b="-256686"/>
            </a:stretch>
          </a:blipFill>
          <a:ln w="3810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sk-SK"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42" name="Picture 41">
            <a:extLst>
              <a:ext uri="{FF2B5EF4-FFF2-40B4-BE49-F238E27FC236}">
                <a16:creationId xmlns:a16="http://schemas.microsoft.com/office/drawing/2014/main" id="{FEFB8316-3C67-EED8-A382-39AA1DEC30A8}"/>
              </a:ext>
            </a:extLst>
          </p:cNvPr>
          <p:cNvPicPr>
            <a:picLocks noChangeAspect="1"/>
          </p:cNvPicPr>
          <p:nvPr/>
        </p:nvPicPr>
        <p:blipFill>
          <a:blip r:embed="rId5">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600338" y="-12625745"/>
            <a:ext cx="894024" cy="896177"/>
          </a:xfrm>
          <a:prstGeom prst="rect">
            <a:avLst/>
          </a:prstGeom>
        </p:spPr>
      </p:pic>
      <p:sp>
        <p:nvSpPr>
          <p:cNvPr id="43" name="BlokTextu 1">
            <a:extLst>
              <a:ext uri="{FF2B5EF4-FFF2-40B4-BE49-F238E27FC236}">
                <a16:creationId xmlns:a16="http://schemas.microsoft.com/office/drawing/2014/main" id="{EF65C71A-7111-AD61-5C12-EBA4A4507ED7}"/>
              </a:ext>
            </a:extLst>
          </p:cNvPr>
          <p:cNvSpPr txBox="1"/>
          <p:nvPr/>
        </p:nvSpPr>
        <p:spPr>
          <a:xfrm>
            <a:off x="1600338" y="-11491238"/>
            <a:ext cx="5928686" cy="196977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sk-SK" sz="3600" b="0" i="0" u="none" strike="noStrike" kern="1200" cap="none" spc="0" normalizeH="0" baseline="0" noProof="0" dirty="0">
                <a:ln>
                  <a:noFill/>
                </a:ln>
                <a:solidFill>
                  <a:prstClr val="white"/>
                </a:solidFill>
                <a:effectLst/>
                <a:uLnTx/>
                <a:uFillTx/>
                <a:latin typeface="Segoe UI Variable Display" pitchFamily="2" charset="0"/>
                <a:ea typeface="+mn-ea"/>
                <a:cs typeface="+mn-cs"/>
              </a:rPr>
              <a:t>Welcome to Windows 18</a:t>
            </a:r>
            <a:r>
              <a:rPr kumimoji="0" lang="en-US" sz="3600" b="0" i="0" u="none" strike="noStrike" kern="1200" cap="none" spc="0" normalizeH="0" baseline="0" noProof="0" dirty="0">
                <a:ln>
                  <a:noFill/>
                </a:ln>
                <a:solidFill>
                  <a:prstClr val="white"/>
                </a:solidFill>
                <a:effectLst/>
                <a:uLnTx/>
                <a:uFillTx/>
                <a:latin typeface="Segoe UI Variable Display" pitchFamily="2" charset="0"/>
                <a:ea typeface="+mn-ea"/>
                <a:cs typeface="+mn-cs"/>
              </a:rPr>
              <a:t> 2024</a:t>
            </a:r>
            <a:r>
              <a:rPr kumimoji="0" lang="sk-SK" sz="3600" b="0" i="0" u="none" strike="noStrike" kern="1200" cap="none" spc="0" normalizeH="0" baseline="0" noProof="0" dirty="0">
                <a:ln>
                  <a:noFill/>
                </a:ln>
                <a:solidFill>
                  <a:prstClr val="white"/>
                </a:solidFill>
                <a:effectLst/>
                <a:uLnTx/>
                <a:uFillTx/>
                <a:latin typeface="Segoe UI Variable Display" pitchFamily="2"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sk-SK" sz="1400" b="0" i="0" u="none" strike="noStrike" kern="1200" cap="none" spc="0" normalizeH="0" baseline="0" noProof="0" dirty="0">
              <a:ln>
                <a:noFill/>
              </a:ln>
              <a:solidFill>
                <a:prstClr val="white"/>
              </a:solidFill>
              <a:effectLst/>
              <a:uLnTx/>
              <a:uFillTx/>
              <a:latin typeface="Segoe UI Variable Display" pitchFamily="2"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sk-SK" sz="1800" b="0" i="0" u="none" strike="noStrike" kern="1200" cap="none" spc="0" normalizeH="0" baseline="0" noProof="0" dirty="0">
                <a:ln>
                  <a:noFill/>
                </a:ln>
                <a:solidFill>
                  <a:prstClr val="white"/>
                </a:solidFill>
                <a:effectLst/>
                <a:uLnTx/>
                <a:uFillTx/>
                <a:latin typeface="Segoe UI Variable Display" pitchFamily="2" charset="0"/>
                <a:ea typeface="+mn-ea"/>
                <a:cs typeface="+mn-cs"/>
              </a:rPr>
              <a:t>Now you</a:t>
            </a:r>
            <a:r>
              <a:rPr kumimoji="0" lang="en-US" sz="1800" b="0" i="0" u="none" strike="noStrike" kern="1200" cap="none" spc="0" normalizeH="0" baseline="0" noProof="0" dirty="0">
                <a:ln>
                  <a:noFill/>
                </a:ln>
                <a:solidFill>
                  <a:prstClr val="white"/>
                </a:solidFill>
                <a:effectLst/>
                <a:uLnTx/>
                <a:uFillTx/>
                <a:latin typeface="Segoe UI Variable Display" pitchFamily="2" charset="0"/>
                <a:ea typeface="+mn-ea"/>
                <a:cs typeface="+mn-cs"/>
              </a:rPr>
              <a:t>’re installing the best version of Windows! We look forward to showing it to you!</a:t>
            </a:r>
            <a:endParaRPr kumimoji="0" lang="sk-SK" sz="1800" b="0" i="0" u="none" strike="noStrike" kern="1200" cap="none" spc="0" normalizeH="0" baseline="0" noProof="0" dirty="0">
              <a:ln>
                <a:noFill/>
              </a:ln>
              <a:solidFill>
                <a:prstClr val="white"/>
              </a:solidFill>
              <a:effectLst/>
              <a:uLnTx/>
              <a:uFillTx/>
              <a:latin typeface="Segoe UI Variable Display" pitchFamily="2" charset="0"/>
              <a:ea typeface="+mn-ea"/>
              <a:cs typeface="+mn-cs"/>
            </a:endParaRPr>
          </a:p>
        </p:txBody>
      </p:sp>
      <p:sp>
        <p:nvSpPr>
          <p:cNvPr id="3" name="Google Shape;276;p19">
            <a:extLst>
              <a:ext uri="{FF2B5EF4-FFF2-40B4-BE49-F238E27FC236}">
                <a16:creationId xmlns:a16="http://schemas.microsoft.com/office/drawing/2014/main" id="{1B57C7D2-1DB4-8CE8-B759-0BA7A7C8F8C0}"/>
              </a:ext>
            </a:extLst>
          </p:cNvPr>
          <p:cNvSpPr/>
          <p:nvPr/>
        </p:nvSpPr>
        <p:spPr>
          <a:xfrm>
            <a:off x="5204656" y="5897076"/>
            <a:ext cx="424224" cy="276043"/>
          </a:xfrm>
          <a:prstGeom prst="rect">
            <a:avLst/>
          </a:prstGeom>
          <a:solidFill>
            <a:srgbClr val="00B050"/>
          </a:solidFill>
          <a:ln>
            <a:noFill/>
          </a:ln>
        </p:spPr>
        <p:txBody>
          <a:bodyPr spcFirstLastPara="1" wrap="square" lIns="91425" tIns="45700" rIns="91425" bIns="457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prstClr val="black"/>
              </a:solidFill>
              <a:effectLst/>
              <a:uLnTx/>
              <a:uFillTx/>
              <a:latin typeface="Play"/>
              <a:ea typeface="Play"/>
              <a:cs typeface="Play"/>
              <a:sym typeface="Play"/>
            </a:endParaRPr>
          </a:p>
        </p:txBody>
      </p:sp>
      <p:sp>
        <p:nvSpPr>
          <p:cNvPr id="10" name="BlokTextu 1">
            <a:extLst>
              <a:ext uri="{FF2B5EF4-FFF2-40B4-BE49-F238E27FC236}">
                <a16:creationId xmlns:a16="http://schemas.microsoft.com/office/drawing/2014/main" id="{26528D04-458C-2F7A-EA77-B89E4A75B0A7}"/>
              </a:ext>
            </a:extLst>
          </p:cNvPr>
          <p:cNvSpPr txBox="1"/>
          <p:nvPr/>
        </p:nvSpPr>
        <p:spPr>
          <a:xfrm>
            <a:off x="868341" y="2269019"/>
            <a:ext cx="5632587" cy="1415772"/>
          </a:xfrm>
          <a:prstGeom prst="rect">
            <a:avLst/>
          </a:prstGeom>
          <a:noFill/>
        </p:spPr>
        <p:txBody>
          <a:bodyPr wrap="square" rtlCol="0">
            <a:spAutoFit/>
          </a:bodyPr>
          <a:lstStyle/>
          <a:p>
            <a:r>
              <a:rPr lang="sk-SK" sz="3600" dirty="0">
                <a:latin typeface="Segoe UI Variable Display" pitchFamily="2" charset="0"/>
              </a:rPr>
              <a:t>Laptops! Smooth and light</a:t>
            </a:r>
          </a:p>
          <a:p>
            <a:endParaRPr lang="sk-SK" sz="1400" dirty="0">
              <a:latin typeface="Segoe UI Variable Display" pitchFamily="2" charset="0"/>
            </a:endParaRPr>
          </a:p>
          <a:p>
            <a:r>
              <a:rPr lang="sk-SK" dirty="0">
                <a:latin typeface="Segoe UI Variable Display" pitchFamily="2" charset="0"/>
              </a:rPr>
              <a:t>Windows 1</a:t>
            </a:r>
            <a:r>
              <a:rPr lang="en-US" dirty="0">
                <a:latin typeface="Segoe UI Variable Display" pitchFamily="2" charset="0"/>
              </a:rPr>
              <a:t>3</a:t>
            </a:r>
            <a:r>
              <a:rPr lang="sk-SK" dirty="0">
                <a:latin typeface="Segoe UI Variable Display" pitchFamily="2" charset="0"/>
              </a:rPr>
              <a:t> is very good idea for laptops! And you can use the </a:t>
            </a:r>
            <a:r>
              <a:rPr lang="sk-SK" dirty="0" err="1">
                <a:latin typeface="Segoe UI Variable Display" pitchFamily="2" charset="0"/>
              </a:rPr>
              <a:t>fingerprint</a:t>
            </a:r>
            <a:r>
              <a:rPr lang="sk-SK" dirty="0">
                <a:latin typeface="Segoe UI Variable Display" pitchFamily="2" charset="0"/>
              </a:rPr>
              <a:t>! All </a:t>
            </a:r>
            <a:r>
              <a:rPr lang="sk-SK" dirty="0" err="1">
                <a:latin typeface="Segoe UI Variable Display" pitchFamily="2" charset="0"/>
              </a:rPr>
              <a:t>good</a:t>
            </a:r>
            <a:r>
              <a:rPr lang="sk-SK" dirty="0">
                <a:latin typeface="Segoe UI Variable Display" pitchFamily="2" charset="0"/>
              </a:rPr>
              <a:t> is in laptops!</a:t>
            </a:r>
          </a:p>
        </p:txBody>
      </p:sp>
      <p:grpSp>
        <p:nvGrpSpPr>
          <p:cNvPr id="11" name="Skupina 1">
            <a:extLst>
              <a:ext uri="{FF2B5EF4-FFF2-40B4-BE49-F238E27FC236}">
                <a16:creationId xmlns:a16="http://schemas.microsoft.com/office/drawing/2014/main" id="{877CE95A-C6B4-1984-8E1D-67B4E35DDAD8}"/>
              </a:ext>
            </a:extLst>
          </p:cNvPr>
          <p:cNvGrpSpPr/>
          <p:nvPr/>
        </p:nvGrpSpPr>
        <p:grpSpPr>
          <a:xfrm>
            <a:off x="6434355" y="1374515"/>
            <a:ext cx="5478625" cy="4108969"/>
            <a:chOff x="5988697" y="1374515"/>
            <a:chExt cx="5478625" cy="4108969"/>
          </a:xfrm>
        </p:grpSpPr>
        <p:pic>
          <p:nvPicPr>
            <p:cNvPr id="12" name="Obrázok 2">
              <a:extLst>
                <a:ext uri="{FF2B5EF4-FFF2-40B4-BE49-F238E27FC236}">
                  <a16:creationId xmlns:a16="http://schemas.microsoft.com/office/drawing/2014/main" id="{5C158DB9-23F9-0210-F861-8554054AE6AF}"/>
                </a:ext>
              </a:extLst>
            </p:cNvPr>
            <p:cNvPicPr>
              <a:picLocks noChangeAspect="1"/>
            </p:cNvPicPr>
            <p:nvPr/>
          </p:nvPicPr>
          <p:blipFill>
            <a:blip r:embed="rId6"/>
            <a:stretch>
              <a:fillRect/>
            </a:stretch>
          </p:blipFill>
          <p:spPr>
            <a:xfrm>
              <a:off x="5988697" y="1374515"/>
              <a:ext cx="5478625" cy="4108969"/>
            </a:xfrm>
            <a:prstGeom prst="rect">
              <a:avLst/>
            </a:prstGeom>
          </p:spPr>
        </p:pic>
        <p:pic>
          <p:nvPicPr>
            <p:cNvPr id="21" name="Obrázok 3">
              <a:extLst>
                <a:ext uri="{FF2B5EF4-FFF2-40B4-BE49-F238E27FC236}">
                  <a16:creationId xmlns:a16="http://schemas.microsoft.com/office/drawing/2014/main" id="{A61B5FAC-BF34-097C-DF34-070C5511D69C}"/>
                </a:ext>
              </a:extLst>
            </p:cNvPr>
            <p:cNvPicPr>
              <a:picLocks noChangeAspect="1"/>
            </p:cNvPicPr>
            <p:nvPr/>
          </p:nvPicPr>
          <p:blipFill rotWithShape="1">
            <a:blip r:embed="rId6"/>
            <a:srcRect l="60318" t="63284" r="18564" b="31947"/>
            <a:stretch/>
          </p:blipFill>
          <p:spPr>
            <a:xfrm>
              <a:off x="8136294" y="3993502"/>
              <a:ext cx="1156996" cy="195943"/>
            </a:xfrm>
            <a:prstGeom prst="rect">
              <a:avLst/>
            </a:prstGeom>
          </p:spPr>
        </p:pic>
      </p:grpSp>
      <p:pic>
        <p:nvPicPr>
          <p:cNvPr id="22" name="Picture 21">
            <a:extLst>
              <a:ext uri="{FF2B5EF4-FFF2-40B4-BE49-F238E27FC236}">
                <a16:creationId xmlns:a16="http://schemas.microsoft.com/office/drawing/2014/main" id="{4B7F9B1E-DCB9-4BF3-6463-87704E4C3C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20607" y="1531723"/>
            <a:ext cx="4303892" cy="2461779"/>
          </a:xfrm>
          <a:prstGeom prst="rect">
            <a:avLst/>
          </a:prstGeom>
        </p:spPr>
      </p:pic>
    </p:spTree>
    <p:extLst>
      <p:ext uri="{BB962C8B-B14F-4D97-AF65-F5344CB8AC3E}">
        <p14:creationId xmlns:p14="http://schemas.microsoft.com/office/powerpoint/2010/main" val="931943838"/>
      </p:ext>
    </p:extLst>
  </p:cSld>
  <p:clrMapOvr>
    <a:masterClrMapping/>
  </p:clrMapOvr>
  <mc:AlternateContent xmlns:mc="http://schemas.openxmlformats.org/markup-compatibility/2006" xmlns:p159="http://schemas.microsoft.com/office/powerpoint/2015/09/main">
    <mc:Choice Requires="p159">
      <p:transition advTm="2000">
        <p159:morph option="byObject"/>
      </p:transition>
    </mc:Choice>
    <mc:Fallback xmlns="">
      <p:transition advTm="2000">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pic>
        <p:nvPicPr>
          <p:cNvPr id="2" name="Google Shape;111;p18">
            <a:extLst>
              <a:ext uri="{FF2B5EF4-FFF2-40B4-BE49-F238E27FC236}">
                <a16:creationId xmlns:a16="http://schemas.microsoft.com/office/drawing/2014/main" id="{EB27B543-096A-FAD3-AD41-8CA30D5CBCAD}"/>
              </a:ext>
            </a:extLst>
          </p:cNvPr>
          <p:cNvPicPr preferRelativeResize="0"/>
          <p:nvPr/>
        </p:nvPicPr>
        <p:blipFill>
          <a:blip r:embed="rId3">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rcRect t="33709" b="33709"/>
          <a:stretch/>
        </p:blipFill>
        <p:spPr>
          <a:xfrm>
            <a:off x="705853" y="916120"/>
            <a:ext cx="11053010" cy="4845880"/>
          </a:xfrm>
          <a:prstGeom prst="roundRect">
            <a:avLst>
              <a:gd name="adj" fmla="val 8458"/>
            </a:avLst>
          </a:prstGeom>
          <a:noFill/>
          <a:ln>
            <a:noFill/>
          </a:ln>
        </p:spPr>
      </p:pic>
      <p:sp>
        <p:nvSpPr>
          <p:cNvPr id="7" name="Google Shape;262;p19">
            <a:extLst>
              <a:ext uri="{FF2B5EF4-FFF2-40B4-BE49-F238E27FC236}">
                <a16:creationId xmlns:a16="http://schemas.microsoft.com/office/drawing/2014/main" id="{C625F104-4E30-0F82-958F-4C23F0779534}"/>
              </a:ext>
            </a:extLst>
          </p:cNvPr>
          <p:cNvSpPr txBox="1"/>
          <p:nvPr/>
        </p:nvSpPr>
        <p:spPr>
          <a:xfrm>
            <a:off x="2089666" y="6079383"/>
            <a:ext cx="257701" cy="584775"/>
          </a:xfrm>
          <a:prstGeom prst="rect">
            <a:avLst/>
          </a:prstGeom>
          <a:noFill/>
          <a:ln>
            <a:noFill/>
          </a:ln>
        </p:spPr>
        <p:txBody>
          <a:bodyPr spcFirstLastPara="1" wrap="square" lIns="91425" tIns="45700" rIns="91425" bIns="45700" anchor="t"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200" b="0" i="0" u="none" strike="noStrike" kern="0" cap="none" spc="0" normalizeH="0" baseline="0" noProof="0">
                <a:ln>
                  <a:noFill/>
                </a:ln>
                <a:solidFill>
                  <a:prstClr val="black"/>
                </a:solidFill>
                <a:effectLst/>
                <a:uLnTx/>
                <a:uFillTx/>
                <a:latin typeface="Play"/>
                <a:ea typeface="Play"/>
                <a:cs typeface="Play"/>
                <a:sym typeface="Play"/>
              </a:rPr>
              <a:t>1</a:t>
            </a:r>
            <a:endParaRPr kumimoji="0" sz="3200" b="0" i="0" u="none" strike="noStrike" kern="0" cap="none" spc="0" normalizeH="0" baseline="0" noProof="0">
              <a:ln>
                <a:noFill/>
              </a:ln>
              <a:solidFill>
                <a:prstClr val="black"/>
              </a:solidFill>
              <a:effectLst/>
              <a:uLnTx/>
              <a:uFillTx/>
              <a:latin typeface="Play"/>
              <a:ea typeface="Play"/>
              <a:cs typeface="Play"/>
              <a:sym typeface="Play"/>
            </a:endParaRPr>
          </a:p>
        </p:txBody>
      </p:sp>
      <p:sp>
        <p:nvSpPr>
          <p:cNvPr id="8" name="Google Shape;263;p19">
            <a:extLst>
              <a:ext uri="{FF2B5EF4-FFF2-40B4-BE49-F238E27FC236}">
                <a16:creationId xmlns:a16="http://schemas.microsoft.com/office/drawing/2014/main" id="{DBB7E266-440B-CF87-9827-2E5CFA3437FF}"/>
              </a:ext>
            </a:extLst>
          </p:cNvPr>
          <p:cNvSpPr txBox="1"/>
          <p:nvPr/>
        </p:nvSpPr>
        <p:spPr>
          <a:xfrm>
            <a:off x="2428220" y="6233270"/>
            <a:ext cx="1777669" cy="276959"/>
          </a:xfrm>
          <a:prstGeom prst="rect">
            <a:avLst/>
          </a:prstGeom>
          <a:noFill/>
          <a:ln>
            <a:noFill/>
          </a:ln>
        </p:spPr>
        <p:txBody>
          <a:bodyPr spcFirstLastPara="1" wrap="square" lIns="91425" tIns="45700" rIns="91425" bIns="45700" anchor="t"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0" i="0" u="none" strike="noStrike" kern="0" cap="none" spc="0" normalizeH="0" baseline="0" noProof="0">
                <a:ln>
                  <a:noFill/>
                </a:ln>
                <a:solidFill>
                  <a:prstClr val="black"/>
                </a:solidFill>
                <a:effectLst/>
                <a:uLnTx/>
                <a:uFillTx/>
                <a:latin typeface="Play"/>
                <a:ea typeface="Play"/>
                <a:cs typeface="Play"/>
                <a:sym typeface="Play"/>
              </a:rPr>
              <a:t>Collecting Information</a:t>
            </a:r>
            <a:endParaRPr kumimoji="0" sz="1200" b="0" i="0" u="none" strike="noStrike" kern="0" cap="none" spc="0" normalizeH="0" baseline="0" noProof="0">
              <a:ln>
                <a:noFill/>
              </a:ln>
              <a:solidFill>
                <a:prstClr val="black"/>
              </a:solidFill>
              <a:effectLst/>
              <a:uLnTx/>
              <a:uFillTx/>
              <a:latin typeface="Play"/>
              <a:ea typeface="Play"/>
              <a:cs typeface="Play"/>
              <a:sym typeface="Play"/>
            </a:endParaRPr>
          </a:p>
        </p:txBody>
      </p:sp>
      <p:sp>
        <p:nvSpPr>
          <p:cNvPr id="13" name="Google Shape;264;p19">
            <a:extLst>
              <a:ext uri="{FF2B5EF4-FFF2-40B4-BE49-F238E27FC236}">
                <a16:creationId xmlns:a16="http://schemas.microsoft.com/office/drawing/2014/main" id="{FC52B745-314B-2B37-9B0A-77DC4C2FD1FB}"/>
              </a:ext>
            </a:extLst>
          </p:cNvPr>
          <p:cNvSpPr/>
          <p:nvPr/>
        </p:nvSpPr>
        <p:spPr>
          <a:xfrm>
            <a:off x="2203551" y="5904388"/>
            <a:ext cx="2863962" cy="242293"/>
          </a:xfrm>
          <a:prstGeom prst="rect">
            <a:avLst/>
          </a:prstGeom>
          <a:solidFill>
            <a:srgbClr val="262626"/>
          </a:solidFill>
          <a:ln>
            <a:noFill/>
          </a:ln>
        </p:spPr>
        <p:txBody>
          <a:bodyPr spcFirstLastPara="1" wrap="square" lIns="91425" tIns="45700" rIns="91425" bIns="457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dirty="0">
              <a:ln>
                <a:noFill/>
              </a:ln>
              <a:solidFill>
                <a:prstClr val="black"/>
              </a:solidFill>
              <a:effectLst/>
              <a:uLnTx/>
              <a:uFillTx/>
              <a:latin typeface="Play"/>
              <a:ea typeface="Play"/>
              <a:cs typeface="Play"/>
              <a:sym typeface="Play"/>
            </a:endParaRPr>
          </a:p>
        </p:txBody>
      </p:sp>
      <p:sp>
        <p:nvSpPr>
          <p:cNvPr id="14" name="Google Shape;267;p19">
            <a:extLst>
              <a:ext uri="{FF2B5EF4-FFF2-40B4-BE49-F238E27FC236}">
                <a16:creationId xmlns:a16="http://schemas.microsoft.com/office/drawing/2014/main" id="{6043269D-09EB-D981-5D60-D79202957B20}"/>
              </a:ext>
            </a:extLst>
          </p:cNvPr>
          <p:cNvSpPr txBox="1"/>
          <p:nvPr/>
        </p:nvSpPr>
        <p:spPr>
          <a:xfrm>
            <a:off x="5159446" y="6122769"/>
            <a:ext cx="405880" cy="584775"/>
          </a:xfrm>
          <a:prstGeom prst="rect">
            <a:avLst/>
          </a:prstGeom>
          <a:noFill/>
          <a:ln>
            <a:noFill/>
          </a:ln>
        </p:spPr>
        <p:txBody>
          <a:bodyPr spcFirstLastPara="1" wrap="square" lIns="91425" tIns="45700" rIns="91425" bIns="45700" anchor="t"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200" b="0" i="0" u="none" strike="noStrike" kern="0" cap="none" spc="0" normalizeH="0" baseline="0" noProof="0">
                <a:ln>
                  <a:noFill/>
                </a:ln>
                <a:solidFill>
                  <a:prstClr val="black"/>
                </a:solidFill>
                <a:effectLst/>
                <a:uLnTx/>
                <a:uFillTx/>
                <a:latin typeface="Play"/>
                <a:ea typeface="Play"/>
                <a:cs typeface="Play"/>
                <a:sym typeface="Play"/>
              </a:rPr>
              <a:t>2</a:t>
            </a:r>
            <a:endParaRPr kumimoji="0" sz="3200" b="0" i="0" u="none" strike="noStrike" kern="0" cap="none" spc="0" normalizeH="0" baseline="0" noProof="0">
              <a:ln>
                <a:noFill/>
              </a:ln>
              <a:solidFill>
                <a:prstClr val="black"/>
              </a:solidFill>
              <a:effectLst/>
              <a:uLnTx/>
              <a:uFillTx/>
              <a:latin typeface="Play"/>
              <a:ea typeface="Play"/>
              <a:cs typeface="Play"/>
              <a:sym typeface="Play"/>
            </a:endParaRPr>
          </a:p>
        </p:txBody>
      </p:sp>
      <p:sp>
        <p:nvSpPr>
          <p:cNvPr id="15" name="Google Shape;268;p19">
            <a:extLst>
              <a:ext uri="{FF2B5EF4-FFF2-40B4-BE49-F238E27FC236}">
                <a16:creationId xmlns:a16="http://schemas.microsoft.com/office/drawing/2014/main" id="{CF30547B-E6E4-A27F-7794-688B595922C2}"/>
              </a:ext>
            </a:extLst>
          </p:cNvPr>
          <p:cNvSpPr txBox="1"/>
          <p:nvPr/>
        </p:nvSpPr>
        <p:spPr>
          <a:xfrm>
            <a:off x="5498000" y="6246676"/>
            <a:ext cx="1914485" cy="276959"/>
          </a:xfrm>
          <a:prstGeom prst="rect">
            <a:avLst/>
          </a:prstGeom>
          <a:noFill/>
          <a:ln>
            <a:noFill/>
          </a:ln>
        </p:spPr>
        <p:txBody>
          <a:bodyPr spcFirstLastPara="1" wrap="square" lIns="91425" tIns="45700" rIns="91425" bIns="45700" anchor="t"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0" i="0" u="none" strike="noStrike" kern="0" cap="none" spc="0" normalizeH="0" baseline="0" noProof="0" dirty="0">
                <a:ln>
                  <a:noFill/>
                </a:ln>
                <a:solidFill>
                  <a:prstClr val="black"/>
                </a:solidFill>
                <a:effectLst/>
                <a:uLnTx/>
                <a:uFillTx/>
                <a:latin typeface="Play"/>
                <a:ea typeface="Play"/>
                <a:cs typeface="Play"/>
                <a:sym typeface="Play"/>
              </a:rPr>
              <a:t>Installing Windows 13</a:t>
            </a:r>
            <a:endParaRPr kumimoji="0" sz="1200" b="0" i="0" u="none" strike="noStrike" kern="0" cap="none" spc="0" normalizeH="0" baseline="0" noProof="0" dirty="0">
              <a:ln>
                <a:noFill/>
              </a:ln>
              <a:solidFill>
                <a:prstClr val="black"/>
              </a:solidFill>
              <a:effectLst/>
              <a:uLnTx/>
              <a:uFillTx/>
              <a:latin typeface="Play"/>
              <a:ea typeface="Play"/>
              <a:cs typeface="Play"/>
              <a:sym typeface="Play"/>
            </a:endParaRPr>
          </a:p>
        </p:txBody>
      </p:sp>
      <p:sp>
        <p:nvSpPr>
          <p:cNvPr id="16" name="Google Shape;269;p19">
            <a:extLst>
              <a:ext uri="{FF2B5EF4-FFF2-40B4-BE49-F238E27FC236}">
                <a16:creationId xmlns:a16="http://schemas.microsoft.com/office/drawing/2014/main" id="{08F95D19-A4E1-A60A-4097-D282D6D2F519}"/>
              </a:ext>
            </a:extLst>
          </p:cNvPr>
          <p:cNvSpPr txBox="1"/>
          <p:nvPr/>
        </p:nvSpPr>
        <p:spPr>
          <a:xfrm>
            <a:off x="7951743" y="6128016"/>
            <a:ext cx="405880" cy="584775"/>
          </a:xfrm>
          <a:prstGeom prst="rect">
            <a:avLst/>
          </a:prstGeom>
          <a:noFill/>
          <a:ln>
            <a:noFill/>
          </a:ln>
        </p:spPr>
        <p:txBody>
          <a:bodyPr spcFirstLastPara="1" wrap="square" lIns="91425" tIns="45700" rIns="91425" bIns="45700" anchor="t"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200" b="0" i="0" u="none" strike="noStrike" kern="0" cap="none" spc="0" normalizeH="0" baseline="0" noProof="0" dirty="0">
                <a:ln>
                  <a:noFill/>
                </a:ln>
                <a:solidFill>
                  <a:prstClr val="black"/>
                </a:solidFill>
                <a:effectLst/>
                <a:uLnTx/>
                <a:uFillTx/>
                <a:latin typeface="Play"/>
                <a:ea typeface="Play"/>
                <a:cs typeface="Play"/>
                <a:sym typeface="Play"/>
              </a:rPr>
              <a:t>3</a:t>
            </a:r>
            <a:endParaRPr kumimoji="0" sz="3200" b="0" i="0" u="none" strike="noStrike" kern="0" cap="none" spc="0" normalizeH="0" baseline="0" noProof="0" dirty="0">
              <a:ln>
                <a:noFill/>
              </a:ln>
              <a:solidFill>
                <a:prstClr val="black"/>
              </a:solidFill>
              <a:effectLst/>
              <a:uLnTx/>
              <a:uFillTx/>
              <a:latin typeface="Play"/>
              <a:ea typeface="Play"/>
              <a:cs typeface="Play"/>
              <a:sym typeface="Play"/>
            </a:endParaRPr>
          </a:p>
        </p:txBody>
      </p:sp>
      <p:sp>
        <p:nvSpPr>
          <p:cNvPr id="17" name="Google Shape;270;p19">
            <a:extLst>
              <a:ext uri="{FF2B5EF4-FFF2-40B4-BE49-F238E27FC236}">
                <a16:creationId xmlns:a16="http://schemas.microsoft.com/office/drawing/2014/main" id="{8C2194B0-069A-2309-1A67-B12A5B4A406D}"/>
              </a:ext>
            </a:extLst>
          </p:cNvPr>
          <p:cNvSpPr txBox="1"/>
          <p:nvPr/>
        </p:nvSpPr>
        <p:spPr>
          <a:xfrm>
            <a:off x="8290297" y="6236933"/>
            <a:ext cx="1153506" cy="276959"/>
          </a:xfrm>
          <a:prstGeom prst="rect">
            <a:avLst/>
          </a:prstGeom>
          <a:noFill/>
          <a:ln>
            <a:noFill/>
          </a:ln>
        </p:spPr>
        <p:txBody>
          <a:bodyPr spcFirstLastPara="1" wrap="square" lIns="91425" tIns="45700" rIns="91425" bIns="45700" anchor="t"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0" i="0" u="none" strike="noStrike" kern="0" cap="none" spc="0" normalizeH="0" baseline="0" noProof="0" dirty="0">
                <a:ln>
                  <a:noFill/>
                </a:ln>
                <a:solidFill>
                  <a:prstClr val="black"/>
                </a:solidFill>
                <a:effectLst/>
                <a:uLnTx/>
                <a:uFillTx/>
                <a:latin typeface="Play"/>
                <a:ea typeface="Play"/>
                <a:cs typeface="Play"/>
                <a:sym typeface="Play"/>
              </a:rPr>
              <a:t>Finishing Up</a:t>
            </a:r>
            <a:endParaRPr kumimoji="0" sz="1200" b="0" i="0" u="none" strike="noStrike" kern="0" cap="none" spc="0" normalizeH="0" baseline="0" noProof="0" dirty="0">
              <a:ln>
                <a:noFill/>
              </a:ln>
              <a:solidFill>
                <a:prstClr val="black"/>
              </a:solidFill>
              <a:effectLst/>
              <a:uLnTx/>
              <a:uFillTx/>
              <a:latin typeface="Play"/>
              <a:ea typeface="Play"/>
              <a:cs typeface="Play"/>
              <a:sym typeface="Play"/>
            </a:endParaRPr>
          </a:p>
        </p:txBody>
      </p:sp>
      <p:sp>
        <p:nvSpPr>
          <p:cNvPr id="18" name="Google Shape;276;p19">
            <a:extLst>
              <a:ext uri="{FF2B5EF4-FFF2-40B4-BE49-F238E27FC236}">
                <a16:creationId xmlns:a16="http://schemas.microsoft.com/office/drawing/2014/main" id="{E69796B8-42AC-1050-396C-648E1C94D5DF}"/>
              </a:ext>
            </a:extLst>
          </p:cNvPr>
          <p:cNvSpPr/>
          <p:nvPr/>
        </p:nvSpPr>
        <p:spPr>
          <a:xfrm>
            <a:off x="2203548" y="5885356"/>
            <a:ext cx="2886074" cy="276043"/>
          </a:xfrm>
          <a:prstGeom prst="rect">
            <a:avLst/>
          </a:prstGeom>
          <a:solidFill>
            <a:srgbClr val="00B050"/>
          </a:solidFill>
          <a:ln>
            <a:noFill/>
          </a:ln>
        </p:spPr>
        <p:txBody>
          <a:bodyPr spcFirstLastPara="1" wrap="square" lIns="91425" tIns="45700" rIns="91425" bIns="457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prstClr val="black"/>
              </a:solidFill>
              <a:effectLst/>
              <a:uLnTx/>
              <a:uFillTx/>
              <a:latin typeface="Play"/>
              <a:ea typeface="Play"/>
              <a:cs typeface="Play"/>
              <a:sym typeface="Play"/>
            </a:endParaRPr>
          </a:p>
        </p:txBody>
      </p:sp>
      <p:sp>
        <p:nvSpPr>
          <p:cNvPr id="19" name="Google Shape;264;p19">
            <a:extLst>
              <a:ext uri="{FF2B5EF4-FFF2-40B4-BE49-F238E27FC236}">
                <a16:creationId xmlns:a16="http://schemas.microsoft.com/office/drawing/2014/main" id="{BDC9BD62-BEAD-70FA-6332-2B7B37A2CB4C}"/>
              </a:ext>
            </a:extLst>
          </p:cNvPr>
          <p:cNvSpPr/>
          <p:nvPr/>
        </p:nvSpPr>
        <p:spPr>
          <a:xfrm>
            <a:off x="5213170" y="5884439"/>
            <a:ext cx="2608444" cy="276960"/>
          </a:xfrm>
          <a:prstGeom prst="rect">
            <a:avLst/>
          </a:prstGeom>
          <a:solidFill>
            <a:srgbClr val="262626"/>
          </a:solidFill>
          <a:ln>
            <a:noFill/>
          </a:ln>
        </p:spPr>
        <p:txBody>
          <a:bodyPr spcFirstLastPara="1" wrap="square" lIns="91425" tIns="45700" rIns="91425" bIns="457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dirty="0">
              <a:ln>
                <a:noFill/>
              </a:ln>
              <a:solidFill>
                <a:prstClr val="black"/>
              </a:solidFill>
              <a:effectLst/>
              <a:uLnTx/>
              <a:uFillTx/>
              <a:latin typeface="Play"/>
              <a:ea typeface="Play"/>
              <a:cs typeface="Play"/>
              <a:sym typeface="Play"/>
            </a:endParaRPr>
          </a:p>
        </p:txBody>
      </p:sp>
      <p:sp>
        <p:nvSpPr>
          <p:cNvPr id="20" name="Google Shape;264;p19">
            <a:extLst>
              <a:ext uri="{FF2B5EF4-FFF2-40B4-BE49-F238E27FC236}">
                <a16:creationId xmlns:a16="http://schemas.microsoft.com/office/drawing/2014/main" id="{F008BAC5-D637-CA9B-013C-49797D514D3A}"/>
              </a:ext>
            </a:extLst>
          </p:cNvPr>
          <p:cNvSpPr/>
          <p:nvPr/>
        </p:nvSpPr>
        <p:spPr>
          <a:xfrm>
            <a:off x="7973852" y="5901929"/>
            <a:ext cx="2608444" cy="276960"/>
          </a:xfrm>
          <a:prstGeom prst="rect">
            <a:avLst/>
          </a:prstGeom>
          <a:solidFill>
            <a:srgbClr val="262626"/>
          </a:solidFill>
          <a:ln>
            <a:noFill/>
          </a:ln>
        </p:spPr>
        <p:txBody>
          <a:bodyPr spcFirstLastPara="1" wrap="square" lIns="91425" tIns="45700" rIns="91425" bIns="457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dirty="0">
              <a:ln>
                <a:noFill/>
              </a:ln>
              <a:solidFill>
                <a:prstClr val="black"/>
              </a:solidFill>
              <a:effectLst/>
              <a:uLnTx/>
              <a:uFillTx/>
              <a:latin typeface="Play"/>
              <a:ea typeface="Play"/>
              <a:cs typeface="Play"/>
              <a:sym typeface="Play"/>
            </a:endParaRPr>
          </a:p>
        </p:txBody>
      </p:sp>
      <p:sp>
        <p:nvSpPr>
          <p:cNvPr id="9" name="Obdĺžnik: zaoblené rohy 7">
            <a:extLst>
              <a:ext uri="{FF2B5EF4-FFF2-40B4-BE49-F238E27FC236}">
                <a16:creationId xmlns:a16="http://schemas.microsoft.com/office/drawing/2014/main" id="{216A6013-62D9-F0F7-F922-5BA6606CAECB}"/>
              </a:ext>
            </a:extLst>
          </p:cNvPr>
          <p:cNvSpPr/>
          <p:nvPr/>
        </p:nvSpPr>
        <p:spPr>
          <a:xfrm>
            <a:off x="-14711502" y="2539719"/>
            <a:ext cx="1512000" cy="1512000"/>
          </a:xfrm>
          <a:prstGeom prst="roundRect">
            <a:avLst/>
          </a:prstGeom>
          <a:blipFill dpi="0" rotWithShape="1">
            <a:blip r:embed="rId2"/>
            <a:srcRect/>
            <a:stretch>
              <a:fillRect l="-536881" t="-96886" r="-169468" b="-256686"/>
            </a:stretch>
          </a:blipFill>
          <a:ln w="3810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sk-SK"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40" name="Picture 39">
            <a:extLst>
              <a:ext uri="{FF2B5EF4-FFF2-40B4-BE49-F238E27FC236}">
                <a16:creationId xmlns:a16="http://schemas.microsoft.com/office/drawing/2014/main" id="{CB32B7FC-1453-8D14-A062-F9F00F54AE87}"/>
              </a:ext>
            </a:extLst>
          </p:cNvPr>
          <p:cNvPicPr>
            <a:picLocks noChangeAspect="1"/>
          </p:cNvPicPr>
          <p:nvPr/>
        </p:nvPicPr>
        <p:blipFill>
          <a:blip r:embed="rId5">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4776056" y="2420698"/>
            <a:ext cx="1646892" cy="1650859"/>
          </a:xfrm>
          <a:prstGeom prst="rect">
            <a:avLst/>
          </a:prstGeom>
          <a:ln>
            <a:solidFill>
              <a:srgbClr val="7030A0"/>
            </a:solidFill>
          </a:ln>
        </p:spPr>
      </p:pic>
      <p:sp>
        <p:nvSpPr>
          <p:cNvPr id="41" name="Obdĺžnik: zaoblené rohy 7">
            <a:extLst>
              <a:ext uri="{FF2B5EF4-FFF2-40B4-BE49-F238E27FC236}">
                <a16:creationId xmlns:a16="http://schemas.microsoft.com/office/drawing/2014/main" id="{EED54A87-25F1-0AC6-E768-429900B5EBE3}"/>
              </a:ext>
            </a:extLst>
          </p:cNvPr>
          <p:cNvSpPr/>
          <p:nvPr/>
        </p:nvSpPr>
        <p:spPr>
          <a:xfrm>
            <a:off x="1664882" y="-12561322"/>
            <a:ext cx="795975" cy="811915"/>
          </a:xfrm>
          <a:prstGeom prst="roundRect">
            <a:avLst/>
          </a:prstGeom>
          <a:blipFill dpi="0" rotWithShape="1">
            <a:blip r:embed="rId2"/>
            <a:srcRect/>
            <a:stretch>
              <a:fillRect l="-536881" t="-96886" r="-169468" b="-256686"/>
            </a:stretch>
          </a:blipFill>
          <a:ln w="3810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sk-SK"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42" name="Picture 41">
            <a:extLst>
              <a:ext uri="{FF2B5EF4-FFF2-40B4-BE49-F238E27FC236}">
                <a16:creationId xmlns:a16="http://schemas.microsoft.com/office/drawing/2014/main" id="{FEFB8316-3C67-EED8-A382-39AA1DEC30A8}"/>
              </a:ext>
            </a:extLst>
          </p:cNvPr>
          <p:cNvPicPr>
            <a:picLocks noChangeAspect="1"/>
          </p:cNvPicPr>
          <p:nvPr/>
        </p:nvPicPr>
        <p:blipFill>
          <a:blip r:embed="rId5">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600338" y="-12625745"/>
            <a:ext cx="894024" cy="896177"/>
          </a:xfrm>
          <a:prstGeom prst="rect">
            <a:avLst/>
          </a:prstGeom>
        </p:spPr>
      </p:pic>
      <p:sp>
        <p:nvSpPr>
          <p:cNvPr id="43" name="BlokTextu 1">
            <a:extLst>
              <a:ext uri="{FF2B5EF4-FFF2-40B4-BE49-F238E27FC236}">
                <a16:creationId xmlns:a16="http://schemas.microsoft.com/office/drawing/2014/main" id="{EF65C71A-7111-AD61-5C12-EBA4A4507ED7}"/>
              </a:ext>
            </a:extLst>
          </p:cNvPr>
          <p:cNvSpPr txBox="1"/>
          <p:nvPr/>
        </p:nvSpPr>
        <p:spPr>
          <a:xfrm>
            <a:off x="1600338" y="-11491238"/>
            <a:ext cx="5928686" cy="196977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sk-SK" sz="3600" b="0" i="0" u="none" strike="noStrike" kern="1200" cap="none" spc="0" normalizeH="0" baseline="0" noProof="0" dirty="0">
                <a:ln>
                  <a:noFill/>
                </a:ln>
                <a:solidFill>
                  <a:prstClr val="white"/>
                </a:solidFill>
                <a:effectLst/>
                <a:uLnTx/>
                <a:uFillTx/>
                <a:latin typeface="Segoe UI Variable Display" pitchFamily="2" charset="0"/>
                <a:ea typeface="+mn-ea"/>
                <a:cs typeface="+mn-cs"/>
              </a:rPr>
              <a:t>Welcome to Windows 18</a:t>
            </a:r>
            <a:r>
              <a:rPr kumimoji="0" lang="en-US" sz="3600" b="0" i="0" u="none" strike="noStrike" kern="1200" cap="none" spc="0" normalizeH="0" baseline="0" noProof="0" dirty="0">
                <a:ln>
                  <a:noFill/>
                </a:ln>
                <a:solidFill>
                  <a:prstClr val="white"/>
                </a:solidFill>
                <a:effectLst/>
                <a:uLnTx/>
                <a:uFillTx/>
                <a:latin typeface="Segoe UI Variable Display" pitchFamily="2" charset="0"/>
                <a:ea typeface="+mn-ea"/>
                <a:cs typeface="+mn-cs"/>
              </a:rPr>
              <a:t> 2024</a:t>
            </a:r>
            <a:r>
              <a:rPr kumimoji="0" lang="sk-SK" sz="3600" b="0" i="0" u="none" strike="noStrike" kern="1200" cap="none" spc="0" normalizeH="0" baseline="0" noProof="0" dirty="0">
                <a:ln>
                  <a:noFill/>
                </a:ln>
                <a:solidFill>
                  <a:prstClr val="white"/>
                </a:solidFill>
                <a:effectLst/>
                <a:uLnTx/>
                <a:uFillTx/>
                <a:latin typeface="Segoe UI Variable Display" pitchFamily="2"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sk-SK" sz="1400" b="0" i="0" u="none" strike="noStrike" kern="1200" cap="none" spc="0" normalizeH="0" baseline="0" noProof="0" dirty="0">
              <a:ln>
                <a:noFill/>
              </a:ln>
              <a:solidFill>
                <a:prstClr val="white"/>
              </a:solidFill>
              <a:effectLst/>
              <a:uLnTx/>
              <a:uFillTx/>
              <a:latin typeface="Segoe UI Variable Display" pitchFamily="2"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sk-SK" sz="1800" b="0" i="0" u="none" strike="noStrike" kern="1200" cap="none" spc="0" normalizeH="0" baseline="0" noProof="0" dirty="0">
                <a:ln>
                  <a:noFill/>
                </a:ln>
                <a:solidFill>
                  <a:prstClr val="white"/>
                </a:solidFill>
                <a:effectLst/>
                <a:uLnTx/>
                <a:uFillTx/>
                <a:latin typeface="Segoe UI Variable Display" pitchFamily="2" charset="0"/>
                <a:ea typeface="+mn-ea"/>
                <a:cs typeface="+mn-cs"/>
              </a:rPr>
              <a:t>Now you</a:t>
            </a:r>
            <a:r>
              <a:rPr kumimoji="0" lang="en-US" sz="1800" b="0" i="0" u="none" strike="noStrike" kern="1200" cap="none" spc="0" normalizeH="0" baseline="0" noProof="0" dirty="0">
                <a:ln>
                  <a:noFill/>
                </a:ln>
                <a:solidFill>
                  <a:prstClr val="white"/>
                </a:solidFill>
                <a:effectLst/>
                <a:uLnTx/>
                <a:uFillTx/>
                <a:latin typeface="Segoe UI Variable Display" pitchFamily="2" charset="0"/>
                <a:ea typeface="+mn-ea"/>
                <a:cs typeface="+mn-cs"/>
              </a:rPr>
              <a:t>’re installing the best version of Windows! We look forward to showing it to you!</a:t>
            </a:r>
            <a:endParaRPr kumimoji="0" lang="sk-SK" sz="1800" b="0" i="0" u="none" strike="noStrike" kern="1200" cap="none" spc="0" normalizeH="0" baseline="0" noProof="0" dirty="0">
              <a:ln>
                <a:noFill/>
              </a:ln>
              <a:solidFill>
                <a:prstClr val="white"/>
              </a:solidFill>
              <a:effectLst/>
              <a:uLnTx/>
              <a:uFillTx/>
              <a:latin typeface="Segoe UI Variable Display" pitchFamily="2" charset="0"/>
              <a:ea typeface="+mn-ea"/>
              <a:cs typeface="+mn-cs"/>
            </a:endParaRPr>
          </a:p>
        </p:txBody>
      </p:sp>
      <p:sp>
        <p:nvSpPr>
          <p:cNvPr id="3" name="Google Shape;276;p19">
            <a:extLst>
              <a:ext uri="{FF2B5EF4-FFF2-40B4-BE49-F238E27FC236}">
                <a16:creationId xmlns:a16="http://schemas.microsoft.com/office/drawing/2014/main" id="{1B57C7D2-1DB4-8CE8-B759-0BA7A7C8F8C0}"/>
              </a:ext>
            </a:extLst>
          </p:cNvPr>
          <p:cNvSpPr/>
          <p:nvPr/>
        </p:nvSpPr>
        <p:spPr>
          <a:xfrm>
            <a:off x="5204656" y="5897076"/>
            <a:ext cx="899928" cy="264323"/>
          </a:xfrm>
          <a:prstGeom prst="rect">
            <a:avLst/>
          </a:prstGeom>
          <a:solidFill>
            <a:srgbClr val="00B050"/>
          </a:solidFill>
          <a:ln>
            <a:noFill/>
          </a:ln>
        </p:spPr>
        <p:txBody>
          <a:bodyPr spcFirstLastPara="1" wrap="square" lIns="91425" tIns="45700" rIns="91425" bIns="457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prstClr val="black"/>
              </a:solidFill>
              <a:effectLst/>
              <a:uLnTx/>
              <a:uFillTx/>
              <a:latin typeface="Play"/>
              <a:ea typeface="Play"/>
              <a:cs typeface="Play"/>
              <a:sym typeface="Play"/>
            </a:endParaRPr>
          </a:p>
        </p:txBody>
      </p:sp>
      <p:sp>
        <p:nvSpPr>
          <p:cNvPr id="10" name="BlokTextu 1">
            <a:extLst>
              <a:ext uri="{FF2B5EF4-FFF2-40B4-BE49-F238E27FC236}">
                <a16:creationId xmlns:a16="http://schemas.microsoft.com/office/drawing/2014/main" id="{26528D04-458C-2F7A-EA77-B89E4A75B0A7}"/>
              </a:ext>
            </a:extLst>
          </p:cNvPr>
          <p:cNvSpPr txBox="1"/>
          <p:nvPr/>
        </p:nvSpPr>
        <p:spPr>
          <a:xfrm>
            <a:off x="868341" y="14156212"/>
            <a:ext cx="5632587" cy="141577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sk-SK" sz="3600" b="0" i="0" u="none" strike="noStrike" kern="1200" cap="none" spc="0" normalizeH="0" baseline="0" noProof="0" dirty="0">
                <a:ln>
                  <a:noFill/>
                </a:ln>
                <a:solidFill>
                  <a:prstClr val="black"/>
                </a:solidFill>
                <a:effectLst/>
                <a:uLnTx/>
                <a:uFillTx/>
                <a:latin typeface="Segoe UI Variable Display" pitchFamily="2" charset="0"/>
                <a:ea typeface="+mn-ea"/>
                <a:cs typeface="+mn-cs"/>
              </a:rPr>
              <a:t>Laptops! Smooth and light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sk-SK" sz="1400" b="0" i="0" u="none" strike="noStrike" kern="1200" cap="none" spc="0" normalizeH="0" baseline="0" noProof="0" dirty="0">
              <a:ln>
                <a:noFill/>
              </a:ln>
              <a:solidFill>
                <a:prstClr val="black"/>
              </a:solidFill>
              <a:effectLst/>
              <a:uLnTx/>
              <a:uFillTx/>
              <a:latin typeface="Segoe UI Variable Display" pitchFamily="2"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sk-SK" sz="1800" b="0" i="0" u="none" strike="noStrike" kern="1200" cap="none" spc="0" normalizeH="0" baseline="0" noProof="0" dirty="0">
                <a:ln>
                  <a:noFill/>
                </a:ln>
                <a:solidFill>
                  <a:prstClr val="black"/>
                </a:solidFill>
                <a:effectLst/>
                <a:uLnTx/>
                <a:uFillTx/>
                <a:latin typeface="Segoe UI Variable Display" pitchFamily="2" charset="0"/>
                <a:ea typeface="+mn-ea"/>
                <a:cs typeface="+mn-cs"/>
              </a:rPr>
              <a:t>Windows 1</a:t>
            </a:r>
            <a:r>
              <a:rPr kumimoji="0" lang="en-US" sz="1800" b="0" i="0" u="none" strike="noStrike" kern="1200" cap="none" spc="0" normalizeH="0" baseline="0" noProof="0" dirty="0">
                <a:ln>
                  <a:noFill/>
                </a:ln>
                <a:solidFill>
                  <a:prstClr val="black"/>
                </a:solidFill>
                <a:effectLst/>
                <a:uLnTx/>
                <a:uFillTx/>
                <a:latin typeface="Segoe UI Variable Display" pitchFamily="2" charset="0"/>
                <a:ea typeface="+mn-ea"/>
                <a:cs typeface="+mn-cs"/>
              </a:rPr>
              <a:t>3</a:t>
            </a:r>
            <a:r>
              <a:rPr kumimoji="0" lang="sk-SK" sz="1800" b="0" i="0" u="none" strike="noStrike" kern="1200" cap="none" spc="0" normalizeH="0" baseline="0" noProof="0" dirty="0">
                <a:ln>
                  <a:noFill/>
                </a:ln>
                <a:solidFill>
                  <a:prstClr val="black"/>
                </a:solidFill>
                <a:effectLst/>
                <a:uLnTx/>
                <a:uFillTx/>
                <a:latin typeface="Segoe UI Variable Display" pitchFamily="2" charset="0"/>
                <a:ea typeface="+mn-ea"/>
                <a:cs typeface="+mn-cs"/>
              </a:rPr>
              <a:t> is very good idea for laptops! And you can use the </a:t>
            </a:r>
            <a:r>
              <a:rPr kumimoji="0" lang="sk-SK" sz="1800" b="0" i="0" u="none" strike="noStrike" kern="1200" cap="none" spc="0" normalizeH="0" baseline="0" noProof="0" dirty="0" err="1">
                <a:ln>
                  <a:noFill/>
                </a:ln>
                <a:solidFill>
                  <a:prstClr val="black"/>
                </a:solidFill>
                <a:effectLst/>
                <a:uLnTx/>
                <a:uFillTx/>
                <a:latin typeface="Segoe UI Variable Display" pitchFamily="2" charset="0"/>
                <a:ea typeface="+mn-ea"/>
                <a:cs typeface="+mn-cs"/>
              </a:rPr>
              <a:t>fingerprint</a:t>
            </a:r>
            <a:r>
              <a:rPr kumimoji="0" lang="sk-SK" sz="1800" b="0" i="0" u="none" strike="noStrike" kern="1200" cap="none" spc="0" normalizeH="0" baseline="0" noProof="0" dirty="0">
                <a:ln>
                  <a:noFill/>
                </a:ln>
                <a:solidFill>
                  <a:prstClr val="black"/>
                </a:solidFill>
                <a:effectLst/>
                <a:uLnTx/>
                <a:uFillTx/>
                <a:latin typeface="Segoe UI Variable Display" pitchFamily="2" charset="0"/>
                <a:ea typeface="+mn-ea"/>
                <a:cs typeface="+mn-cs"/>
              </a:rPr>
              <a:t>! All </a:t>
            </a:r>
            <a:r>
              <a:rPr kumimoji="0" lang="sk-SK" sz="1800" b="0" i="0" u="none" strike="noStrike" kern="1200" cap="none" spc="0" normalizeH="0" baseline="0" noProof="0" dirty="0" err="1">
                <a:ln>
                  <a:noFill/>
                </a:ln>
                <a:solidFill>
                  <a:prstClr val="black"/>
                </a:solidFill>
                <a:effectLst/>
                <a:uLnTx/>
                <a:uFillTx/>
                <a:latin typeface="Segoe UI Variable Display" pitchFamily="2" charset="0"/>
                <a:ea typeface="+mn-ea"/>
                <a:cs typeface="+mn-cs"/>
              </a:rPr>
              <a:t>good</a:t>
            </a:r>
            <a:r>
              <a:rPr kumimoji="0" lang="sk-SK" sz="1800" b="0" i="0" u="none" strike="noStrike" kern="1200" cap="none" spc="0" normalizeH="0" baseline="0" noProof="0" dirty="0">
                <a:ln>
                  <a:noFill/>
                </a:ln>
                <a:solidFill>
                  <a:prstClr val="black"/>
                </a:solidFill>
                <a:effectLst/>
                <a:uLnTx/>
                <a:uFillTx/>
                <a:latin typeface="Segoe UI Variable Display" pitchFamily="2" charset="0"/>
                <a:ea typeface="+mn-ea"/>
                <a:cs typeface="+mn-cs"/>
              </a:rPr>
              <a:t> is in laptops!</a:t>
            </a:r>
          </a:p>
        </p:txBody>
      </p:sp>
      <p:grpSp>
        <p:nvGrpSpPr>
          <p:cNvPr id="11" name="Skupina 1">
            <a:extLst>
              <a:ext uri="{FF2B5EF4-FFF2-40B4-BE49-F238E27FC236}">
                <a16:creationId xmlns:a16="http://schemas.microsoft.com/office/drawing/2014/main" id="{877CE95A-C6B4-1984-8E1D-67B4E35DDAD8}"/>
              </a:ext>
            </a:extLst>
          </p:cNvPr>
          <p:cNvGrpSpPr/>
          <p:nvPr/>
        </p:nvGrpSpPr>
        <p:grpSpPr>
          <a:xfrm>
            <a:off x="-17762058" y="1374515"/>
            <a:ext cx="5478625" cy="4108969"/>
            <a:chOff x="5988697" y="1374515"/>
            <a:chExt cx="5478625" cy="4108969"/>
          </a:xfrm>
        </p:grpSpPr>
        <p:pic>
          <p:nvPicPr>
            <p:cNvPr id="12" name="Obrázok 2">
              <a:extLst>
                <a:ext uri="{FF2B5EF4-FFF2-40B4-BE49-F238E27FC236}">
                  <a16:creationId xmlns:a16="http://schemas.microsoft.com/office/drawing/2014/main" id="{5C158DB9-23F9-0210-F861-8554054AE6AF}"/>
                </a:ext>
              </a:extLst>
            </p:cNvPr>
            <p:cNvPicPr>
              <a:picLocks noChangeAspect="1"/>
            </p:cNvPicPr>
            <p:nvPr/>
          </p:nvPicPr>
          <p:blipFill>
            <a:blip r:embed="rId6"/>
            <a:stretch>
              <a:fillRect/>
            </a:stretch>
          </p:blipFill>
          <p:spPr>
            <a:xfrm>
              <a:off x="5988697" y="1374515"/>
              <a:ext cx="5478625" cy="4108969"/>
            </a:xfrm>
            <a:prstGeom prst="rect">
              <a:avLst/>
            </a:prstGeom>
          </p:spPr>
        </p:pic>
        <p:pic>
          <p:nvPicPr>
            <p:cNvPr id="21" name="Obrázok 3">
              <a:extLst>
                <a:ext uri="{FF2B5EF4-FFF2-40B4-BE49-F238E27FC236}">
                  <a16:creationId xmlns:a16="http://schemas.microsoft.com/office/drawing/2014/main" id="{A61B5FAC-BF34-097C-DF34-070C5511D69C}"/>
                </a:ext>
              </a:extLst>
            </p:cNvPr>
            <p:cNvPicPr>
              <a:picLocks noChangeAspect="1"/>
            </p:cNvPicPr>
            <p:nvPr/>
          </p:nvPicPr>
          <p:blipFill rotWithShape="1">
            <a:blip r:embed="rId6"/>
            <a:srcRect l="60318" t="63284" r="18564" b="31947"/>
            <a:stretch/>
          </p:blipFill>
          <p:spPr>
            <a:xfrm>
              <a:off x="8136294" y="3993502"/>
              <a:ext cx="1156996" cy="195943"/>
            </a:xfrm>
            <a:prstGeom prst="rect">
              <a:avLst/>
            </a:prstGeom>
          </p:spPr>
        </p:pic>
      </p:grpSp>
      <p:pic>
        <p:nvPicPr>
          <p:cNvPr id="22" name="Picture 21">
            <a:extLst>
              <a:ext uri="{FF2B5EF4-FFF2-40B4-BE49-F238E27FC236}">
                <a16:creationId xmlns:a16="http://schemas.microsoft.com/office/drawing/2014/main" id="{4B7F9B1E-DCB9-4BF3-6463-87704E4C3C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175806" y="1531723"/>
            <a:ext cx="4303892" cy="2461779"/>
          </a:xfrm>
          <a:prstGeom prst="rect">
            <a:avLst/>
          </a:prstGeom>
        </p:spPr>
      </p:pic>
      <p:sp>
        <p:nvSpPr>
          <p:cNvPr id="4" name="Obdĺžnik: zaoblené rohy 1">
            <a:extLst>
              <a:ext uri="{FF2B5EF4-FFF2-40B4-BE49-F238E27FC236}">
                <a16:creationId xmlns:a16="http://schemas.microsoft.com/office/drawing/2014/main" id="{81856782-8189-C799-EEFD-1D5FF544CA3A}"/>
              </a:ext>
            </a:extLst>
          </p:cNvPr>
          <p:cNvSpPr/>
          <p:nvPr/>
        </p:nvSpPr>
        <p:spPr>
          <a:xfrm>
            <a:off x="20720972" y="2147977"/>
            <a:ext cx="4891178" cy="2786332"/>
          </a:xfrm>
          <a:prstGeom prst="roundRect">
            <a:avLst>
              <a:gd name="adj" fmla="val 13571"/>
            </a:avLst>
          </a:prstGeom>
          <a:solidFill>
            <a:schemeClr val="tx1"/>
          </a:solidFill>
          <a:ln w="0">
            <a:noFill/>
          </a:ln>
          <a:effectLst>
            <a:outerShdw blurRad="63500" sx="102000" sy="102000" algn="ctr" rotWithShape="0">
              <a:schemeClr val="bg1">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k-SK"/>
          </a:p>
        </p:txBody>
      </p:sp>
      <p:sp>
        <p:nvSpPr>
          <p:cNvPr id="5" name="Obdĺžnik: zaoblené rohy 2">
            <a:extLst>
              <a:ext uri="{FF2B5EF4-FFF2-40B4-BE49-F238E27FC236}">
                <a16:creationId xmlns:a16="http://schemas.microsoft.com/office/drawing/2014/main" id="{FCE97EC4-E962-91E9-415A-29A96C029F9E}"/>
              </a:ext>
            </a:extLst>
          </p:cNvPr>
          <p:cNvSpPr/>
          <p:nvPr/>
        </p:nvSpPr>
        <p:spPr>
          <a:xfrm>
            <a:off x="21057402" y="2432649"/>
            <a:ext cx="4252823" cy="2182483"/>
          </a:xfrm>
          <a:prstGeom prst="roundRect">
            <a:avLst>
              <a:gd name="adj" fmla="val 10343"/>
            </a:avLst>
          </a:prstGeom>
          <a:blipFill dpi="0" rotWithShape="1">
            <a:blip r:embed="rId2"/>
            <a:srcRect/>
            <a:stretch>
              <a:fillRect l="-406" t="-5731" r="406" b="-7312"/>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k-SK"/>
          </a:p>
        </p:txBody>
      </p:sp>
      <p:pic>
        <p:nvPicPr>
          <p:cNvPr id="6" name="Obrázok 8">
            <a:extLst>
              <a:ext uri="{FF2B5EF4-FFF2-40B4-BE49-F238E27FC236}">
                <a16:creationId xmlns:a16="http://schemas.microsoft.com/office/drawing/2014/main" id="{67B16B2C-C279-1FE3-24A8-224C44E8DC5E}"/>
              </a:ext>
            </a:extLst>
          </p:cNvPr>
          <p:cNvPicPr>
            <a:picLocks noChangeAspect="1"/>
          </p:cNvPicPr>
          <p:nvPr/>
        </p:nvPicPr>
        <p:blipFill>
          <a:blip r:embed="rId7"/>
          <a:stretch>
            <a:fillRect/>
          </a:stretch>
        </p:blipFill>
        <p:spPr>
          <a:xfrm>
            <a:off x="27292132" y="3393956"/>
            <a:ext cx="920510" cy="920510"/>
          </a:xfrm>
          <a:prstGeom prst="rect">
            <a:avLst/>
          </a:prstGeom>
        </p:spPr>
      </p:pic>
    </p:spTree>
    <p:extLst>
      <p:ext uri="{BB962C8B-B14F-4D97-AF65-F5344CB8AC3E}">
        <p14:creationId xmlns:p14="http://schemas.microsoft.com/office/powerpoint/2010/main" val="3328896238"/>
      </p:ext>
    </p:extLst>
  </p:cSld>
  <p:clrMapOvr>
    <a:masterClrMapping/>
  </p:clrMapOvr>
  <mc:AlternateContent xmlns:mc="http://schemas.openxmlformats.org/markup-compatibility/2006" xmlns:p159="http://schemas.microsoft.com/office/powerpoint/2015/09/main">
    <mc:Choice Requires="p159">
      <p:transition advTm="2000">
        <p159:morph option="byObject"/>
      </p:transition>
    </mc:Choice>
    <mc:Fallback xmlns="">
      <p:transition advTm="2000">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pic>
        <p:nvPicPr>
          <p:cNvPr id="2" name="Google Shape;111;p18">
            <a:extLst>
              <a:ext uri="{FF2B5EF4-FFF2-40B4-BE49-F238E27FC236}">
                <a16:creationId xmlns:a16="http://schemas.microsoft.com/office/drawing/2014/main" id="{EB27B543-096A-FAD3-AD41-8CA30D5CBCAD}"/>
              </a:ext>
            </a:extLst>
          </p:cNvPr>
          <p:cNvPicPr preferRelativeResize="0"/>
          <p:nvPr/>
        </p:nvPicPr>
        <p:blipFill>
          <a:blip r:embed="rId3">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rcRect t="33709" b="33709"/>
          <a:stretch/>
        </p:blipFill>
        <p:spPr>
          <a:xfrm>
            <a:off x="705853" y="916120"/>
            <a:ext cx="11053010" cy="4845880"/>
          </a:xfrm>
          <a:prstGeom prst="roundRect">
            <a:avLst>
              <a:gd name="adj" fmla="val 8458"/>
            </a:avLst>
          </a:prstGeom>
          <a:noFill/>
          <a:ln>
            <a:noFill/>
          </a:ln>
        </p:spPr>
      </p:pic>
      <p:sp>
        <p:nvSpPr>
          <p:cNvPr id="7" name="Google Shape;262;p19">
            <a:extLst>
              <a:ext uri="{FF2B5EF4-FFF2-40B4-BE49-F238E27FC236}">
                <a16:creationId xmlns:a16="http://schemas.microsoft.com/office/drawing/2014/main" id="{C625F104-4E30-0F82-958F-4C23F0779534}"/>
              </a:ext>
            </a:extLst>
          </p:cNvPr>
          <p:cNvSpPr txBox="1"/>
          <p:nvPr/>
        </p:nvSpPr>
        <p:spPr>
          <a:xfrm>
            <a:off x="2089666" y="6079383"/>
            <a:ext cx="257701" cy="584775"/>
          </a:xfrm>
          <a:prstGeom prst="rect">
            <a:avLst/>
          </a:prstGeom>
          <a:noFill/>
          <a:ln>
            <a:noFill/>
          </a:ln>
        </p:spPr>
        <p:txBody>
          <a:bodyPr spcFirstLastPara="1" wrap="square" lIns="91425" tIns="45700" rIns="91425" bIns="45700" anchor="t"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200" b="0" i="0" u="none" strike="noStrike" kern="0" cap="none" spc="0" normalizeH="0" baseline="0" noProof="0">
                <a:ln>
                  <a:noFill/>
                </a:ln>
                <a:solidFill>
                  <a:prstClr val="black"/>
                </a:solidFill>
                <a:effectLst/>
                <a:uLnTx/>
                <a:uFillTx/>
                <a:latin typeface="Play"/>
                <a:ea typeface="Play"/>
                <a:cs typeface="Play"/>
                <a:sym typeface="Play"/>
              </a:rPr>
              <a:t>1</a:t>
            </a:r>
            <a:endParaRPr kumimoji="0" sz="3200" b="0" i="0" u="none" strike="noStrike" kern="0" cap="none" spc="0" normalizeH="0" baseline="0" noProof="0">
              <a:ln>
                <a:noFill/>
              </a:ln>
              <a:solidFill>
                <a:prstClr val="black"/>
              </a:solidFill>
              <a:effectLst/>
              <a:uLnTx/>
              <a:uFillTx/>
              <a:latin typeface="Play"/>
              <a:ea typeface="Play"/>
              <a:cs typeface="Play"/>
              <a:sym typeface="Play"/>
            </a:endParaRPr>
          </a:p>
        </p:txBody>
      </p:sp>
      <p:sp>
        <p:nvSpPr>
          <p:cNvPr id="8" name="Google Shape;263;p19">
            <a:extLst>
              <a:ext uri="{FF2B5EF4-FFF2-40B4-BE49-F238E27FC236}">
                <a16:creationId xmlns:a16="http://schemas.microsoft.com/office/drawing/2014/main" id="{DBB7E266-440B-CF87-9827-2E5CFA3437FF}"/>
              </a:ext>
            </a:extLst>
          </p:cNvPr>
          <p:cNvSpPr txBox="1"/>
          <p:nvPr/>
        </p:nvSpPr>
        <p:spPr>
          <a:xfrm>
            <a:off x="2428220" y="6233270"/>
            <a:ext cx="1777669" cy="276959"/>
          </a:xfrm>
          <a:prstGeom prst="rect">
            <a:avLst/>
          </a:prstGeom>
          <a:noFill/>
          <a:ln>
            <a:noFill/>
          </a:ln>
        </p:spPr>
        <p:txBody>
          <a:bodyPr spcFirstLastPara="1" wrap="square" lIns="91425" tIns="45700" rIns="91425" bIns="45700" anchor="t"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0" i="0" u="none" strike="noStrike" kern="0" cap="none" spc="0" normalizeH="0" baseline="0" noProof="0">
                <a:ln>
                  <a:noFill/>
                </a:ln>
                <a:solidFill>
                  <a:prstClr val="black"/>
                </a:solidFill>
                <a:effectLst/>
                <a:uLnTx/>
                <a:uFillTx/>
                <a:latin typeface="Play"/>
                <a:ea typeface="Play"/>
                <a:cs typeface="Play"/>
                <a:sym typeface="Play"/>
              </a:rPr>
              <a:t>Collecting Information</a:t>
            </a:r>
            <a:endParaRPr kumimoji="0" sz="1200" b="0" i="0" u="none" strike="noStrike" kern="0" cap="none" spc="0" normalizeH="0" baseline="0" noProof="0">
              <a:ln>
                <a:noFill/>
              </a:ln>
              <a:solidFill>
                <a:prstClr val="black"/>
              </a:solidFill>
              <a:effectLst/>
              <a:uLnTx/>
              <a:uFillTx/>
              <a:latin typeface="Play"/>
              <a:ea typeface="Play"/>
              <a:cs typeface="Play"/>
              <a:sym typeface="Play"/>
            </a:endParaRPr>
          </a:p>
        </p:txBody>
      </p:sp>
      <p:sp>
        <p:nvSpPr>
          <p:cNvPr id="13" name="Google Shape;264;p19">
            <a:extLst>
              <a:ext uri="{FF2B5EF4-FFF2-40B4-BE49-F238E27FC236}">
                <a16:creationId xmlns:a16="http://schemas.microsoft.com/office/drawing/2014/main" id="{FC52B745-314B-2B37-9B0A-77DC4C2FD1FB}"/>
              </a:ext>
            </a:extLst>
          </p:cNvPr>
          <p:cNvSpPr/>
          <p:nvPr/>
        </p:nvSpPr>
        <p:spPr>
          <a:xfrm>
            <a:off x="2203551" y="5904388"/>
            <a:ext cx="2863962" cy="242293"/>
          </a:xfrm>
          <a:prstGeom prst="rect">
            <a:avLst/>
          </a:prstGeom>
          <a:solidFill>
            <a:srgbClr val="262626"/>
          </a:solidFill>
          <a:ln>
            <a:noFill/>
          </a:ln>
        </p:spPr>
        <p:txBody>
          <a:bodyPr spcFirstLastPara="1" wrap="square" lIns="91425" tIns="45700" rIns="91425" bIns="457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dirty="0">
              <a:ln>
                <a:noFill/>
              </a:ln>
              <a:solidFill>
                <a:prstClr val="black"/>
              </a:solidFill>
              <a:effectLst/>
              <a:uLnTx/>
              <a:uFillTx/>
              <a:latin typeface="Play"/>
              <a:ea typeface="Play"/>
              <a:cs typeface="Play"/>
              <a:sym typeface="Play"/>
            </a:endParaRPr>
          </a:p>
        </p:txBody>
      </p:sp>
      <p:sp>
        <p:nvSpPr>
          <p:cNvPr id="14" name="Google Shape;267;p19">
            <a:extLst>
              <a:ext uri="{FF2B5EF4-FFF2-40B4-BE49-F238E27FC236}">
                <a16:creationId xmlns:a16="http://schemas.microsoft.com/office/drawing/2014/main" id="{6043269D-09EB-D981-5D60-D79202957B20}"/>
              </a:ext>
            </a:extLst>
          </p:cNvPr>
          <p:cNvSpPr txBox="1"/>
          <p:nvPr/>
        </p:nvSpPr>
        <p:spPr>
          <a:xfrm>
            <a:off x="5159446" y="6122769"/>
            <a:ext cx="405880" cy="584775"/>
          </a:xfrm>
          <a:prstGeom prst="rect">
            <a:avLst/>
          </a:prstGeom>
          <a:noFill/>
          <a:ln>
            <a:noFill/>
          </a:ln>
        </p:spPr>
        <p:txBody>
          <a:bodyPr spcFirstLastPara="1" wrap="square" lIns="91425" tIns="45700" rIns="91425" bIns="45700" anchor="t"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200" b="0" i="0" u="none" strike="noStrike" kern="0" cap="none" spc="0" normalizeH="0" baseline="0" noProof="0">
                <a:ln>
                  <a:noFill/>
                </a:ln>
                <a:solidFill>
                  <a:prstClr val="black"/>
                </a:solidFill>
                <a:effectLst/>
                <a:uLnTx/>
                <a:uFillTx/>
                <a:latin typeface="Play"/>
                <a:ea typeface="Play"/>
                <a:cs typeface="Play"/>
                <a:sym typeface="Play"/>
              </a:rPr>
              <a:t>2</a:t>
            </a:r>
            <a:endParaRPr kumimoji="0" sz="3200" b="0" i="0" u="none" strike="noStrike" kern="0" cap="none" spc="0" normalizeH="0" baseline="0" noProof="0">
              <a:ln>
                <a:noFill/>
              </a:ln>
              <a:solidFill>
                <a:prstClr val="black"/>
              </a:solidFill>
              <a:effectLst/>
              <a:uLnTx/>
              <a:uFillTx/>
              <a:latin typeface="Play"/>
              <a:ea typeface="Play"/>
              <a:cs typeface="Play"/>
              <a:sym typeface="Play"/>
            </a:endParaRPr>
          </a:p>
        </p:txBody>
      </p:sp>
      <p:sp>
        <p:nvSpPr>
          <p:cNvPr id="15" name="Google Shape;268;p19">
            <a:extLst>
              <a:ext uri="{FF2B5EF4-FFF2-40B4-BE49-F238E27FC236}">
                <a16:creationId xmlns:a16="http://schemas.microsoft.com/office/drawing/2014/main" id="{CF30547B-E6E4-A27F-7794-688B595922C2}"/>
              </a:ext>
            </a:extLst>
          </p:cNvPr>
          <p:cNvSpPr txBox="1"/>
          <p:nvPr/>
        </p:nvSpPr>
        <p:spPr>
          <a:xfrm>
            <a:off x="5498000" y="6246676"/>
            <a:ext cx="1914485" cy="276959"/>
          </a:xfrm>
          <a:prstGeom prst="rect">
            <a:avLst/>
          </a:prstGeom>
          <a:noFill/>
          <a:ln>
            <a:noFill/>
          </a:ln>
        </p:spPr>
        <p:txBody>
          <a:bodyPr spcFirstLastPara="1" wrap="square" lIns="91425" tIns="45700" rIns="91425" bIns="45700" anchor="t"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0" i="0" u="none" strike="noStrike" kern="0" cap="none" spc="0" normalizeH="0" baseline="0" noProof="0" dirty="0">
                <a:ln>
                  <a:noFill/>
                </a:ln>
                <a:solidFill>
                  <a:prstClr val="black"/>
                </a:solidFill>
                <a:effectLst/>
                <a:uLnTx/>
                <a:uFillTx/>
                <a:latin typeface="Play"/>
                <a:ea typeface="Play"/>
                <a:cs typeface="Play"/>
                <a:sym typeface="Play"/>
              </a:rPr>
              <a:t>Installing Windows 13</a:t>
            </a:r>
            <a:endParaRPr kumimoji="0" sz="1200" b="0" i="0" u="none" strike="noStrike" kern="0" cap="none" spc="0" normalizeH="0" baseline="0" noProof="0" dirty="0">
              <a:ln>
                <a:noFill/>
              </a:ln>
              <a:solidFill>
                <a:prstClr val="black"/>
              </a:solidFill>
              <a:effectLst/>
              <a:uLnTx/>
              <a:uFillTx/>
              <a:latin typeface="Play"/>
              <a:ea typeface="Play"/>
              <a:cs typeface="Play"/>
              <a:sym typeface="Play"/>
            </a:endParaRPr>
          </a:p>
        </p:txBody>
      </p:sp>
      <p:sp>
        <p:nvSpPr>
          <p:cNvPr id="16" name="Google Shape;269;p19">
            <a:extLst>
              <a:ext uri="{FF2B5EF4-FFF2-40B4-BE49-F238E27FC236}">
                <a16:creationId xmlns:a16="http://schemas.microsoft.com/office/drawing/2014/main" id="{08F95D19-A4E1-A60A-4097-D282D6D2F519}"/>
              </a:ext>
            </a:extLst>
          </p:cNvPr>
          <p:cNvSpPr txBox="1"/>
          <p:nvPr/>
        </p:nvSpPr>
        <p:spPr>
          <a:xfrm>
            <a:off x="7951743" y="6128016"/>
            <a:ext cx="405880" cy="584775"/>
          </a:xfrm>
          <a:prstGeom prst="rect">
            <a:avLst/>
          </a:prstGeom>
          <a:noFill/>
          <a:ln>
            <a:noFill/>
          </a:ln>
        </p:spPr>
        <p:txBody>
          <a:bodyPr spcFirstLastPara="1" wrap="square" lIns="91425" tIns="45700" rIns="91425" bIns="45700" anchor="t"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200" b="0" i="0" u="none" strike="noStrike" kern="0" cap="none" spc="0" normalizeH="0" baseline="0" noProof="0" dirty="0">
                <a:ln>
                  <a:noFill/>
                </a:ln>
                <a:solidFill>
                  <a:prstClr val="black"/>
                </a:solidFill>
                <a:effectLst/>
                <a:uLnTx/>
                <a:uFillTx/>
                <a:latin typeface="Play"/>
                <a:ea typeface="Play"/>
                <a:cs typeface="Play"/>
                <a:sym typeface="Play"/>
              </a:rPr>
              <a:t>3</a:t>
            </a:r>
            <a:endParaRPr kumimoji="0" sz="3200" b="0" i="0" u="none" strike="noStrike" kern="0" cap="none" spc="0" normalizeH="0" baseline="0" noProof="0" dirty="0">
              <a:ln>
                <a:noFill/>
              </a:ln>
              <a:solidFill>
                <a:prstClr val="black"/>
              </a:solidFill>
              <a:effectLst/>
              <a:uLnTx/>
              <a:uFillTx/>
              <a:latin typeface="Play"/>
              <a:ea typeface="Play"/>
              <a:cs typeface="Play"/>
              <a:sym typeface="Play"/>
            </a:endParaRPr>
          </a:p>
        </p:txBody>
      </p:sp>
      <p:sp>
        <p:nvSpPr>
          <p:cNvPr id="17" name="Google Shape;270;p19">
            <a:extLst>
              <a:ext uri="{FF2B5EF4-FFF2-40B4-BE49-F238E27FC236}">
                <a16:creationId xmlns:a16="http://schemas.microsoft.com/office/drawing/2014/main" id="{8C2194B0-069A-2309-1A67-B12A5B4A406D}"/>
              </a:ext>
            </a:extLst>
          </p:cNvPr>
          <p:cNvSpPr txBox="1"/>
          <p:nvPr/>
        </p:nvSpPr>
        <p:spPr>
          <a:xfrm>
            <a:off x="8290297" y="6236933"/>
            <a:ext cx="1153506" cy="276959"/>
          </a:xfrm>
          <a:prstGeom prst="rect">
            <a:avLst/>
          </a:prstGeom>
          <a:noFill/>
          <a:ln>
            <a:noFill/>
          </a:ln>
        </p:spPr>
        <p:txBody>
          <a:bodyPr spcFirstLastPara="1" wrap="square" lIns="91425" tIns="45700" rIns="91425" bIns="45700" anchor="t"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0" i="0" u="none" strike="noStrike" kern="0" cap="none" spc="0" normalizeH="0" baseline="0" noProof="0" dirty="0">
                <a:ln>
                  <a:noFill/>
                </a:ln>
                <a:solidFill>
                  <a:prstClr val="black"/>
                </a:solidFill>
                <a:effectLst/>
                <a:uLnTx/>
                <a:uFillTx/>
                <a:latin typeface="Play"/>
                <a:ea typeface="Play"/>
                <a:cs typeface="Play"/>
                <a:sym typeface="Play"/>
              </a:rPr>
              <a:t>Finishing Up</a:t>
            </a:r>
            <a:endParaRPr kumimoji="0" sz="1200" b="0" i="0" u="none" strike="noStrike" kern="0" cap="none" spc="0" normalizeH="0" baseline="0" noProof="0" dirty="0">
              <a:ln>
                <a:noFill/>
              </a:ln>
              <a:solidFill>
                <a:prstClr val="black"/>
              </a:solidFill>
              <a:effectLst/>
              <a:uLnTx/>
              <a:uFillTx/>
              <a:latin typeface="Play"/>
              <a:ea typeface="Play"/>
              <a:cs typeface="Play"/>
              <a:sym typeface="Play"/>
            </a:endParaRPr>
          </a:p>
        </p:txBody>
      </p:sp>
      <p:sp>
        <p:nvSpPr>
          <p:cNvPr id="18" name="Google Shape;276;p19">
            <a:extLst>
              <a:ext uri="{FF2B5EF4-FFF2-40B4-BE49-F238E27FC236}">
                <a16:creationId xmlns:a16="http://schemas.microsoft.com/office/drawing/2014/main" id="{E69796B8-42AC-1050-396C-648E1C94D5DF}"/>
              </a:ext>
            </a:extLst>
          </p:cNvPr>
          <p:cNvSpPr/>
          <p:nvPr/>
        </p:nvSpPr>
        <p:spPr>
          <a:xfrm>
            <a:off x="2203548" y="5885356"/>
            <a:ext cx="2886074" cy="276043"/>
          </a:xfrm>
          <a:prstGeom prst="rect">
            <a:avLst/>
          </a:prstGeom>
          <a:solidFill>
            <a:srgbClr val="00B050"/>
          </a:solidFill>
          <a:ln>
            <a:noFill/>
          </a:ln>
        </p:spPr>
        <p:txBody>
          <a:bodyPr spcFirstLastPara="1" wrap="square" lIns="91425" tIns="45700" rIns="91425" bIns="457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prstClr val="black"/>
              </a:solidFill>
              <a:effectLst/>
              <a:uLnTx/>
              <a:uFillTx/>
              <a:latin typeface="Play"/>
              <a:ea typeface="Play"/>
              <a:cs typeface="Play"/>
              <a:sym typeface="Play"/>
            </a:endParaRPr>
          </a:p>
        </p:txBody>
      </p:sp>
      <p:sp>
        <p:nvSpPr>
          <p:cNvPr id="19" name="Google Shape;264;p19">
            <a:extLst>
              <a:ext uri="{FF2B5EF4-FFF2-40B4-BE49-F238E27FC236}">
                <a16:creationId xmlns:a16="http://schemas.microsoft.com/office/drawing/2014/main" id="{BDC9BD62-BEAD-70FA-6332-2B7B37A2CB4C}"/>
              </a:ext>
            </a:extLst>
          </p:cNvPr>
          <p:cNvSpPr/>
          <p:nvPr/>
        </p:nvSpPr>
        <p:spPr>
          <a:xfrm>
            <a:off x="5213170" y="5884439"/>
            <a:ext cx="2608444" cy="276960"/>
          </a:xfrm>
          <a:prstGeom prst="rect">
            <a:avLst/>
          </a:prstGeom>
          <a:solidFill>
            <a:srgbClr val="262626"/>
          </a:solidFill>
          <a:ln>
            <a:noFill/>
          </a:ln>
        </p:spPr>
        <p:txBody>
          <a:bodyPr spcFirstLastPara="1" wrap="square" lIns="91425" tIns="45700" rIns="91425" bIns="457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dirty="0">
              <a:ln>
                <a:noFill/>
              </a:ln>
              <a:solidFill>
                <a:prstClr val="black"/>
              </a:solidFill>
              <a:effectLst/>
              <a:uLnTx/>
              <a:uFillTx/>
              <a:latin typeface="Play"/>
              <a:ea typeface="Play"/>
              <a:cs typeface="Play"/>
              <a:sym typeface="Play"/>
            </a:endParaRPr>
          </a:p>
        </p:txBody>
      </p:sp>
      <p:sp>
        <p:nvSpPr>
          <p:cNvPr id="20" name="Google Shape;264;p19">
            <a:extLst>
              <a:ext uri="{FF2B5EF4-FFF2-40B4-BE49-F238E27FC236}">
                <a16:creationId xmlns:a16="http://schemas.microsoft.com/office/drawing/2014/main" id="{F008BAC5-D637-CA9B-013C-49797D514D3A}"/>
              </a:ext>
            </a:extLst>
          </p:cNvPr>
          <p:cNvSpPr/>
          <p:nvPr/>
        </p:nvSpPr>
        <p:spPr>
          <a:xfrm>
            <a:off x="7973852" y="5901929"/>
            <a:ext cx="2608444" cy="276960"/>
          </a:xfrm>
          <a:prstGeom prst="rect">
            <a:avLst/>
          </a:prstGeom>
          <a:solidFill>
            <a:srgbClr val="262626"/>
          </a:solidFill>
          <a:ln>
            <a:noFill/>
          </a:ln>
        </p:spPr>
        <p:txBody>
          <a:bodyPr spcFirstLastPara="1" wrap="square" lIns="91425" tIns="45700" rIns="91425" bIns="457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dirty="0">
              <a:ln>
                <a:noFill/>
              </a:ln>
              <a:solidFill>
                <a:prstClr val="black"/>
              </a:solidFill>
              <a:effectLst/>
              <a:uLnTx/>
              <a:uFillTx/>
              <a:latin typeface="Play"/>
              <a:ea typeface="Play"/>
              <a:cs typeface="Play"/>
              <a:sym typeface="Play"/>
            </a:endParaRPr>
          </a:p>
        </p:txBody>
      </p:sp>
      <p:sp>
        <p:nvSpPr>
          <p:cNvPr id="9" name="Obdĺžnik: zaoblené rohy 7">
            <a:extLst>
              <a:ext uri="{FF2B5EF4-FFF2-40B4-BE49-F238E27FC236}">
                <a16:creationId xmlns:a16="http://schemas.microsoft.com/office/drawing/2014/main" id="{216A6013-62D9-F0F7-F922-5BA6606CAECB}"/>
              </a:ext>
            </a:extLst>
          </p:cNvPr>
          <p:cNvSpPr/>
          <p:nvPr/>
        </p:nvSpPr>
        <p:spPr>
          <a:xfrm>
            <a:off x="-14711502" y="2539719"/>
            <a:ext cx="1512000" cy="1512000"/>
          </a:xfrm>
          <a:prstGeom prst="roundRect">
            <a:avLst/>
          </a:prstGeom>
          <a:blipFill dpi="0" rotWithShape="1">
            <a:blip r:embed="rId2"/>
            <a:srcRect/>
            <a:stretch>
              <a:fillRect l="-536881" t="-96886" r="-169468" b="-256686"/>
            </a:stretch>
          </a:blipFill>
          <a:ln w="3810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sk-SK"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40" name="Picture 39">
            <a:extLst>
              <a:ext uri="{FF2B5EF4-FFF2-40B4-BE49-F238E27FC236}">
                <a16:creationId xmlns:a16="http://schemas.microsoft.com/office/drawing/2014/main" id="{CB32B7FC-1453-8D14-A062-F9F00F54AE87}"/>
              </a:ext>
            </a:extLst>
          </p:cNvPr>
          <p:cNvPicPr>
            <a:picLocks noChangeAspect="1"/>
          </p:cNvPicPr>
          <p:nvPr/>
        </p:nvPicPr>
        <p:blipFill>
          <a:blip r:embed="rId5">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4776056" y="2420698"/>
            <a:ext cx="1646892" cy="1650859"/>
          </a:xfrm>
          <a:prstGeom prst="rect">
            <a:avLst/>
          </a:prstGeom>
          <a:ln>
            <a:solidFill>
              <a:srgbClr val="7030A0"/>
            </a:solidFill>
          </a:ln>
        </p:spPr>
      </p:pic>
      <p:sp>
        <p:nvSpPr>
          <p:cNvPr id="41" name="Obdĺžnik: zaoblené rohy 7">
            <a:extLst>
              <a:ext uri="{FF2B5EF4-FFF2-40B4-BE49-F238E27FC236}">
                <a16:creationId xmlns:a16="http://schemas.microsoft.com/office/drawing/2014/main" id="{EED54A87-25F1-0AC6-E768-429900B5EBE3}"/>
              </a:ext>
            </a:extLst>
          </p:cNvPr>
          <p:cNvSpPr/>
          <p:nvPr/>
        </p:nvSpPr>
        <p:spPr>
          <a:xfrm>
            <a:off x="1664882" y="-12561322"/>
            <a:ext cx="795975" cy="811915"/>
          </a:xfrm>
          <a:prstGeom prst="roundRect">
            <a:avLst/>
          </a:prstGeom>
          <a:blipFill dpi="0" rotWithShape="1">
            <a:blip r:embed="rId2"/>
            <a:srcRect/>
            <a:stretch>
              <a:fillRect l="-536881" t="-96886" r="-169468" b="-256686"/>
            </a:stretch>
          </a:blipFill>
          <a:ln w="3810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sk-SK"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42" name="Picture 41">
            <a:extLst>
              <a:ext uri="{FF2B5EF4-FFF2-40B4-BE49-F238E27FC236}">
                <a16:creationId xmlns:a16="http://schemas.microsoft.com/office/drawing/2014/main" id="{FEFB8316-3C67-EED8-A382-39AA1DEC30A8}"/>
              </a:ext>
            </a:extLst>
          </p:cNvPr>
          <p:cNvPicPr>
            <a:picLocks noChangeAspect="1"/>
          </p:cNvPicPr>
          <p:nvPr/>
        </p:nvPicPr>
        <p:blipFill>
          <a:blip r:embed="rId5">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600338" y="-12625745"/>
            <a:ext cx="894024" cy="896177"/>
          </a:xfrm>
          <a:prstGeom prst="rect">
            <a:avLst/>
          </a:prstGeom>
        </p:spPr>
      </p:pic>
      <p:sp>
        <p:nvSpPr>
          <p:cNvPr id="43" name="BlokTextu 1">
            <a:extLst>
              <a:ext uri="{FF2B5EF4-FFF2-40B4-BE49-F238E27FC236}">
                <a16:creationId xmlns:a16="http://schemas.microsoft.com/office/drawing/2014/main" id="{EF65C71A-7111-AD61-5C12-EBA4A4507ED7}"/>
              </a:ext>
            </a:extLst>
          </p:cNvPr>
          <p:cNvSpPr txBox="1"/>
          <p:nvPr/>
        </p:nvSpPr>
        <p:spPr>
          <a:xfrm>
            <a:off x="1600338" y="-11491238"/>
            <a:ext cx="5928686" cy="196977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sk-SK" sz="3600" b="0" i="0" u="none" strike="noStrike" kern="1200" cap="none" spc="0" normalizeH="0" baseline="0" noProof="0" dirty="0">
                <a:ln>
                  <a:noFill/>
                </a:ln>
                <a:solidFill>
                  <a:prstClr val="white"/>
                </a:solidFill>
                <a:effectLst/>
                <a:uLnTx/>
                <a:uFillTx/>
                <a:latin typeface="Segoe UI Variable Display" pitchFamily="2" charset="0"/>
                <a:ea typeface="+mn-ea"/>
                <a:cs typeface="+mn-cs"/>
              </a:rPr>
              <a:t>Welcome to Windows 18</a:t>
            </a:r>
            <a:r>
              <a:rPr kumimoji="0" lang="en-US" sz="3600" b="0" i="0" u="none" strike="noStrike" kern="1200" cap="none" spc="0" normalizeH="0" baseline="0" noProof="0" dirty="0">
                <a:ln>
                  <a:noFill/>
                </a:ln>
                <a:solidFill>
                  <a:prstClr val="white"/>
                </a:solidFill>
                <a:effectLst/>
                <a:uLnTx/>
                <a:uFillTx/>
                <a:latin typeface="Segoe UI Variable Display" pitchFamily="2" charset="0"/>
                <a:ea typeface="+mn-ea"/>
                <a:cs typeface="+mn-cs"/>
              </a:rPr>
              <a:t> 2024</a:t>
            </a:r>
            <a:r>
              <a:rPr kumimoji="0" lang="sk-SK" sz="3600" b="0" i="0" u="none" strike="noStrike" kern="1200" cap="none" spc="0" normalizeH="0" baseline="0" noProof="0" dirty="0">
                <a:ln>
                  <a:noFill/>
                </a:ln>
                <a:solidFill>
                  <a:prstClr val="white"/>
                </a:solidFill>
                <a:effectLst/>
                <a:uLnTx/>
                <a:uFillTx/>
                <a:latin typeface="Segoe UI Variable Display" pitchFamily="2"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sk-SK" sz="1400" b="0" i="0" u="none" strike="noStrike" kern="1200" cap="none" spc="0" normalizeH="0" baseline="0" noProof="0" dirty="0">
              <a:ln>
                <a:noFill/>
              </a:ln>
              <a:solidFill>
                <a:prstClr val="white"/>
              </a:solidFill>
              <a:effectLst/>
              <a:uLnTx/>
              <a:uFillTx/>
              <a:latin typeface="Segoe UI Variable Display" pitchFamily="2"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sk-SK" sz="1800" b="0" i="0" u="none" strike="noStrike" kern="1200" cap="none" spc="0" normalizeH="0" baseline="0" noProof="0" dirty="0">
                <a:ln>
                  <a:noFill/>
                </a:ln>
                <a:solidFill>
                  <a:prstClr val="white"/>
                </a:solidFill>
                <a:effectLst/>
                <a:uLnTx/>
                <a:uFillTx/>
                <a:latin typeface="Segoe UI Variable Display" pitchFamily="2" charset="0"/>
                <a:ea typeface="+mn-ea"/>
                <a:cs typeface="+mn-cs"/>
              </a:rPr>
              <a:t>Now you</a:t>
            </a:r>
            <a:r>
              <a:rPr kumimoji="0" lang="en-US" sz="1800" b="0" i="0" u="none" strike="noStrike" kern="1200" cap="none" spc="0" normalizeH="0" baseline="0" noProof="0" dirty="0">
                <a:ln>
                  <a:noFill/>
                </a:ln>
                <a:solidFill>
                  <a:prstClr val="white"/>
                </a:solidFill>
                <a:effectLst/>
                <a:uLnTx/>
                <a:uFillTx/>
                <a:latin typeface="Segoe UI Variable Display" pitchFamily="2" charset="0"/>
                <a:ea typeface="+mn-ea"/>
                <a:cs typeface="+mn-cs"/>
              </a:rPr>
              <a:t>’re installing the best version of Windows! We look forward to showing it to you!</a:t>
            </a:r>
            <a:endParaRPr kumimoji="0" lang="sk-SK" sz="1800" b="0" i="0" u="none" strike="noStrike" kern="1200" cap="none" spc="0" normalizeH="0" baseline="0" noProof="0" dirty="0">
              <a:ln>
                <a:noFill/>
              </a:ln>
              <a:solidFill>
                <a:prstClr val="white"/>
              </a:solidFill>
              <a:effectLst/>
              <a:uLnTx/>
              <a:uFillTx/>
              <a:latin typeface="Segoe UI Variable Display" pitchFamily="2" charset="0"/>
              <a:ea typeface="+mn-ea"/>
              <a:cs typeface="+mn-cs"/>
            </a:endParaRPr>
          </a:p>
        </p:txBody>
      </p:sp>
      <p:sp>
        <p:nvSpPr>
          <p:cNvPr id="3" name="Google Shape;276;p19">
            <a:extLst>
              <a:ext uri="{FF2B5EF4-FFF2-40B4-BE49-F238E27FC236}">
                <a16:creationId xmlns:a16="http://schemas.microsoft.com/office/drawing/2014/main" id="{1B57C7D2-1DB4-8CE8-B759-0BA7A7C8F8C0}"/>
              </a:ext>
            </a:extLst>
          </p:cNvPr>
          <p:cNvSpPr/>
          <p:nvPr/>
        </p:nvSpPr>
        <p:spPr>
          <a:xfrm>
            <a:off x="5204656" y="5897076"/>
            <a:ext cx="899928" cy="264323"/>
          </a:xfrm>
          <a:prstGeom prst="rect">
            <a:avLst/>
          </a:prstGeom>
          <a:solidFill>
            <a:srgbClr val="00B050"/>
          </a:solidFill>
          <a:ln>
            <a:noFill/>
          </a:ln>
        </p:spPr>
        <p:txBody>
          <a:bodyPr spcFirstLastPara="1" wrap="square" lIns="91425" tIns="45700" rIns="91425" bIns="457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prstClr val="black"/>
              </a:solidFill>
              <a:effectLst/>
              <a:uLnTx/>
              <a:uFillTx/>
              <a:latin typeface="Play"/>
              <a:ea typeface="Play"/>
              <a:cs typeface="Play"/>
              <a:sym typeface="Play"/>
            </a:endParaRPr>
          </a:p>
        </p:txBody>
      </p:sp>
      <p:sp>
        <p:nvSpPr>
          <p:cNvPr id="10" name="BlokTextu 1">
            <a:extLst>
              <a:ext uri="{FF2B5EF4-FFF2-40B4-BE49-F238E27FC236}">
                <a16:creationId xmlns:a16="http://schemas.microsoft.com/office/drawing/2014/main" id="{26528D04-458C-2F7A-EA77-B89E4A75B0A7}"/>
              </a:ext>
            </a:extLst>
          </p:cNvPr>
          <p:cNvSpPr txBox="1"/>
          <p:nvPr/>
        </p:nvSpPr>
        <p:spPr>
          <a:xfrm>
            <a:off x="868341" y="14156212"/>
            <a:ext cx="5632587" cy="141577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sk-SK" sz="3600" b="0" i="0" u="none" strike="noStrike" kern="1200" cap="none" spc="0" normalizeH="0" baseline="0" noProof="0" dirty="0">
                <a:ln>
                  <a:noFill/>
                </a:ln>
                <a:solidFill>
                  <a:prstClr val="black"/>
                </a:solidFill>
                <a:effectLst/>
                <a:uLnTx/>
                <a:uFillTx/>
                <a:latin typeface="Segoe UI Variable Display" pitchFamily="2" charset="0"/>
                <a:ea typeface="+mn-ea"/>
                <a:cs typeface="+mn-cs"/>
              </a:rPr>
              <a:t>Laptops! Smooth and light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sk-SK" sz="1400" b="0" i="0" u="none" strike="noStrike" kern="1200" cap="none" spc="0" normalizeH="0" baseline="0" noProof="0" dirty="0">
              <a:ln>
                <a:noFill/>
              </a:ln>
              <a:solidFill>
                <a:prstClr val="black"/>
              </a:solidFill>
              <a:effectLst/>
              <a:uLnTx/>
              <a:uFillTx/>
              <a:latin typeface="Segoe UI Variable Display" pitchFamily="2"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sk-SK" sz="1800" b="0" i="0" u="none" strike="noStrike" kern="1200" cap="none" spc="0" normalizeH="0" baseline="0" noProof="0" dirty="0">
                <a:ln>
                  <a:noFill/>
                </a:ln>
                <a:solidFill>
                  <a:prstClr val="black"/>
                </a:solidFill>
                <a:effectLst/>
                <a:uLnTx/>
                <a:uFillTx/>
                <a:latin typeface="Segoe UI Variable Display" pitchFamily="2" charset="0"/>
                <a:ea typeface="+mn-ea"/>
                <a:cs typeface="+mn-cs"/>
              </a:rPr>
              <a:t>Windows 1</a:t>
            </a:r>
            <a:r>
              <a:rPr kumimoji="0" lang="en-US" sz="1800" b="0" i="0" u="none" strike="noStrike" kern="1200" cap="none" spc="0" normalizeH="0" baseline="0" noProof="0" dirty="0">
                <a:ln>
                  <a:noFill/>
                </a:ln>
                <a:solidFill>
                  <a:prstClr val="black"/>
                </a:solidFill>
                <a:effectLst/>
                <a:uLnTx/>
                <a:uFillTx/>
                <a:latin typeface="Segoe UI Variable Display" pitchFamily="2" charset="0"/>
                <a:ea typeface="+mn-ea"/>
                <a:cs typeface="+mn-cs"/>
              </a:rPr>
              <a:t>3</a:t>
            </a:r>
            <a:r>
              <a:rPr kumimoji="0" lang="sk-SK" sz="1800" b="0" i="0" u="none" strike="noStrike" kern="1200" cap="none" spc="0" normalizeH="0" baseline="0" noProof="0" dirty="0">
                <a:ln>
                  <a:noFill/>
                </a:ln>
                <a:solidFill>
                  <a:prstClr val="black"/>
                </a:solidFill>
                <a:effectLst/>
                <a:uLnTx/>
                <a:uFillTx/>
                <a:latin typeface="Segoe UI Variable Display" pitchFamily="2" charset="0"/>
                <a:ea typeface="+mn-ea"/>
                <a:cs typeface="+mn-cs"/>
              </a:rPr>
              <a:t> is very good idea for laptops! And you can use the </a:t>
            </a:r>
            <a:r>
              <a:rPr kumimoji="0" lang="sk-SK" sz="1800" b="0" i="0" u="none" strike="noStrike" kern="1200" cap="none" spc="0" normalizeH="0" baseline="0" noProof="0" dirty="0" err="1">
                <a:ln>
                  <a:noFill/>
                </a:ln>
                <a:solidFill>
                  <a:prstClr val="black"/>
                </a:solidFill>
                <a:effectLst/>
                <a:uLnTx/>
                <a:uFillTx/>
                <a:latin typeface="Segoe UI Variable Display" pitchFamily="2" charset="0"/>
                <a:ea typeface="+mn-ea"/>
                <a:cs typeface="+mn-cs"/>
              </a:rPr>
              <a:t>fingerprint</a:t>
            </a:r>
            <a:r>
              <a:rPr kumimoji="0" lang="sk-SK" sz="1800" b="0" i="0" u="none" strike="noStrike" kern="1200" cap="none" spc="0" normalizeH="0" baseline="0" noProof="0" dirty="0">
                <a:ln>
                  <a:noFill/>
                </a:ln>
                <a:solidFill>
                  <a:prstClr val="black"/>
                </a:solidFill>
                <a:effectLst/>
                <a:uLnTx/>
                <a:uFillTx/>
                <a:latin typeface="Segoe UI Variable Display" pitchFamily="2" charset="0"/>
                <a:ea typeface="+mn-ea"/>
                <a:cs typeface="+mn-cs"/>
              </a:rPr>
              <a:t>! All </a:t>
            </a:r>
            <a:r>
              <a:rPr kumimoji="0" lang="sk-SK" sz="1800" b="0" i="0" u="none" strike="noStrike" kern="1200" cap="none" spc="0" normalizeH="0" baseline="0" noProof="0" dirty="0" err="1">
                <a:ln>
                  <a:noFill/>
                </a:ln>
                <a:solidFill>
                  <a:prstClr val="black"/>
                </a:solidFill>
                <a:effectLst/>
                <a:uLnTx/>
                <a:uFillTx/>
                <a:latin typeface="Segoe UI Variable Display" pitchFamily="2" charset="0"/>
                <a:ea typeface="+mn-ea"/>
                <a:cs typeface="+mn-cs"/>
              </a:rPr>
              <a:t>good</a:t>
            </a:r>
            <a:r>
              <a:rPr kumimoji="0" lang="sk-SK" sz="1800" b="0" i="0" u="none" strike="noStrike" kern="1200" cap="none" spc="0" normalizeH="0" baseline="0" noProof="0" dirty="0">
                <a:ln>
                  <a:noFill/>
                </a:ln>
                <a:solidFill>
                  <a:prstClr val="black"/>
                </a:solidFill>
                <a:effectLst/>
                <a:uLnTx/>
                <a:uFillTx/>
                <a:latin typeface="Segoe UI Variable Display" pitchFamily="2" charset="0"/>
                <a:ea typeface="+mn-ea"/>
                <a:cs typeface="+mn-cs"/>
              </a:rPr>
              <a:t> is in laptops!</a:t>
            </a:r>
          </a:p>
        </p:txBody>
      </p:sp>
      <p:grpSp>
        <p:nvGrpSpPr>
          <p:cNvPr id="11" name="Skupina 1">
            <a:extLst>
              <a:ext uri="{FF2B5EF4-FFF2-40B4-BE49-F238E27FC236}">
                <a16:creationId xmlns:a16="http://schemas.microsoft.com/office/drawing/2014/main" id="{877CE95A-C6B4-1984-8E1D-67B4E35DDAD8}"/>
              </a:ext>
            </a:extLst>
          </p:cNvPr>
          <p:cNvGrpSpPr/>
          <p:nvPr/>
        </p:nvGrpSpPr>
        <p:grpSpPr>
          <a:xfrm>
            <a:off x="-17762058" y="1374515"/>
            <a:ext cx="5478625" cy="4108969"/>
            <a:chOff x="5988697" y="1374515"/>
            <a:chExt cx="5478625" cy="4108969"/>
          </a:xfrm>
        </p:grpSpPr>
        <p:pic>
          <p:nvPicPr>
            <p:cNvPr id="12" name="Obrázok 2">
              <a:extLst>
                <a:ext uri="{FF2B5EF4-FFF2-40B4-BE49-F238E27FC236}">
                  <a16:creationId xmlns:a16="http://schemas.microsoft.com/office/drawing/2014/main" id="{5C158DB9-23F9-0210-F861-8554054AE6AF}"/>
                </a:ext>
              </a:extLst>
            </p:cNvPr>
            <p:cNvPicPr>
              <a:picLocks noChangeAspect="1"/>
            </p:cNvPicPr>
            <p:nvPr/>
          </p:nvPicPr>
          <p:blipFill>
            <a:blip r:embed="rId6"/>
            <a:stretch>
              <a:fillRect/>
            </a:stretch>
          </p:blipFill>
          <p:spPr>
            <a:xfrm>
              <a:off x="5988697" y="1374515"/>
              <a:ext cx="5478625" cy="4108969"/>
            </a:xfrm>
            <a:prstGeom prst="rect">
              <a:avLst/>
            </a:prstGeom>
          </p:spPr>
        </p:pic>
        <p:pic>
          <p:nvPicPr>
            <p:cNvPr id="21" name="Obrázok 3">
              <a:extLst>
                <a:ext uri="{FF2B5EF4-FFF2-40B4-BE49-F238E27FC236}">
                  <a16:creationId xmlns:a16="http://schemas.microsoft.com/office/drawing/2014/main" id="{A61B5FAC-BF34-097C-DF34-070C5511D69C}"/>
                </a:ext>
              </a:extLst>
            </p:cNvPr>
            <p:cNvPicPr>
              <a:picLocks noChangeAspect="1"/>
            </p:cNvPicPr>
            <p:nvPr/>
          </p:nvPicPr>
          <p:blipFill rotWithShape="1">
            <a:blip r:embed="rId6"/>
            <a:srcRect l="60318" t="63284" r="18564" b="31947"/>
            <a:stretch/>
          </p:blipFill>
          <p:spPr>
            <a:xfrm>
              <a:off x="8136294" y="3993502"/>
              <a:ext cx="1156996" cy="195943"/>
            </a:xfrm>
            <a:prstGeom prst="rect">
              <a:avLst/>
            </a:prstGeom>
          </p:spPr>
        </p:pic>
      </p:grpSp>
      <p:pic>
        <p:nvPicPr>
          <p:cNvPr id="22" name="Picture 21">
            <a:extLst>
              <a:ext uri="{FF2B5EF4-FFF2-40B4-BE49-F238E27FC236}">
                <a16:creationId xmlns:a16="http://schemas.microsoft.com/office/drawing/2014/main" id="{4B7F9B1E-DCB9-4BF3-6463-87704E4C3C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175806" y="1531723"/>
            <a:ext cx="4303892" cy="2461779"/>
          </a:xfrm>
          <a:prstGeom prst="rect">
            <a:avLst/>
          </a:prstGeom>
        </p:spPr>
      </p:pic>
      <p:sp>
        <p:nvSpPr>
          <p:cNvPr id="4" name="Obdĺžnik: zaoblené rohy 1">
            <a:extLst>
              <a:ext uri="{FF2B5EF4-FFF2-40B4-BE49-F238E27FC236}">
                <a16:creationId xmlns:a16="http://schemas.microsoft.com/office/drawing/2014/main" id="{81856782-8189-C799-EEFD-1D5FF544CA3A}"/>
              </a:ext>
            </a:extLst>
          </p:cNvPr>
          <p:cNvSpPr/>
          <p:nvPr/>
        </p:nvSpPr>
        <p:spPr>
          <a:xfrm>
            <a:off x="6424688" y="2147977"/>
            <a:ext cx="4891178" cy="2786332"/>
          </a:xfrm>
          <a:prstGeom prst="roundRect">
            <a:avLst>
              <a:gd name="adj" fmla="val 13571"/>
            </a:avLst>
          </a:prstGeom>
          <a:solidFill>
            <a:schemeClr val="tx1"/>
          </a:solidFill>
          <a:ln w="0">
            <a:noFill/>
          </a:ln>
          <a:effectLst>
            <a:outerShdw blurRad="63500" sx="102000" sy="102000" algn="ctr" rotWithShape="0">
              <a:schemeClr val="bg1">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sk-SK"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5" name="Obdĺžnik: zaoblené rohy 2">
            <a:extLst>
              <a:ext uri="{FF2B5EF4-FFF2-40B4-BE49-F238E27FC236}">
                <a16:creationId xmlns:a16="http://schemas.microsoft.com/office/drawing/2014/main" id="{FCE97EC4-E962-91E9-415A-29A96C029F9E}"/>
              </a:ext>
            </a:extLst>
          </p:cNvPr>
          <p:cNvSpPr/>
          <p:nvPr/>
        </p:nvSpPr>
        <p:spPr>
          <a:xfrm>
            <a:off x="6761118" y="2432649"/>
            <a:ext cx="4252823" cy="2182483"/>
          </a:xfrm>
          <a:prstGeom prst="roundRect">
            <a:avLst>
              <a:gd name="adj" fmla="val 10343"/>
            </a:avLst>
          </a:prstGeom>
          <a:blipFill dpi="0" rotWithShape="1">
            <a:blip r:embed="rId2"/>
            <a:srcRect/>
            <a:stretch>
              <a:fillRect l="-406" t="-5731" r="406" b="-7312"/>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sk-SK"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6" name="Obrázok 8">
            <a:extLst>
              <a:ext uri="{FF2B5EF4-FFF2-40B4-BE49-F238E27FC236}">
                <a16:creationId xmlns:a16="http://schemas.microsoft.com/office/drawing/2014/main" id="{67B16B2C-C279-1FE3-24A8-224C44E8DC5E}"/>
              </a:ext>
            </a:extLst>
          </p:cNvPr>
          <p:cNvPicPr>
            <a:picLocks noChangeAspect="1"/>
          </p:cNvPicPr>
          <p:nvPr/>
        </p:nvPicPr>
        <p:blipFill>
          <a:blip r:embed="rId7"/>
          <a:stretch>
            <a:fillRect/>
          </a:stretch>
        </p:blipFill>
        <p:spPr>
          <a:xfrm>
            <a:off x="15070833" y="3393956"/>
            <a:ext cx="920510" cy="920510"/>
          </a:xfrm>
          <a:prstGeom prst="rect">
            <a:avLst/>
          </a:prstGeom>
        </p:spPr>
      </p:pic>
    </p:spTree>
    <p:extLst>
      <p:ext uri="{BB962C8B-B14F-4D97-AF65-F5344CB8AC3E}">
        <p14:creationId xmlns:p14="http://schemas.microsoft.com/office/powerpoint/2010/main" val="897607891"/>
      </p:ext>
    </p:extLst>
  </p:cSld>
  <p:clrMapOvr>
    <a:masterClrMapping/>
  </p:clrMapOvr>
  <mc:AlternateContent xmlns:mc="http://schemas.openxmlformats.org/markup-compatibility/2006" xmlns:p159="http://schemas.microsoft.com/office/powerpoint/2015/09/main">
    <mc:Choice Requires="p159">
      <p:transition advTm="2000">
        <p159:morph option="byObject"/>
      </p:transition>
    </mc:Choice>
    <mc:Fallback xmlns="">
      <p:transition advTm="2000">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pic>
        <p:nvPicPr>
          <p:cNvPr id="2" name="Google Shape;111;p18">
            <a:extLst>
              <a:ext uri="{FF2B5EF4-FFF2-40B4-BE49-F238E27FC236}">
                <a16:creationId xmlns:a16="http://schemas.microsoft.com/office/drawing/2014/main" id="{EB27B543-096A-FAD3-AD41-8CA30D5CBCAD}"/>
              </a:ext>
            </a:extLst>
          </p:cNvPr>
          <p:cNvPicPr preferRelativeResize="0"/>
          <p:nvPr/>
        </p:nvPicPr>
        <p:blipFill>
          <a:blip r:embed="rId3">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rcRect t="33709" b="33709"/>
          <a:stretch/>
        </p:blipFill>
        <p:spPr>
          <a:xfrm>
            <a:off x="705853" y="916120"/>
            <a:ext cx="11053010" cy="4845880"/>
          </a:xfrm>
          <a:prstGeom prst="roundRect">
            <a:avLst>
              <a:gd name="adj" fmla="val 8458"/>
            </a:avLst>
          </a:prstGeom>
          <a:noFill/>
          <a:ln>
            <a:noFill/>
          </a:ln>
        </p:spPr>
      </p:pic>
      <p:sp>
        <p:nvSpPr>
          <p:cNvPr id="7" name="Google Shape;262;p19">
            <a:extLst>
              <a:ext uri="{FF2B5EF4-FFF2-40B4-BE49-F238E27FC236}">
                <a16:creationId xmlns:a16="http://schemas.microsoft.com/office/drawing/2014/main" id="{C625F104-4E30-0F82-958F-4C23F0779534}"/>
              </a:ext>
            </a:extLst>
          </p:cNvPr>
          <p:cNvSpPr txBox="1"/>
          <p:nvPr/>
        </p:nvSpPr>
        <p:spPr>
          <a:xfrm>
            <a:off x="2089666" y="6079383"/>
            <a:ext cx="257701" cy="584775"/>
          </a:xfrm>
          <a:prstGeom prst="rect">
            <a:avLst/>
          </a:prstGeom>
          <a:noFill/>
          <a:ln>
            <a:noFill/>
          </a:ln>
        </p:spPr>
        <p:txBody>
          <a:bodyPr spcFirstLastPara="1" wrap="square" lIns="91425" tIns="45700" rIns="91425" bIns="45700" anchor="t"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200" b="0" i="0" u="none" strike="noStrike" kern="0" cap="none" spc="0" normalizeH="0" baseline="0" noProof="0">
                <a:ln>
                  <a:noFill/>
                </a:ln>
                <a:solidFill>
                  <a:prstClr val="black"/>
                </a:solidFill>
                <a:effectLst/>
                <a:uLnTx/>
                <a:uFillTx/>
                <a:latin typeface="Play"/>
                <a:ea typeface="Play"/>
                <a:cs typeface="Play"/>
                <a:sym typeface="Play"/>
              </a:rPr>
              <a:t>1</a:t>
            </a:r>
            <a:endParaRPr kumimoji="0" sz="3200" b="0" i="0" u="none" strike="noStrike" kern="0" cap="none" spc="0" normalizeH="0" baseline="0" noProof="0">
              <a:ln>
                <a:noFill/>
              </a:ln>
              <a:solidFill>
                <a:prstClr val="black"/>
              </a:solidFill>
              <a:effectLst/>
              <a:uLnTx/>
              <a:uFillTx/>
              <a:latin typeface="Play"/>
              <a:ea typeface="Play"/>
              <a:cs typeface="Play"/>
              <a:sym typeface="Play"/>
            </a:endParaRPr>
          </a:p>
        </p:txBody>
      </p:sp>
      <p:sp>
        <p:nvSpPr>
          <p:cNvPr id="8" name="Google Shape;263;p19">
            <a:extLst>
              <a:ext uri="{FF2B5EF4-FFF2-40B4-BE49-F238E27FC236}">
                <a16:creationId xmlns:a16="http://schemas.microsoft.com/office/drawing/2014/main" id="{DBB7E266-440B-CF87-9827-2E5CFA3437FF}"/>
              </a:ext>
            </a:extLst>
          </p:cNvPr>
          <p:cNvSpPr txBox="1"/>
          <p:nvPr/>
        </p:nvSpPr>
        <p:spPr>
          <a:xfrm>
            <a:off x="2428220" y="6233270"/>
            <a:ext cx="1777669" cy="276959"/>
          </a:xfrm>
          <a:prstGeom prst="rect">
            <a:avLst/>
          </a:prstGeom>
          <a:noFill/>
          <a:ln>
            <a:noFill/>
          </a:ln>
        </p:spPr>
        <p:txBody>
          <a:bodyPr spcFirstLastPara="1" wrap="square" lIns="91425" tIns="45700" rIns="91425" bIns="45700" anchor="t"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0" i="0" u="none" strike="noStrike" kern="0" cap="none" spc="0" normalizeH="0" baseline="0" noProof="0">
                <a:ln>
                  <a:noFill/>
                </a:ln>
                <a:solidFill>
                  <a:prstClr val="black"/>
                </a:solidFill>
                <a:effectLst/>
                <a:uLnTx/>
                <a:uFillTx/>
                <a:latin typeface="Play"/>
                <a:ea typeface="Play"/>
                <a:cs typeface="Play"/>
                <a:sym typeface="Play"/>
              </a:rPr>
              <a:t>Collecting Information</a:t>
            </a:r>
            <a:endParaRPr kumimoji="0" sz="1200" b="0" i="0" u="none" strike="noStrike" kern="0" cap="none" spc="0" normalizeH="0" baseline="0" noProof="0">
              <a:ln>
                <a:noFill/>
              </a:ln>
              <a:solidFill>
                <a:prstClr val="black"/>
              </a:solidFill>
              <a:effectLst/>
              <a:uLnTx/>
              <a:uFillTx/>
              <a:latin typeface="Play"/>
              <a:ea typeface="Play"/>
              <a:cs typeface="Play"/>
              <a:sym typeface="Play"/>
            </a:endParaRPr>
          </a:p>
        </p:txBody>
      </p:sp>
      <p:sp>
        <p:nvSpPr>
          <p:cNvPr id="13" name="Google Shape;264;p19">
            <a:extLst>
              <a:ext uri="{FF2B5EF4-FFF2-40B4-BE49-F238E27FC236}">
                <a16:creationId xmlns:a16="http://schemas.microsoft.com/office/drawing/2014/main" id="{FC52B745-314B-2B37-9B0A-77DC4C2FD1FB}"/>
              </a:ext>
            </a:extLst>
          </p:cNvPr>
          <p:cNvSpPr/>
          <p:nvPr/>
        </p:nvSpPr>
        <p:spPr>
          <a:xfrm>
            <a:off x="2203551" y="5904388"/>
            <a:ext cx="2863962" cy="242293"/>
          </a:xfrm>
          <a:prstGeom prst="rect">
            <a:avLst/>
          </a:prstGeom>
          <a:solidFill>
            <a:srgbClr val="262626"/>
          </a:solidFill>
          <a:ln>
            <a:noFill/>
          </a:ln>
        </p:spPr>
        <p:txBody>
          <a:bodyPr spcFirstLastPara="1" wrap="square" lIns="91425" tIns="45700" rIns="91425" bIns="457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dirty="0">
              <a:ln>
                <a:noFill/>
              </a:ln>
              <a:solidFill>
                <a:prstClr val="black"/>
              </a:solidFill>
              <a:effectLst/>
              <a:uLnTx/>
              <a:uFillTx/>
              <a:latin typeface="Play"/>
              <a:ea typeface="Play"/>
              <a:cs typeface="Play"/>
              <a:sym typeface="Play"/>
            </a:endParaRPr>
          </a:p>
        </p:txBody>
      </p:sp>
      <p:sp>
        <p:nvSpPr>
          <p:cNvPr id="14" name="Google Shape;267;p19">
            <a:extLst>
              <a:ext uri="{FF2B5EF4-FFF2-40B4-BE49-F238E27FC236}">
                <a16:creationId xmlns:a16="http://schemas.microsoft.com/office/drawing/2014/main" id="{6043269D-09EB-D981-5D60-D79202957B20}"/>
              </a:ext>
            </a:extLst>
          </p:cNvPr>
          <p:cNvSpPr txBox="1"/>
          <p:nvPr/>
        </p:nvSpPr>
        <p:spPr>
          <a:xfrm>
            <a:off x="5159446" y="6122769"/>
            <a:ext cx="405880" cy="584775"/>
          </a:xfrm>
          <a:prstGeom prst="rect">
            <a:avLst/>
          </a:prstGeom>
          <a:noFill/>
          <a:ln>
            <a:noFill/>
          </a:ln>
        </p:spPr>
        <p:txBody>
          <a:bodyPr spcFirstLastPara="1" wrap="square" lIns="91425" tIns="45700" rIns="91425" bIns="45700" anchor="t"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200" b="0" i="0" u="none" strike="noStrike" kern="0" cap="none" spc="0" normalizeH="0" baseline="0" noProof="0">
                <a:ln>
                  <a:noFill/>
                </a:ln>
                <a:solidFill>
                  <a:prstClr val="black"/>
                </a:solidFill>
                <a:effectLst/>
                <a:uLnTx/>
                <a:uFillTx/>
                <a:latin typeface="Play"/>
                <a:ea typeface="Play"/>
                <a:cs typeface="Play"/>
                <a:sym typeface="Play"/>
              </a:rPr>
              <a:t>2</a:t>
            </a:r>
            <a:endParaRPr kumimoji="0" sz="3200" b="0" i="0" u="none" strike="noStrike" kern="0" cap="none" spc="0" normalizeH="0" baseline="0" noProof="0">
              <a:ln>
                <a:noFill/>
              </a:ln>
              <a:solidFill>
                <a:prstClr val="black"/>
              </a:solidFill>
              <a:effectLst/>
              <a:uLnTx/>
              <a:uFillTx/>
              <a:latin typeface="Play"/>
              <a:ea typeface="Play"/>
              <a:cs typeface="Play"/>
              <a:sym typeface="Play"/>
            </a:endParaRPr>
          </a:p>
        </p:txBody>
      </p:sp>
      <p:sp>
        <p:nvSpPr>
          <p:cNvPr id="15" name="Google Shape;268;p19">
            <a:extLst>
              <a:ext uri="{FF2B5EF4-FFF2-40B4-BE49-F238E27FC236}">
                <a16:creationId xmlns:a16="http://schemas.microsoft.com/office/drawing/2014/main" id="{CF30547B-E6E4-A27F-7794-688B595922C2}"/>
              </a:ext>
            </a:extLst>
          </p:cNvPr>
          <p:cNvSpPr txBox="1"/>
          <p:nvPr/>
        </p:nvSpPr>
        <p:spPr>
          <a:xfrm>
            <a:off x="5498000" y="6246676"/>
            <a:ext cx="1914485" cy="276959"/>
          </a:xfrm>
          <a:prstGeom prst="rect">
            <a:avLst/>
          </a:prstGeom>
          <a:noFill/>
          <a:ln>
            <a:noFill/>
          </a:ln>
        </p:spPr>
        <p:txBody>
          <a:bodyPr spcFirstLastPara="1" wrap="square" lIns="91425" tIns="45700" rIns="91425" bIns="45700" anchor="t"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0" i="0" u="none" strike="noStrike" kern="0" cap="none" spc="0" normalizeH="0" baseline="0" noProof="0" dirty="0">
                <a:ln>
                  <a:noFill/>
                </a:ln>
                <a:solidFill>
                  <a:prstClr val="black"/>
                </a:solidFill>
                <a:effectLst/>
                <a:uLnTx/>
                <a:uFillTx/>
                <a:latin typeface="Play"/>
                <a:ea typeface="Play"/>
                <a:cs typeface="Play"/>
                <a:sym typeface="Play"/>
              </a:rPr>
              <a:t>Installing Windows 13</a:t>
            </a:r>
            <a:endParaRPr kumimoji="0" sz="1200" b="0" i="0" u="none" strike="noStrike" kern="0" cap="none" spc="0" normalizeH="0" baseline="0" noProof="0" dirty="0">
              <a:ln>
                <a:noFill/>
              </a:ln>
              <a:solidFill>
                <a:prstClr val="black"/>
              </a:solidFill>
              <a:effectLst/>
              <a:uLnTx/>
              <a:uFillTx/>
              <a:latin typeface="Play"/>
              <a:ea typeface="Play"/>
              <a:cs typeface="Play"/>
              <a:sym typeface="Play"/>
            </a:endParaRPr>
          </a:p>
        </p:txBody>
      </p:sp>
      <p:sp>
        <p:nvSpPr>
          <p:cNvPr id="16" name="Google Shape;269;p19">
            <a:extLst>
              <a:ext uri="{FF2B5EF4-FFF2-40B4-BE49-F238E27FC236}">
                <a16:creationId xmlns:a16="http://schemas.microsoft.com/office/drawing/2014/main" id="{08F95D19-A4E1-A60A-4097-D282D6D2F519}"/>
              </a:ext>
            </a:extLst>
          </p:cNvPr>
          <p:cNvSpPr txBox="1"/>
          <p:nvPr/>
        </p:nvSpPr>
        <p:spPr>
          <a:xfrm>
            <a:off x="7951743" y="6128016"/>
            <a:ext cx="405880" cy="584775"/>
          </a:xfrm>
          <a:prstGeom prst="rect">
            <a:avLst/>
          </a:prstGeom>
          <a:noFill/>
          <a:ln>
            <a:noFill/>
          </a:ln>
        </p:spPr>
        <p:txBody>
          <a:bodyPr spcFirstLastPara="1" wrap="square" lIns="91425" tIns="45700" rIns="91425" bIns="45700" anchor="t"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200" b="0" i="0" u="none" strike="noStrike" kern="0" cap="none" spc="0" normalizeH="0" baseline="0" noProof="0" dirty="0">
                <a:ln>
                  <a:noFill/>
                </a:ln>
                <a:solidFill>
                  <a:prstClr val="black"/>
                </a:solidFill>
                <a:effectLst/>
                <a:uLnTx/>
                <a:uFillTx/>
                <a:latin typeface="Play"/>
                <a:ea typeface="Play"/>
                <a:cs typeface="Play"/>
                <a:sym typeface="Play"/>
              </a:rPr>
              <a:t>3</a:t>
            </a:r>
            <a:endParaRPr kumimoji="0" sz="3200" b="0" i="0" u="none" strike="noStrike" kern="0" cap="none" spc="0" normalizeH="0" baseline="0" noProof="0" dirty="0">
              <a:ln>
                <a:noFill/>
              </a:ln>
              <a:solidFill>
                <a:prstClr val="black"/>
              </a:solidFill>
              <a:effectLst/>
              <a:uLnTx/>
              <a:uFillTx/>
              <a:latin typeface="Play"/>
              <a:ea typeface="Play"/>
              <a:cs typeface="Play"/>
              <a:sym typeface="Play"/>
            </a:endParaRPr>
          </a:p>
        </p:txBody>
      </p:sp>
      <p:sp>
        <p:nvSpPr>
          <p:cNvPr id="17" name="Google Shape;270;p19">
            <a:extLst>
              <a:ext uri="{FF2B5EF4-FFF2-40B4-BE49-F238E27FC236}">
                <a16:creationId xmlns:a16="http://schemas.microsoft.com/office/drawing/2014/main" id="{8C2194B0-069A-2309-1A67-B12A5B4A406D}"/>
              </a:ext>
            </a:extLst>
          </p:cNvPr>
          <p:cNvSpPr txBox="1"/>
          <p:nvPr/>
        </p:nvSpPr>
        <p:spPr>
          <a:xfrm>
            <a:off x="8290297" y="6236933"/>
            <a:ext cx="1153506" cy="276959"/>
          </a:xfrm>
          <a:prstGeom prst="rect">
            <a:avLst/>
          </a:prstGeom>
          <a:noFill/>
          <a:ln>
            <a:noFill/>
          </a:ln>
        </p:spPr>
        <p:txBody>
          <a:bodyPr spcFirstLastPara="1" wrap="square" lIns="91425" tIns="45700" rIns="91425" bIns="45700" anchor="t"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0" i="0" u="none" strike="noStrike" kern="0" cap="none" spc="0" normalizeH="0" baseline="0" noProof="0" dirty="0">
                <a:ln>
                  <a:noFill/>
                </a:ln>
                <a:solidFill>
                  <a:prstClr val="black"/>
                </a:solidFill>
                <a:effectLst/>
                <a:uLnTx/>
                <a:uFillTx/>
                <a:latin typeface="Play"/>
                <a:ea typeface="Play"/>
                <a:cs typeface="Play"/>
                <a:sym typeface="Play"/>
              </a:rPr>
              <a:t>Finishing Up</a:t>
            </a:r>
            <a:endParaRPr kumimoji="0" sz="1200" b="0" i="0" u="none" strike="noStrike" kern="0" cap="none" spc="0" normalizeH="0" baseline="0" noProof="0" dirty="0">
              <a:ln>
                <a:noFill/>
              </a:ln>
              <a:solidFill>
                <a:prstClr val="black"/>
              </a:solidFill>
              <a:effectLst/>
              <a:uLnTx/>
              <a:uFillTx/>
              <a:latin typeface="Play"/>
              <a:ea typeface="Play"/>
              <a:cs typeface="Play"/>
              <a:sym typeface="Play"/>
            </a:endParaRPr>
          </a:p>
        </p:txBody>
      </p:sp>
      <p:sp>
        <p:nvSpPr>
          <p:cNvPr id="18" name="Google Shape;276;p19">
            <a:extLst>
              <a:ext uri="{FF2B5EF4-FFF2-40B4-BE49-F238E27FC236}">
                <a16:creationId xmlns:a16="http://schemas.microsoft.com/office/drawing/2014/main" id="{E69796B8-42AC-1050-396C-648E1C94D5DF}"/>
              </a:ext>
            </a:extLst>
          </p:cNvPr>
          <p:cNvSpPr/>
          <p:nvPr/>
        </p:nvSpPr>
        <p:spPr>
          <a:xfrm>
            <a:off x="2203548" y="5885356"/>
            <a:ext cx="2886074" cy="276043"/>
          </a:xfrm>
          <a:prstGeom prst="rect">
            <a:avLst/>
          </a:prstGeom>
          <a:solidFill>
            <a:srgbClr val="00B050"/>
          </a:solidFill>
          <a:ln>
            <a:noFill/>
          </a:ln>
        </p:spPr>
        <p:txBody>
          <a:bodyPr spcFirstLastPara="1" wrap="square" lIns="91425" tIns="45700" rIns="91425" bIns="457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prstClr val="black"/>
              </a:solidFill>
              <a:effectLst/>
              <a:uLnTx/>
              <a:uFillTx/>
              <a:latin typeface="Play"/>
              <a:ea typeface="Play"/>
              <a:cs typeface="Play"/>
              <a:sym typeface="Play"/>
            </a:endParaRPr>
          </a:p>
        </p:txBody>
      </p:sp>
      <p:sp>
        <p:nvSpPr>
          <p:cNvPr id="19" name="Google Shape;264;p19">
            <a:extLst>
              <a:ext uri="{FF2B5EF4-FFF2-40B4-BE49-F238E27FC236}">
                <a16:creationId xmlns:a16="http://schemas.microsoft.com/office/drawing/2014/main" id="{BDC9BD62-BEAD-70FA-6332-2B7B37A2CB4C}"/>
              </a:ext>
            </a:extLst>
          </p:cNvPr>
          <p:cNvSpPr/>
          <p:nvPr/>
        </p:nvSpPr>
        <p:spPr>
          <a:xfrm>
            <a:off x="5213170" y="5884439"/>
            <a:ext cx="2608444" cy="276960"/>
          </a:xfrm>
          <a:prstGeom prst="rect">
            <a:avLst/>
          </a:prstGeom>
          <a:solidFill>
            <a:srgbClr val="262626"/>
          </a:solidFill>
          <a:ln>
            <a:noFill/>
          </a:ln>
        </p:spPr>
        <p:txBody>
          <a:bodyPr spcFirstLastPara="1" wrap="square" lIns="91425" tIns="45700" rIns="91425" bIns="457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dirty="0">
              <a:ln>
                <a:noFill/>
              </a:ln>
              <a:solidFill>
                <a:prstClr val="black"/>
              </a:solidFill>
              <a:effectLst/>
              <a:uLnTx/>
              <a:uFillTx/>
              <a:latin typeface="Play"/>
              <a:ea typeface="Play"/>
              <a:cs typeface="Play"/>
              <a:sym typeface="Play"/>
            </a:endParaRPr>
          </a:p>
        </p:txBody>
      </p:sp>
      <p:sp>
        <p:nvSpPr>
          <p:cNvPr id="20" name="Google Shape;264;p19">
            <a:extLst>
              <a:ext uri="{FF2B5EF4-FFF2-40B4-BE49-F238E27FC236}">
                <a16:creationId xmlns:a16="http://schemas.microsoft.com/office/drawing/2014/main" id="{F008BAC5-D637-CA9B-013C-49797D514D3A}"/>
              </a:ext>
            </a:extLst>
          </p:cNvPr>
          <p:cNvSpPr/>
          <p:nvPr/>
        </p:nvSpPr>
        <p:spPr>
          <a:xfrm>
            <a:off x="7973852" y="5901929"/>
            <a:ext cx="2608444" cy="276960"/>
          </a:xfrm>
          <a:prstGeom prst="rect">
            <a:avLst/>
          </a:prstGeom>
          <a:solidFill>
            <a:srgbClr val="262626"/>
          </a:solidFill>
          <a:ln>
            <a:noFill/>
          </a:ln>
        </p:spPr>
        <p:txBody>
          <a:bodyPr spcFirstLastPara="1" wrap="square" lIns="91425" tIns="45700" rIns="91425" bIns="457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dirty="0">
              <a:ln>
                <a:noFill/>
              </a:ln>
              <a:solidFill>
                <a:prstClr val="black"/>
              </a:solidFill>
              <a:effectLst/>
              <a:uLnTx/>
              <a:uFillTx/>
              <a:latin typeface="Play"/>
              <a:ea typeface="Play"/>
              <a:cs typeface="Play"/>
              <a:sym typeface="Play"/>
            </a:endParaRPr>
          </a:p>
        </p:txBody>
      </p:sp>
      <p:sp>
        <p:nvSpPr>
          <p:cNvPr id="9" name="Obdĺžnik: zaoblené rohy 7">
            <a:extLst>
              <a:ext uri="{FF2B5EF4-FFF2-40B4-BE49-F238E27FC236}">
                <a16:creationId xmlns:a16="http://schemas.microsoft.com/office/drawing/2014/main" id="{216A6013-62D9-F0F7-F922-5BA6606CAECB}"/>
              </a:ext>
            </a:extLst>
          </p:cNvPr>
          <p:cNvSpPr/>
          <p:nvPr/>
        </p:nvSpPr>
        <p:spPr>
          <a:xfrm>
            <a:off x="-14711502" y="2539719"/>
            <a:ext cx="1512000" cy="1512000"/>
          </a:xfrm>
          <a:prstGeom prst="roundRect">
            <a:avLst/>
          </a:prstGeom>
          <a:blipFill dpi="0" rotWithShape="1">
            <a:blip r:embed="rId2"/>
            <a:srcRect/>
            <a:stretch>
              <a:fillRect l="-536881" t="-96886" r="-169468" b="-256686"/>
            </a:stretch>
          </a:blipFill>
          <a:ln w="3810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sk-SK"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40" name="Picture 39">
            <a:extLst>
              <a:ext uri="{FF2B5EF4-FFF2-40B4-BE49-F238E27FC236}">
                <a16:creationId xmlns:a16="http://schemas.microsoft.com/office/drawing/2014/main" id="{CB32B7FC-1453-8D14-A062-F9F00F54AE87}"/>
              </a:ext>
            </a:extLst>
          </p:cNvPr>
          <p:cNvPicPr>
            <a:picLocks noChangeAspect="1"/>
          </p:cNvPicPr>
          <p:nvPr/>
        </p:nvPicPr>
        <p:blipFill>
          <a:blip r:embed="rId5">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4776056" y="2420698"/>
            <a:ext cx="1646892" cy="1650859"/>
          </a:xfrm>
          <a:prstGeom prst="rect">
            <a:avLst/>
          </a:prstGeom>
          <a:ln>
            <a:solidFill>
              <a:srgbClr val="7030A0"/>
            </a:solidFill>
          </a:ln>
        </p:spPr>
      </p:pic>
      <p:sp>
        <p:nvSpPr>
          <p:cNvPr id="41" name="Obdĺžnik: zaoblené rohy 7">
            <a:extLst>
              <a:ext uri="{FF2B5EF4-FFF2-40B4-BE49-F238E27FC236}">
                <a16:creationId xmlns:a16="http://schemas.microsoft.com/office/drawing/2014/main" id="{EED54A87-25F1-0AC6-E768-429900B5EBE3}"/>
              </a:ext>
            </a:extLst>
          </p:cNvPr>
          <p:cNvSpPr/>
          <p:nvPr/>
        </p:nvSpPr>
        <p:spPr>
          <a:xfrm>
            <a:off x="1664882" y="-12561322"/>
            <a:ext cx="795975" cy="811915"/>
          </a:xfrm>
          <a:prstGeom prst="roundRect">
            <a:avLst/>
          </a:prstGeom>
          <a:blipFill dpi="0" rotWithShape="1">
            <a:blip r:embed="rId2"/>
            <a:srcRect/>
            <a:stretch>
              <a:fillRect l="-536881" t="-96886" r="-169468" b="-256686"/>
            </a:stretch>
          </a:blipFill>
          <a:ln w="3810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sk-SK"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42" name="Picture 41">
            <a:extLst>
              <a:ext uri="{FF2B5EF4-FFF2-40B4-BE49-F238E27FC236}">
                <a16:creationId xmlns:a16="http://schemas.microsoft.com/office/drawing/2014/main" id="{FEFB8316-3C67-EED8-A382-39AA1DEC30A8}"/>
              </a:ext>
            </a:extLst>
          </p:cNvPr>
          <p:cNvPicPr>
            <a:picLocks noChangeAspect="1"/>
          </p:cNvPicPr>
          <p:nvPr/>
        </p:nvPicPr>
        <p:blipFill>
          <a:blip r:embed="rId5">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600338" y="-12625745"/>
            <a:ext cx="894024" cy="896177"/>
          </a:xfrm>
          <a:prstGeom prst="rect">
            <a:avLst/>
          </a:prstGeom>
        </p:spPr>
      </p:pic>
      <p:sp>
        <p:nvSpPr>
          <p:cNvPr id="43" name="BlokTextu 1">
            <a:extLst>
              <a:ext uri="{FF2B5EF4-FFF2-40B4-BE49-F238E27FC236}">
                <a16:creationId xmlns:a16="http://schemas.microsoft.com/office/drawing/2014/main" id="{EF65C71A-7111-AD61-5C12-EBA4A4507ED7}"/>
              </a:ext>
            </a:extLst>
          </p:cNvPr>
          <p:cNvSpPr txBox="1"/>
          <p:nvPr/>
        </p:nvSpPr>
        <p:spPr>
          <a:xfrm>
            <a:off x="1600338" y="-11491238"/>
            <a:ext cx="5928686" cy="196977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sk-SK" sz="3600" b="0" i="0" u="none" strike="noStrike" kern="1200" cap="none" spc="0" normalizeH="0" baseline="0" noProof="0" dirty="0">
                <a:ln>
                  <a:noFill/>
                </a:ln>
                <a:solidFill>
                  <a:prstClr val="white"/>
                </a:solidFill>
                <a:effectLst/>
                <a:uLnTx/>
                <a:uFillTx/>
                <a:latin typeface="Segoe UI Variable Display" pitchFamily="2" charset="0"/>
                <a:ea typeface="+mn-ea"/>
                <a:cs typeface="+mn-cs"/>
              </a:rPr>
              <a:t>Welcome to Windows 18</a:t>
            </a:r>
            <a:r>
              <a:rPr kumimoji="0" lang="en-US" sz="3600" b="0" i="0" u="none" strike="noStrike" kern="1200" cap="none" spc="0" normalizeH="0" baseline="0" noProof="0" dirty="0">
                <a:ln>
                  <a:noFill/>
                </a:ln>
                <a:solidFill>
                  <a:prstClr val="white"/>
                </a:solidFill>
                <a:effectLst/>
                <a:uLnTx/>
                <a:uFillTx/>
                <a:latin typeface="Segoe UI Variable Display" pitchFamily="2" charset="0"/>
                <a:ea typeface="+mn-ea"/>
                <a:cs typeface="+mn-cs"/>
              </a:rPr>
              <a:t> 2024</a:t>
            </a:r>
            <a:r>
              <a:rPr kumimoji="0" lang="sk-SK" sz="3600" b="0" i="0" u="none" strike="noStrike" kern="1200" cap="none" spc="0" normalizeH="0" baseline="0" noProof="0" dirty="0">
                <a:ln>
                  <a:noFill/>
                </a:ln>
                <a:solidFill>
                  <a:prstClr val="white"/>
                </a:solidFill>
                <a:effectLst/>
                <a:uLnTx/>
                <a:uFillTx/>
                <a:latin typeface="Segoe UI Variable Display" pitchFamily="2"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sk-SK" sz="1400" b="0" i="0" u="none" strike="noStrike" kern="1200" cap="none" spc="0" normalizeH="0" baseline="0" noProof="0" dirty="0">
              <a:ln>
                <a:noFill/>
              </a:ln>
              <a:solidFill>
                <a:prstClr val="white"/>
              </a:solidFill>
              <a:effectLst/>
              <a:uLnTx/>
              <a:uFillTx/>
              <a:latin typeface="Segoe UI Variable Display" pitchFamily="2"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sk-SK" sz="1800" b="0" i="0" u="none" strike="noStrike" kern="1200" cap="none" spc="0" normalizeH="0" baseline="0" noProof="0" dirty="0">
                <a:ln>
                  <a:noFill/>
                </a:ln>
                <a:solidFill>
                  <a:prstClr val="white"/>
                </a:solidFill>
                <a:effectLst/>
                <a:uLnTx/>
                <a:uFillTx/>
                <a:latin typeface="Segoe UI Variable Display" pitchFamily="2" charset="0"/>
                <a:ea typeface="+mn-ea"/>
                <a:cs typeface="+mn-cs"/>
              </a:rPr>
              <a:t>Now you</a:t>
            </a:r>
            <a:r>
              <a:rPr kumimoji="0" lang="en-US" sz="1800" b="0" i="0" u="none" strike="noStrike" kern="1200" cap="none" spc="0" normalizeH="0" baseline="0" noProof="0" dirty="0">
                <a:ln>
                  <a:noFill/>
                </a:ln>
                <a:solidFill>
                  <a:prstClr val="white"/>
                </a:solidFill>
                <a:effectLst/>
                <a:uLnTx/>
                <a:uFillTx/>
                <a:latin typeface="Segoe UI Variable Display" pitchFamily="2" charset="0"/>
                <a:ea typeface="+mn-ea"/>
                <a:cs typeface="+mn-cs"/>
              </a:rPr>
              <a:t>’re installing the best version of Windows! We look forward to showing it to you!</a:t>
            </a:r>
            <a:endParaRPr kumimoji="0" lang="sk-SK" sz="1800" b="0" i="0" u="none" strike="noStrike" kern="1200" cap="none" spc="0" normalizeH="0" baseline="0" noProof="0" dirty="0">
              <a:ln>
                <a:noFill/>
              </a:ln>
              <a:solidFill>
                <a:prstClr val="white"/>
              </a:solidFill>
              <a:effectLst/>
              <a:uLnTx/>
              <a:uFillTx/>
              <a:latin typeface="Segoe UI Variable Display" pitchFamily="2" charset="0"/>
              <a:ea typeface="+mn-ea"/>
              <a:cs typeface="+mn-cs"/>
            </a:endParaRPr>
          </a:p>
        </p:txBody>
      </p:sp>
      <p:sp>
        <p:nvSpPr>
          <p:cNvPr id="3" name="Google Shape;276;p19">
            <a:extLst>
              <a:ext uri="{FF2B5EF4-FFF2-40B4-BE49-F238E27FC236}">
                <a16:creationId xmlns:a16="http://schemas.microsoft.com/office/drawing/2014/main" id="{1B57C7D2-1DB4-8CE8-B759-0BA7A7C8F8C0}"/>
              </a:ext>
            </a:extLst>
          </p:cNvPr>
          <p:cNvSpPr/>
          <p:nvPr/>
        </p:nvSpPr>
        <p:spPr>
          <a:xfrm>
            <a:off x="5204656" y="5897076"/>
            <a:ext cx="899928" cy="264323"/>
          </a:xfrm>
          <a:prstGeom prst="rect">
            <a:avLst/>
          </a:prstGeom>
          <a:solidFill>
            <a:srgbClr val="00B050"/>
          </a:solidFill>
          <a:ln>
            <a:noFill/>
          </a:ln>
        </p:spPr>
        <p:txBody>
          <a:bodyPr spcFirstLastPara="1" wrap="square" lIns="91425" tIns="45700" rIns="91425" bIns="457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prstClr val="black"/>
              </a:solidFill>
              <a:effectLst/>
              <a:uLnTx/>
              <a:uFillTx/>
              <a:latin typeface="Play"/>
              <a:ea typeface="Play"/>
              <a:cs typeface="Play"/>
              <a:sym typeface="Play"/>
            </a:endParaRPr>
          </a:p>
        </p:txBody>
      </p:sp>
      <p:sp>
        <p:nvSpPr>
          <p:cNvPr id="10" name="BlokTextu 1">
            <a:extLst>
              <a:ext uri="{FF2B5EF4-FFF2-40B4-BE49-F238E27FC236}">
                <a16:creationId xmlns:a16="http://schemas.microsoft.com/office/drawing/2014/main" id="{26528D04-458C-2F7A-EA77-B89E4A75B0A7}"/>
              </a:ext>
            </a:extLst>
          </p:cNvPr>
          <p:cNvSpPr txBox="1"/>
          <p:nvPr/>
        </p:nvSpPr>
        <p:spPr>
          <a:xfrm>
            <a:off x="868341" y="14156212"/>
            <a:ext cx="5632587" cy="141577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sk-SK" sz="3600" b="0" i="0" u="none" strike="noStrike" kern="1200" cap="none" spc="0" normalizeH="0" baseline="0" noProof="0" dirty="0">
                <a:ln>
                  <a:noFill/>
                </a:ln>
                <a:solidFill>
                  <a:prstClr val="black"/>
                </a:solidFill>
                <a:effectLst/>
                <a:uLnTx/>
                <a:uFillTx/>
                <a:latin typeface="Segoe UI Variable Display" pitchFamily="2" charset="0"/>
                <a:ea typeface="+mn-ea"/>
                <a:cs typeface="+mn-cs"/>
              </a:rPr>
              <a:t>Laptops! Smooth and light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sk-SK" sz="1400" b="0" i="0" u="none" strike="noStrike" kern="1200" cap="none" spc="0" normalizeH="0" baseline="0" noProof="0" dirty="0">
              <a:ln>
                <a:noFill/>
              </a:ln>
              <a:solidFill>
                <a:prstClr val="black"/>
              </a:solidFill>
              <a:effectLst/>
              <a:uLnTx/>
              <a:uFillTx/>
              <a:latin typeface="Segoe UI Variable Display" pitchFamily="2"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sk-SK" sz="1800" b="0" i="0" u="none" strike="noStrike" kern="1200" cap="none" spc="0" normalizeH="0" baseline="0" noProof="0" dirty="0">
                <a:ln>
                  <a:noFill/>
                </a:ln>
                <a:solidFill>
                  <a:prstClr val="black"/>
                </a:solidFill>
                <a:effectLst/>
                <a:uLnTx/>
                <a:uFillTx/>
                <a:latin typeface="Segoe UI Variable Display" pitchFamily="2" charset="0"/>
                <a:ea typeface="+mn-ea"/>
                <a:cs typeface="+mn-cs"/>
              </a:rPr>
              <a:t>Windows 1</a:t>
            </a:r>
            <a:r>
              <a:rPr kumimoji="0" lang="en-US" sz="1800" b="0" i="0" u="none" strike="noStrike" kern="1200" cap="none" spc="0" normalizeH="0" baseline="0" noProof="0" dirty="0">
                <a:ln>
                  <a:noFill/>
                </a:ln>
                <a:solidFill>
                  <a:prstClr val="black"/>
                </a:solidFill>
                <a:effectLst/>
                <a:uLnTx/>
                <a:uFillTx/>
                <a:latin typeface="Segoe UI Variable Display" pitchFamily="2" charset="0"/>
                <a:ea typeface="+mn-ea"/>
                <a:cs typeface="+mn-cs"/>
              </a:rPr>
              <a:t>3</a:t>
            </a:r>
            <a:r>
              <a:rPr kumimoji="0" lang="sk-SK" sz="1800" b="0" i="0" u="none" strike="noStrike" kern="1200" cap="none" spc="0" normalizeH="0" baseline="0" noProof="0" dirty="0">
                <a:ln>
                  <a:noFill/>
                </a:ln>
                <a:solidFill>
                  <a:prstClr val="black"/>
                </a:solidFill>
                <a:effectLst/>
                <a:uLnTx/>
                <a:uFillTx/>
                <a:latin typeface="Segoe UI Variable Display" pitchFamily="2" charset="0"/>
                <a:ea typeface="+mn-ea"/>
                <a:cs typeface="+mn-cs"/>
              </a:rPr>
              <a:t> is very good idea for laptops! And you can use the </a:t>
            </a:r>
            <a:r>
              <a:rPr kumimoji="0" lang="sk-SK" sz="1800" b="0" i="0" u="none" strike="noStrike" kern="1200" cap="none" spc="0" normalizeH="0" baseline="0" noProof="0" dirty="0" err="1">
                <a:ln>
                  <a:noFill/>
                </a:ln>
                <a:solidFill>
                  <a:prstClr val="black"/>
                </a:solidFill>
                <a:effectLst/>
                <a:uLnTx/>
                <a:uFillTx/>
                <a:latin typeface="Segoe UI Variable Display" pitchFamily="2" charset="0"/>
                <a:ea typeface="+mn-ea"/>
                <a:cs typeface="+mn-cs"/>
              </a:rPr>
              <a:t>fingerprint</a:t>
            </a:r>
            <a:r>
              <a:rPr kumimoji="0" lang="sk-SK" sz="1800" b="0" i="0" u="none" strike="noStrike" kern="1200" cap="none" spc="0" normalizeH="0" baseline="0" noProof="0" dirty="0">
                <a:ln>
                  <a:noFill/>
                </a:ln>
                <a:solidFill>
                  <a:prstClr val="black"/>
                </a:solidFill>
                <a:effectLst/>
                <a:uLnTx/>
                <a:uFillTx/>
                <a:latin typeface="Segoe UI Variable Display" pitchFamily="2" charset="0"/>
                <a:ea typeface="+mn-ea"/>
                <a:cs typeface="+mn-cs"/>
              </a:rPr>
              <a:t>! All </a:t>
            </a:r>
            <a:r>
              <a:rPr kumimoji="0" lang="sk-SK" sz="1800" b="0" i="0" u="none" strike="noStrike" kern="1200" cap="none" spc="0" normalizeH="0" baseline="0" noProof="0" dirty="0" err="1">
                <a:ln>
                  <a:noFill/>
                </a:ln>
                <a:solidFill>
                  <a:prstClr val="black"/>
                </a:solidFill>
                <a:effectLst/>
                <a:uLnTx/>
                <a:uFillTx/>
                <a:latin typeface="Segoe UI Variable Display" pitchFamily="2" charset="0"/>
                <a:ea typeface="+mn-ea"/>
                <a:cs typeface="+mn-cs"/>
              </a:rPr>
              <a:t>good</a:t>
            </a:r>
            <a:r>
              <a:rPr kumimoji="0" lang="sk-SK" sz="1800" b="0" i="0" u="none" strike="noStrike" kern="1200" cap="none" spc="0" normalizeH="0" baseline="0" noProof="0" dirty="0">
                <a:ln>
                  <a:noFill/>
                </a:ln>
                <a:solidFill>
                  <a:prstClr val="black"/>
                </a:solidFill>
                <a:effectLst/>
                <a:uLnTx/>
                <a:uFillTx/>
                <a:latin typeface="Segoe UI Variable Display" pitchFamily="2" charset="0"/>
                <a:ea typeface="+mn-ea"/>
                <a:cs typeface="+mn-cs"/>
              </a:rPr>
              <a:t> is in laptops!</a:t>
            </a:r>
          </a:p>
        </p:txBody>
      </p:sp>
      <p:grpSp>
        <p:nvGrpSpPr>
          <p:cNvPr id="11" name="Skupina 1">
            <a:extLst>
              <a:ext uri="{FF2B5EF4-FFF2-40B4-BE49-F238E27FC236}">
                <a16:creationId xmlns:a16="http://schemas.microsoft.com/office/drawing/2014/main" id="{877CE95A-C6B4-1984-8E1D-67B4E35DDAD8}"/>
              </a:ext>
            </a:extLst>
          </p:cNvPr>
          <p:cNvGrpSpPr/>
          <p:nvPr/>
        </p:nvGrpSpPr>
        <p:grpSpPr>
          <a:xfrm>
            <a:off x="-17762058" y="1374515"/>
            <a:ext cx="5478625" cy="4108969"/>
            <a:chOff x="5988697" y="1374515"/>
            <a:chExt cx="5478625" cy="4108969"/>
          </a:xfrm>
        </p:grpSpPr>
        <p:pic>
          <p:nvPicPr>
            <p:cNvPr id="12" name="Obrázok 2">
              <a:extLst>
                <a:ext uri="{FF2B5EF4-FFF2-40B4-BE49-F238E27FC236}">
                  <a16:creationId xmlns:a16="http://schemas.microsoft.com/office/drawing/2014/main" id="{5C158DB9-23F9-0210-F861-8554054AE6AF}"/>
                </a:ext>
              </a:extLst>
            </p:cNvPr>
            <p:cNvPicPr>
              <a:picLocks noChangeAspect="1"/>
            </p:cNvPicPr>
            <p:nvPr/>
          </p:nvPicPr>
          <p:blipFill>
            <a:blip r:embed="rId6"/>
            <a:stretch>
              <a:fillRect/>
            </a:stretch>
          </p:blipFill>
          <p:spPr>
            <a:xfrm>
              <a:off x="5988697" y="1374515"/>
              <a:ext cx="5478625" cy="4108969"/>
            </a:xfrm>
            <a:prstGeom prst="rect">
              <a:avLst/>
            </a:prstGeom>
          </p:spPr>
        </p:pic>
        <p:pic>
          <p:nvPicPr>
            <p:cNvPr id="21" name="Obrázok 3">
              <a:extLst>
                <a:ext uri="{FF2B5EF4-FFF2-40B4-BE49-F238E27FC236}">
                  <a16:creationId xmlns:a16="http://schemas.microsoft.com/office/drawing/2014/main" id="{A61B5FAC-BF34-097C-DF34-070C5511D69C}"/>
                </a:ext>
              </a:extLst>
            </p:cNvPr>
            <p:cNvPicPr>
              <a:picLocks noChangeAspect="1"/>
            </p:cNvPicPr>
            <p:nvPr/>
          </p:nvPicPr>
          <p:blipFill rotWithShape="1">
            <a:blip r:embed="rId6"/>
            <a:srcRect l="60318" t="63284" r="18564" b="31947"/>
            <a:stretch/>
          </p:blipFill>
          <p:spPr>
            <a:xfrm>
              <a:off x="8136294" y="3993502"/>
              <a:ext cx="1156996" cy="195943"/>
            </a:xfrm>
            <a:prstGeom prst="rect">
              <a:avLst/>
            </a:prstGeom>
          </p:spPr>
        </p:pic>
      </p:grpSp>
      <p:pic>
        <p:nvPicPr>
          <p:cNvPr id="22" name="Picture 21">
            <a:extLst>
              <a:ext uri="{FF2B5EF4-FFF2-40B4-BE49-F238E27FC236}">
                <a16:creationId xmlns:a16="http://schemas.microsoft.com/office/drawing/2014/main" id="{4B7F9B1E-DCB9-4BF3-6463-87704E4C3C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175806" y="1531723"/>
            <a:ext cx="4303892" cy="2461779"/>
          </a:xfrm>
          <a:prstGeom prst="rect">
            <a:avLst/>
          </a:prstGeom>
        </p:spPr>
      </p:pic>
      <p:sp>
        <p:nvSpPr>
          <p:cNvPr id="23" name="Obdĺžnik: zaoblené rohy 1">
            <a:extLst>
              <a:ext uri="{FF2B5EF4-FFF2-40B4-BE49-F238E27FC236}">
                <a16:creationId xmlns:a16="http://schemas.microsoft.com/office/drawing/2014/main" id="{3D44ECD3-83C6-CEEB-B5CB-930203518B6D}"/>
              </a:ext>
            </a:extLst>
          </p:cNvPr>
          <p:cNvSpPr/>
          <p:nvPr/>
        </p:nvSpPr>
        <p:spPr>
          <a:xfrm>
            <a:off x="6424688" y="2147977"/>
            <a:ext cx="4891178" cy="2786332"/>
          </a:xfrm>
          <a:prstGeom prst="roundRect">
            <a:avLst>
              <a:gd name="adj" fmla="val 13571"/>
            </a:avLst>
          </a:prstGeom>
          <a:solidFill>
            <a:schemeClr val="tx1"/>
          </a:solidFill>
          <a:ln w="0">
            <a:noFill/>
          </a:ln>
          <a:effectLst>
            <a:outerShdw blurRad="63500" sx="102000" sy="102000" algn="ctr" rotWithShape="0">
              <a:schemeClr val="bg1">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sk-SK"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4" name="Obdĺžnik: zaoblené rohy 2">
            <a:extLst>
              <a:ext uri="{FF2B5EF4-FFF2-40B4-BE49-F238E27FC236}">
                <a16:creationId xmlns:a16="http://schemas.microsoft.com/office/drawing/2014/main" id="{0C03846B-7CF9-FB3D-A498-4B68E0231B28}"/>
              </a:ext>
            </a:extLst>
          </p:cNvPr>
          <p:cNvSpPr/>
          <p:nvPr/>
        </p:nvSpPr>
        <p:spPr>
          <a:xfrm>
            <a:off x="6761118" y="2432649"/>
            <a:ext cx="4252823" cy="2182483"/>
          </a:xfrm>
          <a:prstGeom prst="roundRect">
            <a:avLst>
              <a:gd name="adj" fmla="val 10343"/>
            </a:avLst>
          </a:prstGeom>
          <a:blipFill dpi="0" rotWithShape="1">
            <a:blip r:embed="rId2"/>
            <a:srcRect/>
            <a:stretch>
              <a:fillRect l="-406" t="-5731" r="406" b="-7312"/>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sk-SK"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26" name="Obrázok 8">
            <a:extLst>
              <a:ext uri="{FF2B5EF4-FFF2-40B4-BE49-F238E27FC236}">
                <a16:creationId xmlns:a16="http://schemas.microsoft.com/office/drawing/2014/main" id="{1D228DC1-9FB1-8E23-3B81-20869A85B58A}"/>
              </a:ext>
            </a:extLst>
          </p:cNvPr>
          <p:cNvPicPr>
            <a:picLocks noChangeAspect="1"/>
          </p:cNvPicPr>
          <p:nvPr/>
        </p:nvPicPr>
        <p:blipFill>
          <a:blip r:embed="rId7"/>
          <a:stretch>
            <a:fillRect/>
          </a:stretch>
        </p:blipFill>
        <p:spPr>
          <a:xfrm rot="20518386">
            <a:off x="8722744" y="3429000"/>
            <a:ext cx="920510" cy="920510"/>
          </a:xfrm>
          <a:prstGeom prst="rect">
            <a:avLst/>
          </a:prstGeom>
        </p:spPr>
      </p:pic>
    </p:spTree>
    <p:extLst>
      <p:ext uri="{BB962C8B-B14F-4D97-AF65-F5344CB8AC3E}">
        <p14:creationId xmlns:p14="http://schemas.microsoft.com/office/powerpoint/2010/main" val="1673497209"/>
      </p:ext>
    </p:extLst>
  </p:cSld>
  <p:clrMapOvr>
    <a:masterClrMapping/>
  </p:clrMapOvr>
  <mc:AlternateContent xmlns:mc="http://schemas.openxmlformats.org/markup-compatibility/2006" xmlns:p159="http://schemas.microsoft.com/office/powerpoint/2015/09/main">
    <mc:Choice Requires="p159">
      <p:transition advTm="2000">
        <p159:morph option="byObject"/>
      </p:transition>
    </mc:Choice>
    <mc:Fallback xmlns="">
      <p:transition advTm="2000">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pic>
        <p:nvPicPr>
          <p:cNvPr id="2" name="Google Shape;111;p18">
            <a:extLst>
              <a:ext uri="{FF2B5EF4-FFF2-40B4-BE49-F238E27FC236}">
                <a16:creationId xmlns:a16="http://schemas.microsoft.com/office/drawing/2014/main" id="{EB27B543-096A-FAD3-AD41-8CA30D5CBCAD}"/>
              </a:ext>
            </a:extLst>
          </p:cNvPr>
          <p:cNvPicPr preferRelativeResize="0"/>
          <p:nvPr/>
        </p:nvPicPr>
        <p:blipFill>
          <a:blip r:embed="rId3">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rcRect t="33709" b="33709"/>
          <a:stretch/>
        </p:blipFill>
        <p:spPr>
          <a:xfrm>
            <a:off x="705853" y="916120"/>
            <a:ext cx="11053010" cy="4845880"/>
          </a:xfrm>
          <a:prstGeom prst="roundRect">
            <a:avLst>
              <a:gd name="adj" fmla="val 8458"/>
            </a:avLst>
          </a:prstGeom>
          <a:noFill/>
          <a:ln>
            <a:noFill/>
          </a:ln>
        </p:spPr>
      </p:pic>
      <p:sp>
        <p:nvSpPr>
          <p:cNvPr id="7" name="Google Shape;262;p19">
            <a:extLst>
              <a:ext uri="{FF2B5EF4-FFF2-40B4-BE49-F238E27FC236}">
                <a16:creationId xmlns:a16="http://schemas.microsoft.com/office/drawing/2014/main" id="{C625F104-4E30-0F82-958F-4C23F0779534}"/>
              </a:ext>
            </a:extLst>
          </p:cNvPr>
          <p:cNvSpPr txBox="1"/>
          <p:nvPr/>
        </p:nvSpPr>
        <p:spPr>
          <a:xfrm>
            <a:off x="2089666" y="6079383"/>
            <a:ext cx="257701" cy="584775"/>
          </a:xfrm>
          <a:prstGeom prst="rect">
            <a:avLst/>
          </a:prstGeom>
          <a:noFill/>
          <a:ln>
            <a:noFill/>
          </a:ln>
        </p:spPr>
        <p:txBody>
          <a:bodyPr spcFirstLastPara="1" wrap="square" lIns="91425" tIns="45700" rIns="91425" bIns="45700" anchor="t"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200" b="0" i="0" u="none" strike="noStrike" kern="0" cap="none" spc="0" normalizeH="0" baseline="0" noProof="0">
                <a:ln>
                  <a:noFill/>
                </a:ln>
                <a:solidFill>
                  <a:prstClr val="black"/>
                </a:solidFill>
                <a:effectLst/>
                <a:uLnTx/>
                <a:uFillTx/>
                <a:latin typeface="Play"/>
                <a:ea typeface="Play"/>
                <a:cs typeface="Play"/>
                <a:sym typeface="Play"/>
              </a:rPr>
              <a:t>1</a:t>
            </a:r>
            <a:endParaRPr kumimoji="0" sz="3200" b="0" i="0" u="none" strike="noStrike" kern="0" cap="none" spc="0" normalizeH="0" baseline="0" noProof="0">
              <a:ln>
                <a:noFill/>
              </a:ln>
              <a:solidFill>
                <a:prstClr val="black"/>
              </a:solidFill>
              <a:effectLst/>
              <a:uLnTx/>
              <a:uFillTx/>
              <a:latin typeface="Play"/>
              <a:ea typeface="Play"/>
              <a:cs typeface="Play"/>
              <a:sym typeface="Play"/>
            </a:endParaRPr>
          </a:p>
        </p:txBody>
      </p:sp>
      <p:sp>
        <p:nvSpPr>
          <p:cNvPr id="8" name="Google Shape;263;p19">
            <a:extLst>
              <a:ext uri="{FF2B5EF4-FFF2-40B4-BE49-F238E27FC236}">
                <a16:creationId xmlns:a16="http://schemas.microsoft.com/office/drawing/2014/main" id="{DBB7E266-440B-CF87-9827-2E5CFA3437FF}"/>
              </a:ext>
            </a:extLst>
          </p:cNvPr>
          <p:cNvSpPr txBox="1"/>
          <p:nvPr/>
        </p:nvSpPr>
        <p:spPr>
          <a:xfrm>
            <a:off x="2428220" y="6233270"/>
            <a:ext cx="1777669" cy="276959"/>
          </a:xfrm>
          <a:prstGeom prst="rect">
            <a:avLst/>
          </a:prstGeom>
          <a:noFill/>
          <a:ln>
            <a:noFill/>
          </a:ln>
        </p:spPr>
        <p:txBody>
          <a:bodyPr spcFirstLastPara="1" wrap="square" lIns="91425" tIns="45700" rIns="91425" bIns="45700" anchor="t"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0" i="0" u="none" strike="noStrike" kern="0" cap="none" spc="0" normalizeH="0" baseline="0" noProof="0">
                <a:ln>
                  <a:noFill/>
                </a:ln>
                <a:solidFill>
                  <a:prstClr val="black"/>
                </a:solidFill>
                <a:effectLst/>
                <a:uLnTx/>
                <a:uFillTx/>
                <a:latin typeface="Play"/>
                <a:ea typeface="Play"/>
                <a:cs typeface="Play"/>
                <a:sym typeface="Play"/>
              </a:rPr>
              <a:t>Collecting Information</a:t>
            </a:r>
            <a:endParaRPr kumimoji="0" sz="1200" b="0" i="0" u="none" strike="noStrike" kern="0" cap="none" spc="0" normalizeH="0" baseline="0" noProof="0">
              <a:ln>
                <a:noFill/>
              </a:ln>
              <a:solidFill>
                <a:prstClr val="black"/>
              </a:solidFill>
              <a:effectLst/>
              <a:uLnTx/>
              <a:uFillTx/>
              <a:latin typeface="Play"/>
              <a:ea typeface="Play"/>
              <a:cs typeface="Play"/>
              <a:sym typeface="Play"/>
            </a:endParaRPr>
          </a:p>
        </p:txBody>
      </p:sp>
      <p:sp>
        <p:nvSpPr>
          <p:cNvPr id="13" name="Google Shape;264;p19">
            <a:extLst>
              <a:ext uri="{FF2B5EF4-FFF2-40B4-BE49-F238E27FC236}">
                <a16:creationId xmlns:a16="http://schemas.microsoft.com/office/drawing/2014/main" id="{FC52B745-314B-2B37-9B0A-77DC4C2FD1FB}"/>
              </a:ext>
            </a:extLst>
          </p:cNvPr>
          <p:cNvSpPr/>
          <p:nvPr/>
        </p:nvSpPr>
        <p:spPr>
          <a:xfrm>
            <a:off x="2203551" y="5904388"/>
            <a:ext cx="2863962" cy="242293"/>
          </a:xfrm>
          <a:prstGeom prst="rect">
            <a:avLst/>
          </a:prstGeom>
          <a:solidFill>
            <a:srgbClr val="262626"/>
          </a:solidFill>
          <a:ln>
            <a:noFill/>
          </a:ln>
        </p:spPr>
        <p:txBody>
          <a:bodyPr spcFirstLastPara="1" wrap="square" lIns="91425" tIns="45700" rIns="91425" bIns="457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dirty="0">
              <a:ln>
                <a:noFill/>
              </a:ln>
              <a:solidFill>
                <a:prstClr val="black"/>
              </a:solidFill>
              <a:effectLst/>
              <a:uLnTx/>
              <a:uFillTx/>
              <a:latin typeface="Play"/>
              <a:ea typeface="Play"/>
              <a:cs typeface="Play"/>
              <a:sym typeface="Play"/>
            </a:endParaRPr>
          </a:p>
        </p:txBody>
      </p:sp>
      <p:sp>
        <p:nvSpPr>
          <p:cNvPr id="14" name="Google Shape;267;p19">
            <a:extLst>
              <a:ext uri="{FF2B5EF4-FFF2-40B4-BE49-F238E27FC236}">
                <a16:creationId xmlns:a16="http://schemas.microsoft.com/office/drawing/2014/main" id="{6043269D-09EB-D981-5D60-D79202957B20}"/>
              </a:ext>
            </a:extLst>
          </p:cNvPr>
          <p:cNvSpPr txBox="1"/>
          <p:nvPr/>
        </p:nvSpPr>
        <p:spPr>
          <a:xfrm>
            <a:off x="5159446" y="6122769"/>
            <a:ext cx="405880" cy="584775"/>
          </a:xfrm>
          <a:prstGeom prst="rect">
            <a:avLst/>
          </a:prstGeom>
          <a:noFill/>
          <a:ln>
            <a:noFill/>
          </a:ln>
        </p:spPr>
        <p:txBody>
          <a:bodyPr spcFirstLastPara="1" wrap="square" lIns="91425" tIns="45700" rIns="91425" bIns="45700" anchor="t"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200" b="0" i="0" u="none" strike="noStrike" kern="0" cap="none" spc="0" normalizeH="0" baseline="0" noProof="0">
                <a:ln>
                  <a:noFill/>
                </a:ln>
                <a:solidFill>
                  <a:prstClr val="black"/>
                </a:solidFill>
                <a:effectLst/>
                <a:uLnTx/>
                <a:uFillTx/>
                <a:latin typeface="Play"/>
                <a:ea typeface="Play"/>
                <a:cs typeface="Play"/>
                <a:sym typeface="Play"/>
              </a:rPr>
              <a:t>2</a:t>
            </a:r>
            <a:endParaRPr kumimoji="0" sz="3200" b="0" i="0" u="none" strike="noStrike" kern="0" cap="none" spc="0" normalizeH="0" baseline="0" noProof="0">
              <a:ln>
                <a:noFill/>
              </a:ln>
              <a:solidFill>
                <a:prstClr val="black"/>
              </a:solidFill>
              <a:effectLst/>
              <a:uLnTx/>
              <a:uFillTx/>
              <a:latin typeface="Play"/>
              <a:ea typeface="Play"/>
              <a:cs typeface="Play"/>
              <a:sym typeface="Play"/>
            </a:endParaRPr>
          </a:p>
        </p:txBody>
      </p:sp>
      <p:sp>
        <p:nvSpPr>
          <p:cNvPr id="15" name="Google Shape;268;p19">
            <a:extLst>
              <a:ext uri="{FF2B5EF4-FFF2-40B4-BE49-F238E27FC236}">
                <a16:creationId xmlns:a16="http://schemas.microsoft.com/office/drawing/2014/main" id="{CF30547B-E6E4-A27F-7794-688B595922C2}"/>
              </a:ext>
            </a:extLst>
          </p:cNvPr>
          <p:cNvSpPr txBox="1"/>
          <p:nvPr/>
        </p:nvSpPr>
        <p:spPr>
          <a:xfrm>
            <a:off x="5498000" y="6246676"/>
            <a:ext cx="1914485" cy="276959"/>
          </a:xfrm>
          <a:prstGeom prst="rect">
            <a:avLst/>
          </a:prstGeom>
          <a:noFill/>
          <a:ln>
            <a:noFill/>
          </a:ln>
        </p:spPr>
        <p:txBody>
          <a:bodyPr spcFirstLastPara="1" wrap="square" lIns="91425" tIns="45700" rIns="91425" bIns="45700" anchor="t"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0" i="0" u="none" strike="noStrike" kern="0" cap="none" spc="0" normalizeH="0" baseline="0" noProof="0" dirty="0">
                <a:ln>
                  <a:noFill/>
                </a:ln>
                <a:solidFill>
                  <a:prstClr val="black"/>
                </a:solidFill>
                <a:effectLst/>
                <a:uLnTx/>
                <a:uFillTx/>
                <a:latin typeface="Play"/>
                <a:ea typeface="Play"/>
                <a:cs typeface="Play"/>
                <a:sym typeface="Play"/>
              </a:rPr>
              <a:t>Installing Windows 13</a:t>
            </a:r>
            <a:endParaRPr kumimoji="0" sz="1200" b="0" i="0" u="none" strike="noStrike" kern="0" cap="none" spc="0" normalizeH="0" baseline="0" noProof="0" dirty="0">
              <a:ln>
                <a:noFill/>
              </a:ln>
              <a:solidFill>
                <a:prstClr val="black"/>
              </a:solidFill>
              <a:effectLst/>
              <a:uLnTx/>
              <a:uFillTx/>
              <a:latin typeface="Play"/>
              <a:ea typeface="Play"/>
              <a:cs typeface="Play"/>
              <a:sym typeface="Play"/>
            </a:endParaRPr>
          </a:p>
        </p:txBody>
      </p:sp>
      <p:sp>
        <p:nvSpPr>
          <p:cNvPr id="16" name="Google Shape;269;p19">
            <a:extLst>
              <a:ext uri="{FF2B5EF4-FFF2-40B4-BE49-F238E27FC236}">
                <a16:creationId xmlns:a16="http://schemas.microsoft.com/office/drawing/2014/main" id="{08F95D19-A4E1-A60A-4097-D282D6D2F519}"/>
              </a:ext>
            </a:extLst>
          </p:cNvPr>
          <p:cNvSpPr txBox="1"/>
          <p:nvPr/>
        </p:nvSpPr>
        <p:spPr>
          <a:xfrm>
            <a:off x="7951743" y="6128016"/>
            <a:ext cx="405880" cy="584775"/>
          </a:xfrm>
          <a:prstGeom prst="rect">
            <a:avLst/>
          </a:prstGeom>
          <a:noFill/>
          <a:ln>
            <a:noFill/>
          </a:ln>
        </p:spPr>
        <p:txBody>
          <a:bodyPr spcFirstLastPara="1" wrap="square" lIns="91425" tIns="45700" rIns="91425" bIns="45700" anchor="t"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200" b="0" i="0" u="none" strike="noStrike" kern="0" cap="none" spc="0" normalizeH="0" baseline="0" noProof="0" dirty="0">
                <a:ln>
                  <a:noFill/>
                </a:ln>
                <a:solidFill>
                  <a:prstClr val="black"/>
                </a:solidFill>
                <a:effectLst/>
                <a:uLnTx/>
                <a:uFillTx/>
                <a:latin typeface="Play"/>
                <a:ea typeface="Play"/>
                <a:cs typeface="Play"/>
                <a:sym typeface="Play"/>
              </a:rPr>
              <a:t>3</a:t>
            </a:r>
            <a:endParaRPr kumimoji="0" sz="3200" b="0" i="0" u="none" strike="noStrike" kern="0" cap="none" spc="0" normalizeH="0" baseline="0" noProof="0" dirty="0">
              <a:ln>
                <a:noFill/>
              </a:ln>
              <a:solidFill>
                <a:prstClr val="black"/>
              </a:solidFill>
              <a:effectLst/>
              <a:uLnTx/>
              <a:uFillTx/>
              <a:latin typeface="Play"/>
              <a:ea typeface="Play"/>
              <a:cs typeface="Play"/>
              <a:sym typeface="Play"/>
            </a:endParaRPr>
          </a:p>
        </p:txBody>
      </p:sp>
      <p:sp>
        <p:nvSpPr>
          <p:cNvPr id="17" name="Google Shape;270;p19">
            <a:extLst>
              <a:ext uri="{FF2B5EF4-FFF2-40B4-BE49-F238E27FC236}">
                <a16:creationId xmlns:a16="http://schemas.microsoft.com/office/drawing/2014/main" id="{8C2194B0-069A-2309-1A67-B12A5B4A406D}"/>
              </a:ext>
            </a:extLst>
          </p:cNvPr>
          <p:cNvSpPr txBox="1"/>
          <p:nvPr/>
        </p:nvSpPr>
        <p:spPr>
          <a:xfrm>
            <a:off x="8290297" y="6236933"/>
            <a:ext cx="1153506" cy="276959"/>
          </a:xfrm>
          <a:prstGeom prst="rect">
            <a:avLst/>
          </a:prstGeom>
          <a:noFill/>
          <a:ln>
            <a:noFill/>
          </a:ln>
        </p:spPr>
        <p:txBody>
          <a:bodyPr spcFirstLastPara="1" wrap="square" lIns="91425" tIns="45700" rIns="91425" bIns="45700" anchor="t"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0" i="0" u="none" strike="noStrike" kern="0" cap="none" spc="0" normalizeH="0" baseline="0" noProof="0" dirty="0">
                <a:ln>
                  <a:noFill/>
                </a:ln>
                <a:solidFill>
                  <a:prstClr val="black"/>
                </a:solidFill>
                <a:effectLst/>
                <a:uLnTx/>
                <a:uFillTx/>
                <a:latin typeface="Play"/>
                <a:ea typeface="Play"/>
                <a:cs typeface="Play"/>
                <a:sym typeface="Play"/>
              </a:rPr>
              <a:t>Finishing Up</a:t>
            </a:r>
            <a:endParaRPr kumimoji="0" sz="1200" b="0" i="0" u="none" strike="noStrike" kern="0" cap="none" spc="0" normalizeH="0" baseline="0" noProof="0" dirty="0">
              <a:ln>
                <a:noFill/>
              </a:ln>
              <a:solidFill>
                <a:prstClr val="black"/>
              </a:solidFill>
              <a:effectLst/>
              <a:uLnTx/>
              <a:uFillTx/>
              <a:latin typeface="Play"/>
              <a:ea typeface="Play"/>
              <a:cs typeface="Play"/>
              <a:sym typeface="Play"/>
            </a:endParaRPr>
          </a:p>
        </p:txBody>
      </p:sp>
      <p:sp>
        <p:nvSpPr>
          <p:cNvPr id="18" name="Google Shape;276;p19">
            <a:extLst>
              <a:ext uri="{FF2B5EF4-FFF2-40B4-BE49-F238E27FC236}">
                <a16:creationId xmlns:a16="http://schemas.microsoft.com/office/drawing/2014/main" id="{E69796B8-42AC-1050-396C-648E1C94D5DF}"/>
              </a:ext>
            </a:extLst>
          </p:cNvPr>
          <p:cNvSpPr/>
          <p:nvPr/>
        </p:nvSpPr>
        <p:spPr>
          <a:xfrm>
            <a:off x="2203548" y="5885356"/>
            <a:ext cx="2886074" cy="276043"/>
          </a:xfrm>
          <a:prstGeom prst="rect">
            <a:avLst/>
          </a:prstGeom>
          <a:solidFill>
            <a:srgbClr val="00B050"/>
          </a:solidFill>
          <a:ln>
            <a:noFill/>
          </a:ln>
        </p:spPr>
        <p:txBody>
          <a:bodyPr spcFirstLastPara="1" wrap="square" lIns="91425" tIns="45700" rIns="91425" bIns="457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prstClr val="black"/>
              </a:solidFill>
              <a:effectLst/>
              <a:uLnTx/>
              <a:uFillTx/>
              <a:latin typeface="Play"/>
              <a:ea typeface="Play"/>
              <a:cs typeface="Play"/>
              <a:sym typeface="Play"/>
            </a:endParaRPr>
          </a:p>
        </p:txBody>
      </p:sp>
      <p:sp>
        <p:nvSpPr>
          <p:cNvPr id="19" name="Google Shape;264;p19">
            <a:extLst>
              <a:ext uri="{FF2B5EF4-FFF2-40B4-BE49-F238E27FC236}">
                <a16:creationId xmlns:a16="http://schemas.microsoft.com/office/drawing/2014/main" id="{BDC9BD62-BEAD-70FA-6332-2B7B37A2CB4C}"/>
              </a:ext>
            </a:extLst>
          </p:cNvPr>
          <p:cNvSpPr/>
          <p:nvPr/>
        </p:nvSpPr>
        <p:spPr>
          <a:xfrm>
            <a:off x="5213170" y="5884439"/>
            <a:ext cx="2608444" cy="276960"/>
          </a:xfrm>
          <a:prstGeom prst="rect">
            <a:avLst/>
          </a:prstGeom>
          <a:solidFill>
            <a:srgbClr val="262626"/>
          </a:solidFill>
          <a:ln>
            <a:noFill/>
          </a:ln>
        </p:spPr>
        <p:txBody>
          <a:bodyPr spcFirstLastPara="1" wrap="square" lIns="91425" tIns="45700" rIns="91425" bIns="457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dirty="0">
              <a:ln>
                <a:noFill/>
              </a:ln>
              <a:solidFill>
                <a:prstClr val="black"/>
              </a:solidFill>
              <a:effectLst/>
              <a:uLnTx/>
              <a:uFillTx/>
              <a:latin typeface="Play"/>
              <a:ea typeface="Play"/>
              <a:cs typeface="Play"/>
              <a:sym typeface="Play"/>
            </a:endParaRPr>
          </a:p>
        </p:txBody>
      </p:sp>
      <p:sp>
        <p:nvSpPr>
          <p:cNvPr id="20" name="Google Shape;264;p19">
            <a:extLst>
              <a:ext uri="{FF2B5EF4-FFF2-40B4-BE49-F238E27FC236}">
                <a16:creationId xmlns:a16="http://schemas.microsoft.com/office/drawing/2014/main" id="{F008BAC5-D637-CA9B-013C-49797D514D3A}"/>
              </a:ext>
            </a:extLst>
          </p:cNvPr>
          <p:cNvSpPr/>
          <p:nvPr/>
        </p:nvSpPr>
        <p:spPr>
          <a:xfrm>
            <a:off x="7973852" y="5901929"/>
            <a:ext cx="2608444" cy="276960"/>
          </a:xfrm>
          <a:prstGeom prst="rect">
            <a:avLst/>
          </a:prstGeom>
          <a:solidFill>
            <a:srgbClr val="262626"/>
          </a:solidFill>
          <a:ln>
            <a:noFill/>
          </a:ln>
        </p:spPr>
        <p:txBody>
          <a:bodyPr spcFirstLastPara="1" wrap="square" lIns="91425" tIns="45700" rIns="91425" bIns="457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dirty="0">
              <a:ln>
                <a:noFill/>
              </a:ln>
              <a:solidFill>
                <a:prstClr val="black"/>
              </a:solidFill>
              <a:effectLst/>
              <a:uLnTx/>
              <a:uFillTx/>
              <a:latin typeface="Play"/>
              <a:ea typeface="Play"/>
              <a:cs typeface="Play"/>
              <a:sym typeface="Play"/>
            </a:endParaRPr>
          </a:p>
        </p:txBody>
      </p:sp>
      <p:sp>
        <p:nvSpPr>
          <p:cNvPr id="9" name="Obdĺžnik: zaoblené rohy 7">
            <a:extLst>
              <a:ext uri="{FF2B5EF4-FFF2-40B4-BE49-F238E27FC236}">
                <a16:creationId xmlns:a16="http://schemas.microsoft.com/office/drawing/2014/main" id="{216A6013-62D9-F0F7-F922-5BA6606CAECB}"/>
              </a:ext>
            </a:extLst>
          </p:cNvPr>
          <p:cNvSpPr/>
          <p:nvPr/>
        </p:nvSpPr>
        <p:spPr>
          <a:xfrm>
            <a:off x="-14711502" y="2539719"/>
            <a:ext cx="1512000" cy="1512000"/>
          </a:xfrm>
          <a:prstGeom prst="roundRect">
            <a:avLst/>
          </a:prstGeom>
          <a:blipFill dpi="0" rotWithShape="1">
            <a:blip r:embed="rId2"/>
            <a:srcRect/>
            <a:stretch>
              <a:fillRect l="-536881" t="-96886" r="-169468" b="-256686"/>
            </a:stretch>
          </a:blipFill>
          <a:ln w="3810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sk-SK"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40" name="Picture 39">
            <a:extLst>
              <a:ext uri="{FF2B5EF4-FFF2-40B4-BE49-F238E27FC236}">
                <a16:creationId xmlns:a16="http://schemas.microsoft.com/office/drawing/2014/main" id="{CB32B7FC-1453-8D14-A062-F9F00F54AE87}"/>
              </a:ext>
            </a:extLst>
          </p:cNvPr>
          <p:cNvPicPr>
            <a:picLocks noChangeAspect="1"/>
          </p:cNvPicPr>
          <p:nvPr/>
        </p:nvPicPr>
        <p:blipFill>
          <a:blip r:embed="rId5">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4776056" y="2420698"/>
            <a:ext cx="1646892" cy="1650859"/>
          </a:xfrm>
          <a:prstGeom prst="rect">
            <a:avLst/>
          </a:prstGeom>
          <a:ln>
            <a:solidFill>
              <a:srgbClr val="7030A0"/>
            </a:solidFill>
          </a:ln>
        </p:spPr>
      </p:pic>
      <p:sp>
        <p:nvSpPr>
          <p:cNvPr id="41" name="Obdĺžnik: zaoblené rohy 7">
            <a:extLst>
              <a:ext uri="{FF2B5EF4-FFF2-40B4-BE49-F238E27FC236}">
                <a16:creationId xmlns:a16="http://schemas.microsoft.com/office/drawing/2014/main" id="{EED54A87-25F1-0AC6-E768-429900B5EBE3}"/>
              </a:ext>
            </a:extLst>
          </p:cNvPr>
          <p:cNvSpPr/>
          <p:nvPr/>
        </p:nvSpPr>
        <p:spPr>
          <a:xfrm>
            <a:off x="1664882" y="-12561322"/>
            <a:ext cx="795975" cy="811915"/>
          </a:xfrm>
          <a:prstGeom prst="roundRect">
            <a:avLst/>
          </a:prstGeom>
          <a:blipFill dpi="0" rotWithShape="1">
            <a:blip r:embed="rId2"/>
            <a:srcRect/>
            <a:stretch>
              <a:fillRect l="-536881" t="-96886" r="-169468" b="-256686"/>
            </a:stretch>
          </a:blipFill>
          <a:ln w="3810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sk-SK"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42" name="Picture 41">
            <a:extLst>
              <a:ext uri="{FF2B5EF4-FFF2-40B4-BE49-F238E27FC236}">
                <a16:creationId xmlns:a16="http://schemas.microsoft.com/office/drawing/2014/main" id="{FEFB8316-3C67-EED8-A382-39AA1DEC30A8}"/>
              </a:ext>
            </a:extLst>
          </p:cNvPr>
          <p:cNvPicPr>
            <a:picLocks noChangeAspect="1"/>
          </p:cNvPicPr>
          <p:nvPr/>
        </p:nvPicPr>
        <p:blipFill>
          <a:blip r:embed="rId5">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600338" y="-12625745"/>
            <a:ext cx="894024" cy="896177"/>
          </a:xfrm>
          <a:prstGeom prst="rect">
            <a:avLst/>
          </a:prstGeom>
        </p:spPr>
      </p:pic>
      <p:sp>
        <p:nvSpPr>
          <p:cNvPr id="43" name="BlokTextu 1">
            <a:extLst>
              <a:ext uri="{FF2B5EF4-FFF2-40B4-BE49-F238E27FC236}">
                <a16:creationId xmlns:a16="http://schemas.microsoft.com/office/drawing/2014/main" id="{EF65C71A-7111-AD61-5C12-EBA4A4507ED7}"/>
              </a:ext>
            </a:extLst>
          </p:cNvPr>
          <p:cNvSpPr txBox="1"/>
          <p:nvPr/>
        </p:nvSpPr>
        <p:spPr>
          <a:xfrm>
            <a:off x="1600338" y="-11491238"/>
            <a:ext cx="5928686" cy="196977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sk-SK" sz="3600" b="0" i="0" u="none" strike="noStrike" kern="1200" cap="none" spc="0" normalizeH="0" baseline="0" noProof="0" dirty="0">
                <a:ln>
                  <a:noFill/>
                </a:ln>
                <a:solidFill>
                  <a:prstClr val="white"/>
                </a:solidFill>
                <a:effectLst/>
                <a:uLnTx/>
                <a:uFillTx/>
                <a:latin typeface="Segoe UI Variable Display" pitchFamily="2" charset="0"/>
                <a:ea typeface="+mn-ea"/>
                <a:cs typeface="+mn-cs"/>
              </a:rPr>
              <a:t>Welcome to Windows 18</a:t>
            </a:r>
            <a:r>
              <a:rPr kumimoji="0" lang="en-US" sz="3600" b="0" i="0" u="none" strike="noStrike" kern="1200" cap="none" spc="0" normalizeH="0" baseline="0" noProof="0" dirty="0">
                <a:ln>
                  <a:noFill/>
                </a:ln>
                <a:solidFill>
                  <a:prstClr val="white"/>
                </a:solidFill>
                <a:effectLst/>
                <a:uLnTx/>
                <a:uFillTx/>
                <a:latin typeface="Segoe UI Variable Display" pitchFamily="2" charset="0"/>
                <a:ea typeface="+mn-ea"/>
                <a:cs typeface="+mn-cs"/>
              </a:rPr>
              <a:t> 2024</a:t>
            </a:r>
            <a:r>
              <a:rPr kumimoji="0" lang="sk-SK" sz="3600" b="0" i="0" u="none" strike="noStrike" kern="1200" cap="none" spc="0" normalizeH="0" baseline="0" noProof="0" dirty="0">
                <a:ln>
                  <a:noFill/>
                </a:ln>
                <a:solidFill>
                  <a:prstClr val="white"/>
                </a:solidFill>
                <a:effectLst/>
                <a:uLnTx/>
                <a:uFillTx/>
                <a:latin typeface="Segoe UI Variable Display" pitchFamily="2"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sk-SK" sz="1400" b="0" i="0" u="none" strike="noStrike" kern="1200" cap="none" spc="0" normalizeH="0" baseline="0" noProof="0" dirty="0">
              <a:ln>
                <a:noFill/>
              </a:ln>
              <a:solidFill>
                <a:prstClr val="white"/>
              </a:solidFill>
              <a:effectLst/>
              <a:uLnTx/>
              <a:uFillTx/>
              <a:latin typeface="Segoe UI Variable Display" pitchFamily="2"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sk-SK" sz="1800" b="0" i="0" u="none" strike="noStrike" kern="1200" cap="none" spc="0" normalizeH="0" baseline="0" noProof="0" dirty="0">
                <a:ln>
                  <a:noFill/>
                </a:ln>
                <a:solidFill>
                  <a:prstClr val="white"/>
                </a:solidFill>
                <a:effectLst/>
                <a:uLnTx/>
                <a:uFillTx/>
                <a:latin typeface="Segoe UI Variable Display" pitchFamily="2" charset="0"/>
                <a:ea typeface="+mn-ea"/>
                <a:cs typeface="+mn-cs"/>
              </a:rPr>
              <a:t>Now you</a:t>
            </a:r>
            <a:r>
              <a:rPr kumimoji="0" lang="en-US" sz="1800" b="0" i="0" u="none" strike="noStrike" kern="1200" cap="none" spc="0" normalizeH="0" baseline="0" noProof="0" dirty="0">
                <a:ln>
                  <a:noFill/>
                </a:ln>
                <a:solidFill>
                  <a:prstClr val="white"/>
                </a:solidFill>
                <a:effectLst/>
                <a:uLnTx/>
                <a:uFillTx/>
                <a:latin typeface="Segoe UI Variable Display" pitchFamily="2" charset="0"/>
                <a:ea typeface="+mn-ea"/>
                <a:cs typeface="+mn-cs"/>
              </a:rPr>
              <a:t>’re installing the best version of Windows! We look forward to showing it to you!</a:t>
            </a:r>
            <a:endParaRPr kumimoji="0" lang="sk-SK" sz="1800" b="0" i="0" u="none" strike="noStrike" kern="1200" cap="none" spc="0" normalizeH="0" baseline="0" noProof="0" dirty="0">
              <a:ln>
                <a:noFill/>
              </a:ln>
              <a:solidFill>
                <a:prstClr val="white"/>
              </a:solidFill>
              <a:effectLst/>
              <a:uLnTx/>
              <a:uFillTx/>
              <a:latin typeface="Segoe UI Variable Display" pitchFamily="2" charset="0"/>
              <a:ea typeface="+mn-ea"/>
              <a:cs typeface="+mn-cs"/>
            </a:endParaRPr>
          </a:p>
        </p:txBody>
      </p:sp>
      <p:sp>
        <p:nvSpPr>
          <p:cNvPr id="3" name="Google Shape;276;p19">
            <a:extLst>
              <a:ext uri="{FF2B5EF4-FFF2-40B4-BE49-F238E27FC236}">
                <a16:creationId xmlns:a16="http://schemas.microsoft.com/office/drawing/2014/main" id="{1B57C7D2-1DB4-8CE8-B759-0BA7A7C8F8C0}"/>
              </a:ext>
            </a:extLst>
          </p:cNvPr>
          <p:cNvSpPr/>
          <p:nvPr/>
        </p:nvSpPr>
        <p:spPr>
          <a:xfrm>
            <a:off x="5204656" y="5897076"/>
            <a:ext cx="899928" cy="264323"/>
          </a:xfrm>
          <a:prstGeom prst="rect">
            <a:avLst/>
          </a:prstGeom>
          <a:solidFill>
            <a:srgbClr val="00B050"/>
          </a:solidFill>
          <a:ln>
            <a:noFill/>
          </a:ln>
        </p:spPr>
        <p:txBody>
          <a:bodyPr spcFirstLastPara="1" wrap="square" lIns="91425" tIns="45700" rIns="91425" bIns="457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prstClr val="black"/>
              </a:solidFill>
              <a:effectLst/>
              <a:uLnTx/>
              <a:uFillTx/>
              <a:latin typeface="Play"/>
              <a:ea typeface="Play"/>
              <a:cs typeface="Play"/>
              <a:sym typeface="Play"/>
            </a:endParaRPr>
          </a:p>
        </p:txBody>
      </p:sp>
      <p:sp>
        <p:nvSpPr>
          <p:cNvPr id="10" name="BlokTextu 1">
            <a:extLst>
              <a:ext uri="{FF2B5EF4-FFF2-40B4-BE49-F238E27FC236}">
                <a16:creationId xmlns:a16="http://schemas.microsoft.com/office/drawing/2014/main" id="{26528D04-458C-2F7A-EA77-B89E4A75B0A7}"/>
              </a:ext>
            </a:extLst>
          </p:cNvPr>
          <p:cNvSpPr txBox="1"/>
          <p:nvPr/>
        </p:nvSpPr>
        <p:spPr>
          <a:xfrm>
            <a:off x="868341" y="14156212"/>
            <a:ext cx="5632587" cy="141577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sk-SK" sz="3600" b="0" i="0" u="none" strike="noStrike" kern="1200" cap="none" spc="0" normalizeH="0" baseline="0" noProof="0" dirty="0">
                <a:ln>
                  <a:noFill/>
                </a:ln>
                <a:solidFill>
                  <a:prstClr val="black"/>
                </a:solidFill>
                <a:effectLst/>
                <a:uLnTx/>
                <a:uFillTx/>
                <a:latin typeface="Segoe UI Variable Display" pitchFamily="2" charset="0"/>
                <a:ea typeface="+mn-ea"/>
                <a:cs typeface="+mn-cs"/>
              </a:rPr>
              <a:t>Laptops! Smooth and light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sk-SK" sz="1400" b="0" i="0" u="none" strike="noStrike" kern="1200" cap="none" spc="0" normalizeH="0" baseline="0" noProof="0" dirty="0">
              <a:ln>
                <a:noFill/>
              </a:ln>
              <a:solidFill>
                <a:prstClr val="black"/>
              </a:solidFill>
              <a:effectLst/>
              <a:uLnTx/>
              <a:uFillTx/>
              <a:latin typeface="Segoe UI Variable Display" pitchFamily="2"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sk-SK" sz="1800" b="0" i="0" u="none" strike="noStrike" kern="1200" cap="none" spc="0" normalizeH="0" baseline="0" noProof="0" dirty="0">
                <a:ln>
                  <a:noFill/>
                </a:ln>
                <a:solidFill>
                  <a:prstClr val="black"/>
                </a:solidFill>
                <a:effectLst/>
                <a:uLnTx/>
                <a:uFillTx/>
                <a:latin typeface="Segoe UI Variable Display" pitchFamily="2" charset="0"/>
                <a:ea typeface="+mn-ea"/>
                <a:cs typeface="+mn-cs"/>
              </a:rPr>
              <a:t>Windows 1</a:t>
            </a:r>
            <a:r>
              <a:rPr kumimoji="0" lang="en-US" sz="1800" b="0" i="0" u="none" strike="noStrike" kern="1200" cap="none" spc="0" normalizeH="0" baseline="0" noProof="0" dirty="0">
                <a:ln>
                  <a:noFill/>
                </a:ln>
                <a:solidFill>
                  <a:prstClr val="black"/>
                </a:solidFill>
                <a:effectLst/>
                <a:uLnTx/>
                <a:uFillTx/>
                <a:latin typeface="Segoe UI Variable Display" pitchFamily="2" charset="0"/>
                <a:ea typeface="+mn-ea"/>
                <a:cs typeface="+mn-cs"/>
              </a:rPr>
              <a:t>3</a:t>
            </a:r>
            <a:r>
              <a:rPr kumimoji="0" lang="sk-SK" sz="1800" b="0" i="0" u="none" strike="noStrike" kern="1200" cap="none" spc="0" normalizeH="0" baseline="0" noProof="0" dirty="0">
                <a:ln>
                  <a:noFill/>
                </a:ln>
                <a:solidFill>
                  <a:prstClr val="black"/>
                </a:solidFill>
                <a:effectLst/>
                <a:uLnTx/>
                <a:uFillTx/>
                <a:latin typeface="Segoe UI Variable Display" pitchFamily="2" charset="0"/>
                <a:ea typeface="+mn-ea"/>
                <a:cs typeface="+mn-cs"/>
              </a:rPr>
              <a:t> is very good idea for laptops! And you can use the </a:t>
            </a:r>
            <a:r>
              <a:rPr kumimoji="0" lang="sk-SK" sz="1800" b="0" i="0" u="none" strike="noStrike" kern="1200" cap="none" spc="0" normalizeH="0" baseline="0" noProof="0" dirty="0" err="1">
                <a:ln>
                  <a:noFill/>
                </a:ln>
                <a:solidFill>
                  <a:prstClr val="black"/>
                </a:solidFill>
                <a:effectLst/>
                <a:uLnTx/>
                <a:uFillTx/>
                <a:latin typeface="Segoe UI Variable Display" pitchFamily="2" charset="0"/>
                <a:ea typeface="+mn-ea"/>
                <a:cs typeface="+mn-cs"/>
              </a:rPr>
              <a:t>fingerprint</a:t>
            </a:r>
            <a:r>
              <a:rPr kumimoji="0" lang="sk-SK" sz="1800" b="0" i="0" u="none" strike="noStrike" kern="1200" cap="none" spc="0" normalizeH="0" baseline="0" noProof="0" dirty="0">
                <a:ln>
                  <a:noFill/>
                </a:ln>
                <a:solidFill>
                  <a:prstClr val="black"/>
                </a:solidFill>
                <a:effectLst/>
                <a:uLnTx/>
                <a:uFillTx/>
                <a:latin typeface="Segoe UI Variable Display" pitchFamily="2" charset="0"/>
                <a:ea typeface="+mn-ea"/>
                <a:cs typeface="+mn-cs"/>
              </a:rPr>
              <a:t>! All </a:t>
            </a:r>
            <a:r>
              <a:rPr kumimoji="0" lang="sk-SK" sz="1800" b="0" i="0" u="none" strike="noStrike" kern="1200" cap="none" spc="0" normalizeH="0" baseline="0" noProof="0" dirty="0" err="1">
                <a:ln>
                  <a:noFill/>
                </a:ln>
                <a:solidFill>
                  <a:prstClr val="black"/>
                </a:solidFill>
                <a:effectLst/>
                <a:uLnTx/>
                <a:uFillTx/>
                <a:latin typeface="Segoe UI Variable Display" pitchFamily="2" charset="0"/>
                <a:ea typeface="+mn-ea"/>
                <a:cs typeface="+mn-cs"/>
              </a:rPr>
              <a:t>good</a:t>
            </a:r>
            <a:r>
              <a:rPr kumimoji="0" lang="sk-SK" sz="1800" b="0" i="0" u="none" strike="noStrike" kern="1200" cap="none" spc="0" normalizeH="0" baseline="0" noProof="0" dirty="0">
                <a:ln>
                  <a:noFill/>
                </a:ln>
                <a:solidFill>
                  <a:prstClr val="black"/>
                </a:solidFill>
                <a:effectLst/>
                <a:uLnTx/>
                <a:uFillTx/>
                <a:latin typeface="Segoe UI Variable Display" pitchFamily="2" charset="0"/>
                <a:ea typeface="+mn-ea"/>
                <a:cs typeface="+mn-cs"/>
              </a:rPr>
              <a:t> is in laptops!</a:t>
            </a:r>
          </a:p>
        </p:txBody>
      </p:sp>
      <p:grpSp>
        <p:nvGrpSpPr>
          <p:cNvPr id="11" name="Skupina 1">
            <a:extLst>
              <a:ext uri="{FF2B5EF4-FFF2-40B4-BE49-F238E27FC236}">
                <a16:creationId xmlns:a16="http://schemas.microsoft.com/office/drawing/2014/main" id="{877CE95A-C6B4-1984-8E1D-67B4E35DDAD8}"/>
              </a:ext>
            </a:extLst>
          </p:cNvPr>
          <p:cNvGrpSpPr/>
          <p:nvPr/>
        </p:nvGrpSpPr>
        <p:grpSpPr>
          <a:xfrm>
            <a:off x="-17762058" y="1374515"/>
            <a:ext cx="5478625" cy="4108969"/>
            <a:chOff x="5988697" y="1374515"/>
            <a:chExt cx="5478625" cy="4108969"/>
          </a:xfrm>
        </p:grpSpPr>
        <p:pic>
          <p:nvPicPr>
            <p:cNvPr id="12" name="Obrázok 2">
              <a:extLst>
                <a:ext uri="{FF2B5EF4-FFF2-40B4-BE49-F238E27FC236}">
                  <a16:creationId xmlns:a16="http://schemas.microsoft.com/office/drawing/2014/main" id="{5C158DB9-23F9-0210-F861-8554054AE6AF}"/>
                </a:ext>
              </a:extLst>
            </p:cNvPr>
            <p:cNvPicPr>
              <a:picLocks noChangeAspect="1"/>
            </p:cNvPicPr>
            <p:nvPr/>
          </p:nvPicPr>
          <p:blipFill>
            <a:blip r:embed="rId6"/>
            <a:stretch>
              <a:fillRect/>
            </a:stretch>
          </p:blipFill>
          <p:spPr>
            <a:xfrm>
              <a:off x="5988697" y="1374515"/>
              <a:ext cx="5478625" cy="4108969"/>
            </a:xfrm>
            <a:prstGeom prst="rect">
              <a:avLst/>
            </a:prstGeom>
          </p:spPr>
        </p:pic>
        <p:pic>
          <p:nvPicPr>
            <p:cNvPr id="21" name="Obrázok 3">
              <a:extLst>
                <a:ext uri="{FF2B5EF4-FFF2-40B4-BE49-F238E27FC236}">
                  <a16:creationId xmlns:a16="http://schemas.microsoft.com/office/drawing/2014/main" id="{A61B5FAC-BF34-097C-DF34-070C5511D69C}"/>
                </a:ext>
              </a:extLst>
            </p:cNvPr>
            <p:cNvPicPr>
              <a:picLocks noChangeAspect="1"/>
            </p:cNvPicPr>
            <p:nvPr/>
          </p:nvPicPr>
          <p:blipFill rotWithShape="1">
            <a:blip r:embed="rId6"/>
            <a:srcRect l="60318" t="63284" r="18564" b="31947"/>
            <a:stretch/>
          </p:blipFill>
          <p:spPr>
            <a:xfrm>
              <a:off x="8136294" y="3993502"/>
              <a:ext cx="1156996" cy="195943"/>
            </a:xfrm>
            <a:prstGeom prst="rect">
              <a:avLst/>
            </a:prstGeom>
          </p:spPr>
        </p:pic>
      </p:grpSp>
      <p:pic>
        <p:nvPicPr>
          <p:cNvPr id="22" name="Picture 21">
            <a:extLst>
              <a:ext uri="{FF2B5EF4-FFF2-40B4-BE49-F238E27FC236}">
                <a16:creationId xmlns:a16="http://schemas.microsoft.com/office/drawing/2014/main" id="{4B7F9B1E-DCB9-4BF3-6463-87704E4C3C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175806" y="1531723"/>
            <a:ext cx="4303892" cy="2461779"/>
          </a:xfrm>
          <a:prstGeom prst="rect">
            <a:avLst/>
          </a:prstGeom>
        </p:spPr>
      </p:pic>
      <p:sp>
        <p:nvSpPr>
          <p:cNvPr id="23" name="Obdĺžnik: zaoblené rohy 1">
            <a:extLst>
              <a:ext uri="{FF2B5EF4-FFF2-40B4-BE49-F238E27FC236}">
                <a16:creationId xmlns:a16="http://schemas.microsoft.com/office/drawing/2014/main" id="{3D44ECD3-83C6-CEEB-B5CB-930203518B6D}"/>
              </a:ext>
            </a:extLst>
          </p:cNvPr>
          <p:cNvSpPr/>
          <p:nvPr/>
        </p:nvSpPr>
        <p:spPr>
          <a:xfrm>
            <a:off x="6424688" y="2147977"/>
            <a:ext cx="4891178" cy="2786332"/>
          </a:xfrm>
          <a:prstGeom prst="roundRect">
            <a:avLst>
              <a:gd name="adj" fmla="val 13571"/>
            </a:avLst>
          </a:prstGeom>
          <a:solidFill>
            <a:schemeClr val="tx1"/>
          </a:solidFill>
          <a:ln w="0">
            <a:noFill/>
          </a:ln>
          <a:effectLst>
            <a:outerShdw blurRad="63500" sx="102000" sy="102000" algn="ctr" rotWithShape="0">
              <a:schemeClr val="bg1">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sk-SK"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4" name="Obdĺžnik: zaoblené rohy 2">
            <a:extLst>
              <a:ext uri="{FF2B5EF4-FFF2-40B4-BE49-F238E27FC236}">
                <a16:creationId xmlns:a16="http://schemas.microsoft.com/office/drawing/2014/main" id="{0C03846B-7CF9-FB3D-A498-4B68E0231B28}"/>
              </a:ext>
            </a:extLst>
          </p:cNvPr>
          <p:cNvSpPr/>
          <p:nvPr/>
        </p:nvSpPr>
        <p:spPr>
          <a:xfrm>
            <a:off x="6761118" y="2432649"/>
            <a:ext cx="4252823" cy="2182483"/>
          </a:xfrm>
          <a:prstGeom prst="roundRect">
            <a:avLst>
              <a:gd name="adj" fmla="val 10343"/>
            </a:avLst>
          </a:prstGeom>
          <a:blipFill dpi="0" rotWithShape="1">
            <a:blip r:embed="rId2"/>
            <a:srcRect/>
            <a:stretch>
              <a:fillRect l="-406" t="-5731" r="406" b="-7312"/>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sk-SK"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4" name="Obrázok 8">
            <a:extLst>
              <a:ext uri="{FF2B5EF4-FFF2-40B4-BE49-F238E27FC236}">
                <a16:creationId xmlns:a16="http://schemas.microsoft.com/office/drawing/2014/main" id="{43E6F503-EDD7-5260-B29D-5DB2A0201A6E}"/>
              </a:ext>
            </a:extLst>
          </p:cNvPr>
          <p:cNvPicPr>
            <a:picLocks noChangeAspect="1"/>
          </p:cNvPicPr>
          <p:nvPr/>
        </p:nvPicPr>
        <p:blipFill>
          <a:blip r:embed="rId7"/>
          <a:stretch>
            <a:fillRect/>
          </a:stretch>
        </p:blipFill>
        <p:spPr>
          <a:xfrm rot="20518386">
            <a:off x="8702204" y="3457283"/>
            <a:ext cx="762743" cy="762743"/>
          </a:xfrm>
          <a:prstGeom prst="rect">
            <a:avLst/>
          </a:prstGeom>
        </p:spPr>
      </p:pic>
      <p:sp>
        <p:nvSpPr>
          <p:cNvPr id="5" name="BlokTextu 3">
            <a:extLst>
              <a:ext uri="{FF2B5EF4-FFF2-40B4-BE49-F238E27FC236}">
                <a16:creationId xmlns:a16="http://schemas.microsoft.com/office/drawing/2014/main" id="{396770D2-62B0-A49D-AF7E-BE60FBA43CE0}"/>
              </a:ext>
            </a:extLst>
          </p:cNvPr>
          <p:cNvSpPr txBox="1"/>
          <p:nvPr/>
        </p:nvSpPr>
        <p:spPr>
          <a:xfrm>
            <a:off x="-26159192" y="2269019"/>
            <a:ext cx="5632587" cy="1415772"/>
          </a:xfrm>
          <a:prstGeom prst="rect">
            <a:avLst/>
          </a:prstGeom>
          <a:noFill/>
        </p:spPr>
        <p:txBody>
          <a:bodyPr wrap="square" rtlCol="0">
            <a:spAutoFit/>
          </a:bodyPr>
          <a:lstStyle/>
          <a:p>
            <a:r>
              <a:rPr lang="sk-SK" sz="3600" dirty="0">
                <a:latin typeface="Segoe UI Variable Display" pitchFamily="2" charset="0"/>
              </a:rPr>
              <a:t>Compatibile for tablets</a:t>
            </a:r>
          </a:p>
          <a:p>
            <a:endParaRPr lang="sk-SK" sz="1400" dirty="0">
              <a:latin typeface="Segoe UI Variable Display" pitchFamily="2" charset="0"/>
            </a:endParaRPr>
          </a:p>
          <a:p>
            <a:r>
              <a:rPr lang="sk-SK" dirty="0">
                <a:latin typeface="Segoe UI Variable Display" pitchFamily="2" charset="0"/>
              </a:rPr>
              <a:t>Windows 18 is smoothly running on tablets or laptops with tablet mode!</a:t>
            </a:r>
          </a:p>
        </p:txBody>
      </p:sp>
      <p:sp>
        <p:nvSpPr>
          <p:cNvPr id="6" name="BlokTextu 3">
            <a:extLst>
              <a:ext uri="{FF2B5EF4-FFF2-40B4-BE49-F238E27FC236}">
                <a16:creationId xmlns:a16="http://schemas.microsoft.com/office/drawing/2014/main" id="{2A8AF447-5E18-1062-3177-F4D918F951E9}"/>
              </a:ext>
            </a:extLst>
          </p:cNvPr>
          <p:cNvSpPr txBox="1"/>
          <p:nvPr/>
        </p:nvSpPr>
        <p:spPr>
          <a:xfrm>
            <a:off x="850757" y="37192038"/>
            <a:ext cx="5632587" cy="1415772"/>
          </a:xfrm>
          <a:prstGeom prst="rect">
            <a:avLst/>
          </a:prstGeom>
          <a:noFill/>
        </p:spPr>
        <p:txBody>
          <a:bodyPr wrap="square" rtlCol="0">
            <a:spAutoFit/>
          </a:bodyPr>
          <a:lstStyle/>
          <a:p>
            <a:r>
              <a:rPr lang="sk-SK" sz="3600" dirty="0">
                <a:latin typeface="Segoe UI Variable Display" pitchFamily="2" charset="0"/>
              </a:rPr>
              <a:t>Compatibile for tablets</a:t>
            </a:r>
          </a:p>
          <a:p>
            <a:endParaRPr lang="sk-SK" sz="1400" dirty="0">
              <a:latin typeface="Segoe UI Variable Display" pitchFamily="2" charset="0"/>
            </a:endParaRPr>
          </a:p>
          <a:p>
            <a:r>
              <a:rPr lang="sk-SK" dirty="0">
                <a:latin typeface="Segoe UI Variable Display" pitchFamily="2" charset="0"/>
              </a:rPr>
              <a:t>Windows 1</a:t>
            </a:r>
            <a:r>
              <a:rPr lang="en-US" dirty="0">
                <a:latin typeface="Segoe UI Variable Display" pitchFamily="2" charset="0"/>
              </a:rPr>
              <a:t>3</a:t>
            </a:r>
            <a:r>
              <a:rPr lang="sk-SK" dirty="0">
                <a:latin typeface="Segoe UI Variable Display" pitchFamily="2" charset="0"/>
              </a:rPr>
              <a:t> is smoothly running on tablets or laptops with tablet mode!</a:t>
            </a:r>
          </a:p>
        </p:txBody>
      </p:sp>
    </p:spTree>
    <p:extLst>
      <p:ext uri="{BB962C8B-B14F-4D97-AF65-F5344CB8AC3E}">
        <p14:creationId xmlns:p14="http://schemas.microsoft.com/office/powerpoint/2010/main" val="1898261399"/>
      </p:ext>
    </p:extLst>
  </p:cSld>
  <p:clrMapOvr>
    <a:masterClrMapping/>
  </p:clrMapOvr>
  <mc:AlternateContent xmlns:mc="http://schemas.openxmlformats.org/markup-compatibility/2006" xmlns:p159="http://schemas.microsoft.com/office/powerpoint/2015/09/main">
    <mc:Choice Requires="p159">
      <p:transition advTm="2000">
        <p159:morph option="byObject"/>
      </p:transition>
    </mc:Choice>
    <mc:Fallback xmlns="">
      <p:transition advTm="2000">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pic>
        <p:nvPicPr>
          <p:cNvPr id="2" name="Google Shape;111;p18">
            <a:extLst>
              <a:ext uri="{FF2B5EF4-FFF2-40B4-BE49-F238E27FC236}">
                <a16:creationId xmlns:a16="http://schemas.microsoft.com/office/drawing/2014/main" id="{EB27B543-096A-FAD3-AD41-8CA30D5CBCAD}"/>
              </a:ext>
            </a:extLst>
          </p:cNvPr>
          <p:cNvPicPr preferRelativeResize="0"/>
          <p:nvPr/>
        </p:nvPicPr>
        <p:blipFill>
          <a:blip r:embed="rId3">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rcRect t="33709" b="33709"/>
          <a:stretch/>
        </p:blipFill>
        <p:spPr>
          <a:xfrm>
            <a:off x="705853" y="916120"/>
            <a:ext cx="11053010" cy="4845880"/>
          </a:xfrm>
          <a:prstGeom prst="roundRect">
            <a:avLst>
              <a:gd name="adj" fmla="val 8458"/>
            </a:avLst>
          </a:prstGeom>
          <a:noFill/>
          <a:ln>
            <a:noFill/>
          </a:ln>
        </p:spPr>
      </p:pic>
      <p:sp>
        <p:nvSpPr>
          <p:cNvPr id="7" name="Google Shape;262;p19">
            <a:extLst>
              <a:ext uri="{FF2B5EF4-FFF2-40B4-BE49-F238E27FC236}">
                <a16:creationId xmlns:a16="http://schemas.microsoft.com/office/drawing/2014/main" id="{C625F104-4E30-0F82-958F-4C23F0779534}"/>
              </a:ext>
            </a:extLst>
          </p:cNvPr>
          <p:cNvSpPr txBox="1"/>
          <p:nvPr/>
        </p:nvSpPr>
        <p:spPr>
          <a:xfrm>
            <a:off x="2089666" y="6079383"/>
            <a:ext cx="257701" cy="584775"/>
          </a:xfrm>
          <a:prstGeom prst="rect">
            <a:avLst/>
          </a:prstGeom>
          <a:noFill/>
          <a:ln>
            <a:noFill/>
          </a:ln>
        </p:spPr>
        <p:txBody>
          <a:bodyPr spcFirstLastPara="1" wrap="square" lIns="91425" tIns="45700" rIns="91425" bIns="45700" anchor="t"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200" b="0" i="0" u="none" strike="noStrike" kern="0" cap="none" spc="0" normalizeH="0" baseline="0" noProof="0">
                <a:ln>
                  <a:noFill/>
                </a:ln>
                <a:solidFill>
                  <a:prstClr val="black"/>
                </a:solidFill>
                <a:effectLst/>
                <a:uLnTx/>
                <a:uFillTx/>
                <a:latin typeface="Play"/>
                <a:ea typeface="Play"/>
                <a:cs typeface="Play"/>
                <a:sym typeface="Play"/>
              </a:rPr>
              <a:t>1</a:t>
            </a:r>
            <a:endParaRPr kumimoji="0" sz="3200" b="0" i="0" u="none" strike="noStrike" kern="0" cap="none" spc="0" normalizeH="0" baseline="0" noProof="0">
              <a:ln>
                <a:noFill/>
              </a:ln>
              <a:solidFill>
                <a:prstClr val="black"/>
              </a:solidFill>
              <a:effectLst/>
              <a:uLnTx/>
              <a:uFillTx/>
              <a:latin typeface="Play"/>
              <a:ea typeface="Play"/>
              <a:cs typeface="Play"/>
              <a:sym typeface="Play"/>
            </a:endParaRPr>
          </a:p>
        </p:txBody>
      </p:sp>
      <p:sp>
        <p:nvSpPr>
          <p:cNvPr id="8" name="Google Shape;263;p19">
            <a:extLst>
              <a:ext uri="{FF2B5EF4-FFF2-40B4-BE49-F238E27FC236}">
                <a16:creationId xmlns:a16="http://schemas.microsoft.com/office/drawing/2014/main" id="{DBB7E266-440B-CF87-9827-2E5CFA3437FF}"/>
              </a:ext>
            </a:extLst>
          </p:cNvPr>
          <p:cNvSpPr txBox="1"/>
          <p:nvPr/>
        </p:nvSpPr>
        <p:spPr>
          <a:xfrm>
            <a:off x="2428220" y="6233270"/>
            <a:ext cx="1777669" cy="276959"/>
          </a:xfrm>
          <a:prstGeom prst="rect">
            <a:avLst/>
          </a:prstGeom>
          <a:noFill/>
          <a:ln>
            <a:noFill/>
          </a:ln>
        </p:spPr>
        <p:txBody>
          <a:bodyPr spcFirstLastPara="1" wrap="square" lIns="91425" tIns="45700" rIns="91425" bIns="45700" anchor="t"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0" i="0" u="none" strike="noStrike" kern="0" cap="none" spc="0" normalizeH="0" baseline="0" noProof="0">
                <a:ln>
                  <a:noFill/>
                </a:ln>
                <a:solidFill>
                  <a:prstClr val="black"/>
                </a:solidFill>
                <a:effectLst/>
                <a:uLnTx/>
                <a:uFillTx/>
                <a:latin typeface="Play"/>
                <a:ea typeface="Play"/>
                <a:cs typeface="Play"/>
                <a:sym typeface="Play"/>
              </a:rPr>
              <a:t>Collecting Information</a:t>
            </a:r>
            <a:endParaRPr kumimoji="0" sz="1200" b="0" i="0" u="none" strike="noStrike" kern="0" cap="none" spc="0" normalizeH="0" baseline="0" noProof="0">
              <a:ln>
                <a:noFill/>
              </a:ln>
              <a:solidFill>
                <a:prstClr val="black"/>
              </a:solidFill>
              <a:effectLst/>
              <a:uLnTx/>
              <a:uFillTx/>
              <a:latin typeface="Play"/>
              <a:ea typeface="Play"/>
              <a:cs typeface="Play"/>
              <a:sym typeface="Play"/>
            </a:endParaRPr>
          </a:p>
        </p:txBody>
      </p:sp>
      <p:sp>
        <p:nvSpPr>
          <p:cNvPr id="13" name="Google Shape;264;p19">
            <a:extLst>
              <a:ext uri="{FF2B5EF4-FFF2-40B4-BE49-F238E27FC236}">
                <a16:creationId xmlns:a16="http://schemas.microsoft.com/office/drawing/2014/main" id="{FC52B745-314B-2B37-9B0A-77DC4C2FD1FB}"/>
              </a:ext>
            </a:extLst>
          </p:cNvPr>
          <p:cNvSpPr/>
          <p:nvPr/>
        </p:nvSpPr>
        <p:spPr>
          <a:xfrm>
            <a:off x="2203551" y="5904388"/>
            <a:ext cx="2863962" cy="242293"/>
          </a:xfrm>
          <a:prstGeom prst="rect">
            <a:avLst/>
          </a:prstGeom>
          <a:solidFill>
            <a:srgbClr val="262626"/>
          </a:solidFill>
          <a:ln>
            <a:noFill/>
          </a:ln>
        </p:spPr>
        <p:txBody>
          <a:bodyPr spcFirstLastPara="1" wrap="square" lIns="91425" tIns="45700" rIns="91425" bIns="457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dirty="0">
              <a:ln>
                <a:noFill/>
              </a:ln>
              <a:solidFill>
                <a:prstClr val="black"/>
              </a:solidFill>
              <a:effectLst/>
              <a:uLnTx/>
              <a:uFillTx/>
              <a:latin typeface="Play"/>
              <a:ea typeface="Play"/>
              <a:cs typeface="Play"/>
              <a:sym typeface="Play"/>
            </a:endParaRPr>
          </a:p>
        </p:txBody>
      </p:sp>
      <p:sp>
        <p:nvSpPr>
          <p:cNvPr id="14" name="Google Shape;267;p19">
            <a:extLst>
              <a:ext uri="{FF2B5EF4-FFF2-40B4-BE49-F238E27FC236}">
                <a16:creationId xmlns:a16="http://schemas.microsoft.com/office/drawing/2014/main" id="{6043269D-09EB-D981-5D60-D79202957B20}"/>
              </a:ext>
            </a:extLst>
          </p:cNvPr>
          <p:cNvSpPr txBox="1"/>
          <p:nvPr/>
        </p:nvSpPr>
        <p:spPr>
          <a:xfrm>
            <a:off x="5159446" y="6122769"/>
            <a:ext cx="405880" cy="584775"/>
          </a:xfrm>
          <a:prstGeom prst="rect">
            <a:avLst/>
          </a:prstGeom>
          <a:noFill/>
          <a:ln>
            <a:noFill/>
          </a:ln>
        </p:spPr>
        <p:txBody>
          <a:bodyPr spcFirstLastPara="1" wrap="square" lIns="91425" tIns="45700" rIns="91425" bIns="45700" anchor="t"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200" b="0" i="0" u="none" strike="noStrike" kern="0" cap="none" spc="0" normalizeH="0" baseline="0" noProof="0">
                <a:ln>
                  <a:noFill/>
                </a:ln>
                <a:solidFill>
                  <a:prstClr val="black"/>
                </a:solidFill>
                <a:effectLst/>
                <a:uLnTx/>
                <a:uFillTx/>
                <a:latin typeface="Play"/>
                <a:ea typeface="Play"/>
                <a:cs typeface="Play"/>
                <a:sym typeface="Play"/>
              </a:rPr>
              <a:t>2</a:t>
            </a:r>
            <a:endParaRPr kumimoji="0" sz="3200" b="0" i="0" u="none" strike="noStrike" kern="0" cap="none" spc="0" normalizeH="0" baseline="0" noProof="0">
              <a:ln>
                <a:noFill/>
              </a:ln>
              <a:solidFill>
                <a:prstClr val="black"/>
              </a:solidFill>
              <a:effectLst/>
              <a:uLnTx/>
              <a:uFillTx/>
              <a:latin typeface="Play"/>
              <a:ea typeface="Play"/>
              <a:cs typeface="Play"/>
              <a:sym typeface="Play"/>
            </a:endParaRPr>
          </a:p>
        </p:txBody>
      </p:sp>
      <p:sp>
        <p:nvSpPr>
          <p:cNvPr id="15" name="Google Shape;268;p19">
            <a:extLst>
              <a:ext uri="{FF2B5EF4-FFF2-40B4-BE49-F238E27FC236}">
                <a16:creationId xmlns:a16="http://schemas.microsoft.com/office/drawing/2014/main" id="{CF30547B-E6E4-A27F-7794-688B595922C2}"/>
              </a:ext>
            </a:extLst>
          </p:cNvPr>
          <p:cNvSpPr txBox="1"/>
          <p:nvPr/>
        </p:nvSpPr>
        <p:spPr>
          <a:xfrm>
            <a:off x="5498000" y="6246676"/>
            <a:ext cx="1914485" cy="276959"/>
          </a:xfrm>
          <a:prstGeom prst="rect">
            <a:avLst/>
          </a:prstGeom>
          <a:noFill/>
          <a:ln>
            <a:noFill/>
          </a:ln>
        </p:spPr>
        <p:txBody>
          <a:bodyPr spcFirstLastPara="1" wrap="square" lIns="91425" tIns="45700" rIns="91425" bIns="45700" anchor="t"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0" i="0" u="none" strike="noStrike" kern="0" cap="none" spc="0" normalizeH="0" baseline="0" noProof="0" dirty="0">
                <a:ln>
                  <a:noFill/>
                </a:ln>
                <a:solidFill>
                  <a:prstClr val="black"/>
                </a:solidFill>
                <a:effectLst/>
                <a:uLnTx/>
                <a:uFillTx/>
                <a:latin typeface="Play"/>
                <a:ea typeface="Play"/>
                <a:cs typeface="Play"/>
                <a:sym typeface="Play"/>
              </a:rPr>
              <a:t>Installing Windows 13</a:t>
            </a:r>
            <a:endParaRPr kumimoji="0" sz="1200" b="0" i="0" u="none" strike="noStrike" kern="0" cap="none" spc="0" normalizeH="0" baseline="0" noProof="0" dirty="0">
              <a:ln>
                <a:noFill/>
              </a:ln>
              <a:solidFill>
                <a:prstClr val="black"/>
              </a:solidFill>
              <a:effectLst/>
              <a:uLnTx/>
              <a:uFillTx/>
              <a:latin typeface="Play"/>
              <a:ea typeface="Play"/>
              <a:cs typeface="Play"/>
              <a:sym typeface="Play"/>
            </a:endParaRPr>
          </a:p>
        </p:txBody>
      </p:sp>
      <p:sp>
        <p:nvSpPr>
          <p:cNvPr id="16" name="Google Shape;269;p19">
            <a:extLst>
              <a:ext uri="{FF2B5EF4-FFF2-40B4-BE49-F238E27FC236}">
                <a16:creationId xmlns:a16="http://schemas.microsoft.com/office/drawing/2014/main" id="{08F95D19-A4E1-A60A-4097-D282D6D2F519}"/>
              </a:ext>
            </a:extLst>
          </p:cNvPr>
          <p:cNvSpPr txBox="1"/>
          <p:nvPr/>
        </p:nvSpPr>
        <p:spPr>
          <a:xfrm>
            <a:off x="7951743" y="6128016"/>
            <a:ext cx="405880" cy="584775"/>
          </a:xfrm>
          <a:prstGeom prst="rect">
            <a:avLst/>
          </a:prstGeom>
          <a:noFill/>
          <a:ln>
            <a:noFill/>
          </a:ln>
        </p:spPr>
        <p:txBody>
          <a:bodyPr spcFirstLastPara="1" wrap="square" lIns="91425" tIns="45700" rIns="91425" bIns="45700" anchor="t"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200" b="0" i="0" u="none" strike="noStrike" kern="0" cap="none" spc="0" normalizeH="0" baseline="0" noProof="0" dirty="0">
                <a:ln>
                  <a:noFill/>
                </a:ln>
                <a:solidFill>
                  <a:prstClr val="black"/>
                </a:solidFill>
                <a:effectLst/>
                <a:uLnTx/>
                <a:uFillTx/>
                <a:latin typeface="Play"/>
                <a:ea typeface="Play"/>
                <a:cs typeface="Play"/>
                <a:sym typeface="Play"/>
              </a:rPr>
              <a:t>3</a:t>
            </a:r>
            <a:endParaRPr kumimoji="0" sz="3200" b="0" i="0" u="none" strike="noStrike" kern="0" cap="none" spc="0" normalizeH="0" baseline="0" noProof="0" dirty="0">
              <a:ln>
                <a:noFill/>
              </a:ln>
              <a:solidFill>
                <a:prstClr val="black"/>
              </a:solidFill>
              <a:effectLst/>
              <a:uLnTx/>
              <a:uFillTx/>
              <a:latin typeface="Play"/>
              <a:ea typeface="Play"/>
              <a:cs typeface="Play"/>
              <a:sym typeface="Play"/>
            </a:endParaRPr>
          </a:p>
        </p:txBody>
      </p:sp>
      <p:sp>
        <p:nvSpPr>
          <p:cNvPr id="17" name="Google Shape;270;p19">
            <a:extLst>
              <a:ext uri="{FF2B5EF4-FFF2-40B4-BE49-F238E27FC236}">
                <a16:creationId xmlns:a16="http://schemas.microsoft.com/office/drawing/2014/main" id="{8C2194B0-069A-2309-1A67-B12A5B4A406D}"/>
              </a:ext>
            </a:extLst>
          </p:cNvPr>
          <p:cNvSpPr txBox="1"/>
          <p:nvPr/>
        </p:nvSpPr>
        <p:spPr>
          <a:xfrm>
            <a:off x="8290297" y="6236933"/>
            <a:ext cx="1153506" cy="276959"/>
          </a:xfrm>
          <a:prstGeom prst="rect">
            <a:avLst/>
          </a:prstGeom>
          <a:noFill/>
          <a:ln>
            <a:noFill/>
          </a:ln>
        </p:spPr>
        <p:txBody>
          <a:bodyPr spcFirstLastPara="1" wrap="square" lIns="91425" tIns="45700" rIns="91425" bIns="45700" anchor="t"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0" i="0" u="none" strike="noStrike" kern="0" cap="none" spc="0" normalizeH="0" baseline="0" noProof="0" dirty="0">
                <a:ln>
                  <a:noFill/>
                </a:ln>
                <a:solidFill>
                  <a:prstClr val="black"/>
                </a:solidFill>
                <a:effectLst/>
                <a:uLnTx/>
                <a:uFillTx/>
                <a:latin typeface="Play"/>
                <a:ea typeface="Play"/>
                <a:cs typeface="Play"/>
                <a:sym typeface="Play"/>
              </a:rPr>
              <a:t>Finishing Up</a:t>
            </a:r>
            <a:endParaRPr kumimoji="0" sz="1200" b="0" i="0" u="none" strike="noStrike" kern="0" cap="none" spc="0" normalizeH="0" baseline="0" noProof="0" dirty="0">
              <a:ln>
                <a:noFill/>
              </a:ln>
              <a:solidFill>
                <a:prstClr val="black"/>
              </a:solidFill>
              <a:effectLst/>
              <a:uLnTx/>
              <a:uFillTx/>
              <a:latin typeface="Play"/>
              <a:ea typeface="Play"/>
              <a:cs typeface="Play"/>
              <a:sym typeface="Play"/>
            </a:endParaRPr>
          </a:p>
        </p:txBody>
      </p:sp>
      <p:sp>
        <p:nvSpPr>
          <p:cNvPr id="18" name="Google Shape;276;p19">
            <a:extLst>
              <a:ext uri="{FF2B5EF4-FFF2-40B4-BE49-F238E27FC236}">
                <a16:creationId xmlns:a16="http://schemas.microsoft.com/office/drawing/2014/main" id="{E69796B8-42AC-1050-396C-648E1C94D5DF}"/>
              </a:ext>
            </a:extLst>
          </p:cNvPr>
          <p:cNvSpPr/>
          <p:nvPr/>
        </p:nvSpPr>
        <p:spPr>
          <a:xfrm>
            <a:off x="2203548" y="5885356"/>
            <a:ext cx="2886074" cy="276043"/>
          </a:xfrm>
          <a:prstGeom prst="rect">
            <a:avLst/>
          </a:prstGeom>
          <a:solidFill>
            <a:srgbClr val="00B050"/>
          </a:solidFill>
          <a:ln>
            <a:noFill/>
          </a:ln>
        </p:spPr>
        <p:txBody>
          <a:bodyPr spcFirstLastPara="1" wrap="square" lIns="91425" tIns="45700" rIns="91425" bIns="457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prstClr val="black"/>
              </a:solidFill>
              <a:effectLst/>
              <a:uLnTx/>
              <a:uFillTx/>
              <a:latin typeface="Play"/>
              <a:ea typeface="Play"/>
              <a:cs typeface="Play"/>
              <a:sym typeface="Play"/>
            </a:endParaRPr>
          </a:p>
        </p:txBody>
      </p:sp>
      <p:sp>
        <p:nvSpPr>
          <p:cNvPr id="19" name="Google Shape;264;p19">
            <a:extLst>
              <a:ext uri="{FF2B5EF4-FFF2-40B4-BE49-F238E27FC236}">
                <a16:creationId xmlns:a16="http://schemas.microsoft.com/office/drawing/2014/main" id="{BDC9BD62-BEAD-70FA-6332-2B7B37A2CB4C}"/>
              </a:ext>
            </a:extLst>
          </p:cNvPr>
          <p:cNvSpPr/>
          <p:nvPr/>
        </p:nvSpPr>
        <p:spPr>
          <a:xfrm>
            <a:off x="5213170" y="5884439"/>
            <a:ext cx="2608444" cy="276960"/>
          </a:xfrm>
          <a:prstGeom prst="rect">
            <a:avLst/>
          </a:prstGeom>
          <a:solidFill>
            <a:srgbClr val="262626"/>
          </a:solidFill>
          <a:ln>
            <a:noFill/>
          </a:ln>
        </p:spPr>
        <p:txBody>
          <a:bodyPr spcFirstLastPara="1" wrap="square" lIns="91425" tIns="45700" rIns="91425" bIns="457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dirty="0">
              <a:ln>
                <a:noFill/>
              </a:ln>
              <a:solidFill>
                <a:prstClr val="black"/>
              </a:solidFill>
              <a:effectLst/>
              <a:uLnTx/>
              <a:uFillTx/>
              <a:latin typeface="Play"/>
              <a:ea typeface="Play"/>
              <a:cs typeface="Play"/>
              <a:sym typeface="Play"/>
            </a:endParaRPr>
          </a:p>
        </p:txBody>
      </p:sp>
      <p:sp>
        <p:nvSpPr>
          <p:cNvPr id="20" name="Google Shape;264;p19">
            <a:extLst>
              <a:ext uri="{FF2B5EF4-FFF2-40B4-BE49-F238E27FC236}">
                <a16:creationId xmlns:a16="http://schemas.microsoft.com/office/drawing/2014/main" id="{F008BAC5-D637-CA9B-013C-49797D514D3A}"/>
              </a:ext>
            </a:extLst>
          </p:cNvPr>
          <p:cNvSpPr/>
          <p:nvPr/>
        </p:nvSpPr>
        <p:spPr>
          <a:xfrm>
            <a:off x="7973852" y="5901929"/>
            <a:ext cx="2608444" cy="276960"/>
          </a:xfrm>
          <a:prstGeom prst="rect">
            <a:avLst/>
          </a:prstGeom>
          <a:solidFill>
            <a:srgbClr val="262626"/>
          </a:solidFill>
          <a:ln>
            <a:noFill/>
          </a:ln>
        </p:spPr>
        <p:txBody>
          <a:bodyPr spcFirstLastPara="1" wrap="square" lIns="91425" tIns="45700" rIns="91425" bIns="457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dirty="0">
              <a:ln>
                <a:noFill/>
              </a:ln>
              <a:solidFill>
                <a:prstClr val="black"/>
              </a:solidFill>
              <a:effectLst/>
              <a:uLnTx/>
              <a:uFillTx/>
              <a:latin typeface="Play"/>
              <a:ea typeface="Play"/>
              <a:cs typeface="Play"/>
              <a:sym typeface="Play"/>
            </a:endParaRPr>
          </a:p>
        </p:txBody>
      </p:sp>
      <p:sp>
        <p:nvSpPr>
          <p:cNvPr id="9" name="Obdĺžnik: zaoblené rohy 7">
            <a:extLst>
              <a:ext uri="{FF2B5EF4-FFF2-40B4-BE49-F238E27FC236}">
                <a16:creationId xmlns:a16="http://schemas.microsoft.com/office/drawing/2014/main" id="{216A6013-62D9-F0F7-F922-5BA6606CAECB}"/>
              </a:ext>
            </a:extLst>
          </p:cNvPr>
          <p:cNvSpPr/>
          <p:nvPr/>
        </p:nvSpPr>
        <p:spPr>
          <a:xfrm>
            <a:off x="-14711502" y="2539719"/>
            <a:ext cx="1512000" cy="1512000"/>
          </a:xfrm>
          <a:prstGeom prst="roundRect">
            <a:avLst/>
          </a:prstGeom>
          <a:blipFill dpi="0" rotWithShape="1">
            <a:blip r:embed="rId2"/>
            <a:srcRect/>
            <a:stretch>
              <a:fillRect l="-536881" t="-96886" r="-169468" b="-256686"/>
            </a:stretch>
          </a:blipFill>
          <a:ln w="3810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sk-SK"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40" name="Picture 39">
            <a:extLst>
              <a:ext uri="{FF2B5EF4-FFF2-40B4-BE49-F238E27FC236}">
                <a16:creationId xmlns:a16="http://schemas.microsoft.com/office/drawing/2014/main" id="{CB32B7FC-1453-8D14-A062-F9F00F54AE87}"/>
              </a:ext>
            </a:extLst>
          </p:cNvPr>
          <p:cNvPicPr>
            <a:picLocks noChangeAspect="1"/>
          </p:cNvPicPr>
          <p:nvPr/>
        </p:nvPicPr>
        <p:blipFill>
          <a:blip r:embed="rId5">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4776056" y="2420698"/>
            <a:ext cx="1646892" cy="1650859"/>
          </a:xfrm>
          <a:prstGeom prst="rect">
            <a:avLst/>
          </a:prstGeom>
          <a:ln>
            <a:solidFill>
              <a:srgbClr val="7030A0"/>
            </a:solidFill>
          </a:ln>
        </p:spPr>
      </p:pic>
      <p:sp>
        <p:nvSpPr>
          <p:cNvPr id="41" name="Obdĺžnik: zaoblené rohy 7">
            <a:extLst>
              <a:ext uri="{FF2B5EF4-FFF2-40B4-BE49-F238E27FC236}">
                <a16:creationId xmlns:a16="http://schemas.microsoft.com/office/drawing/2014/main" id="{EED54A87-25F1-0AC6-E768-429900B5EBE3}"/>
              </a:ext>
            </a:extLst>
          </p:cNvPr>
          <p:cNvSpPr/>
          <p:nvPr/>
        </p:nvSpPr>
        <p:spPr>
          <a:xfrm>
            <a:off x="1664882" y="-12561322"/>
            <a:ext cx="795975" cy="811915"/>
          </a:xfrm>
          <a:prstGeom prst="roundRect">
            <a:avLst/>
          </a:prstGeom>
          <a:blipFill dpi="0" rotWithShape="1">
            <a:blip r:embed="rId2"/>
            <a:srcRect/>
            <a:stretch>
              <a:fillRect l="-536881" t="-96886" r="-169468" b="-256686"/>
            </a:stretch>
          </a:blipFill>
          <a:ln w="3810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sk-SK"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42" name="Picture 41">
            <a:extLst>
              <a:ext uri="{FF2B5EF4-FFF2-40B4-BE49-F238E27FC236}">
                <a16:creationId xmlns:a16="http://schemas.microsoft.com/office/drawing/2014/main" id="{FEFB8316-3C67-EED8-A382-39AA1DEC30A8}"/>
              </a:ext>
            </a:extLst>
          </p:cNvPr>
          <p:cNvPicPr>
            <a:picLocks noChangeAspect="1"/>
          </p:cNvPicPr>
          <p:nvPr/>
        </p:nvPicPr>
        <p:blipFill>
          <a:blip r:embed="rId5">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600338" y="-12625745"/>
            <a:ext cx="894024" cy="896177"/>
          </a:xfrm>
          <a:prstGeom prst="rect">
            <a:avLst/>
          </a:prstGeom>
        </p:spPr>
      </p:pic>
      <p:sp>
        <p:nvSpPr>
          <p:cNvPr id="43" name="BlokTextu 1">
            <a:extLst>
              <a:ext uri="{FF2B5EF4-FFF2-40B4-BE49-F238E27FC236}">
                <a16:creationId xmlns:a16="http://schemas.microsoft.com/office/drawing/2014/main" id="{EF65C71A-7111-AD61-5C12-EBA4A4507ED7}"/>
              </a:ext>
            </a:extLst>
          </p:cNvPr>
          <p:cNvSpPr txBox="1"/>
          <p:nvPr/>
        </p:nvSpPr>
        <p:spPr>
          <a:xfrm>
            <a:off x="1600338" y="-11491238"/>
            <a:ext cx="5928686" cy="196977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sk-SK" sz="3600" b="0" i="0" u="none" strike="noStrike" kern="1200" cap="none" spc="0" normalizeH="0" baseline="0" noProof="0" dirty="0">
                <a:ln>
                  <a:noFill/>
                </a:ln>
                <a:solidFill>
                  <a:prstClr val="white"/>
                </a:solidFill>
                <a:effectLst/>
                <a:uLnTx/>
                <a:uFillTx/>
                <a:latin typeface="Segoe UI Variable Display" pitchFamily="2" charset="0"/>
                <a:ea typeface="+mn-ea"/>
                <a:cs typeface="+mn-cs"/>
              </a:rPr>
              <a:t>Welcome to Windows 18</a:t>
            </a:r>
            <a:r>
              <a:rPr kumimoji="0" lang="en-US" sz="3600" b="0" i="0" u="none" strike="noStrike" kern="1200" cap="none" spc="0" normalizeH="0" baseline="0" noProof="0" dirty="0">
                <a:ln>
                  <a:noFill/>
                </a:ln>
                <a:solidFill>
                  <a:prstClr val="white"/>
                </a:solidFill>
                <a:effectLst/>
                <a:uLnTx/>
                <a:uFillTx/>
                <a:latin typeface="Segoe UI Variable Display" pitchFamily="2" charset="0"/>
                <a:ea typeface="+mn-ea"/>
                <a:cs typeface="+mn-cs"/>
              </a:rPr>
              <a:t> 2024</a:t>
            </a:r>
            <a:r>
              <a:rPr kumimoji="0" lang="sk-SK" sz="3600" b="0" i="0" u="none" strike="noStrike" kern="1200" cap="none" spc="0" normalizeH="0" baseline="0" noProof="0" dirty="0">
                <a:ln>
                  <a:noFill/>
                </a:ln>
                <a:solidFill>
                  <a:prstClr val="white"/>
                </a:solidFill>
                <a:effectLst/>
                <a:uLnTx/>
                <a:uFillTx/>
                <a:latin typeface="Segoe UI Variable Display" pitchFamily="2"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sk-SK" sz="1400" b="0" i="0" u="none" strike="noStrike" kern="1200" cap="none" spc="0" normalizeH="0" baseline="0" noProof="0" dirty="0">
              <a:ln>
                <a:noFill/>
              </a:ln>
              <a:solidFill>
                <a:prstClr val="white"/>
              </a:solidFill>
              <a:effectLst/>
              <a:uLnTx/>
              <a:uFillTx/>
              <a:latin typeface="Segoe UI Variable Display" pitchFamily="2"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sk-SK" sz="1800" b="0" i="0" u="none" strike="noStrike" kern="1200" cap="none" spc="0" normalizeH="0" baseline="0" noProof="0" dirty="0">
                <a:ln>
                  <a:noFill/>
                </a:ln>
                <a:solidFill>
                  <a:prstClr val="white"/>
                </a:solidFill>
                <a:effectLst/>
                <a:uLnTx/>
                <a:uFillTx/>
                <a:latin typeface="Segoe UI Variable Display" pitchFamily="2" charset="0"/>
                <a:ea typeface="+mn-ea"/>
                <a:cs typeface="+mn-cs"/>
              </a:rPr>
              <a:t>Now you</a:t>
            </a:r>
            <a:r>
              <a:rPr kumimoji="0" lang="en-US" sz="1800" b="0" i="0" u="none" strike="noStrike" kern="1200" cap="none" spc="0" normalizeH="0" baseline="0" noProof="0" dirty="0">
                <a:ln>
                  <a:noFill/>
                </a:ln>
                <a:solidFill>
                  <a:prstClr val="white"/>
                </a:solidFill>
                <a:effectLst/>
                <a:uLnTx/>
                <a:uFillTx/>
                <a:latin typeface="Segoe UI Variable Display" pitchFamily="2" charset="0"/>
                <a:ea typeface="+mn-ea"/>
                <a:cs typeface="+mn-cs"/>
              </a:rPr>
              <a:t>’re installing the best version of Windows! We look forward to showing it to you!</a:t>
            </a:r>
            <a:endParaRPr kumimoji="0" lang="sk-SK" sz="1800" b="0" i="0" u="none" strike="noStrike" kern="1200" cap="none" spc="0" normalizeH="0" baseline="0" noProof="0" dirty="0">
              <a:ln>
                <a:noFill/>
              </a:ln>
              <a:solidFill>
                <a:prstClr val="white"/>
              </a:solidFill>
              <a:effectLst/>
              <a:uLnTx/>
              <a:uFillTx/>
              <a:latin typeface="Segoe UI Variable Display" pitchFamily="2" charset="0"/>
              <a:ea typeface="+mn-ea"/>
              <a:cs typeface="+mn-cs"/>
            </a:endParaRPr>
          </a:p>
        </p:txBody>
      </p:sp>
      <p:sp>
        <p:nvSpPr>
          <p:cNvPr id="3" name="Google Shape;276;p19">
            <a:extLst>
              <a:ext uri="{FF2B5EF4-FFF2-40B4-BE49-F238E27FC236}">
                <a16:creationId xmlns:a16="http://schemas.microsoft.com/office/drawing/2014/main" id="{1B57C7D2-1DB4-8CE8-B759-0BA7A7C8F8C0}"/>
              </a:ext>
            </a:extLst>
          </p:cNvPr>
          <p:cNvSpPr/>
          <p:nvPr/>
        </p:nvSpPr>
        <p:spPr>
          <a:xfrm>
            <a:off x="5204656" y="5897076"/>
            <a:ext cx="899928" cy="264323"/>
          </a:xfrm>
          <a:prstGeom prst="rect">
            <a:avLst/>
          </a:prstGeom>
          <a:solidFill>
            <a:srgbClr val="00B050"/>
          </a:solidFill>
          <a:ln>
            <a:noFill/>
          </a:ln>
        </p:spPr>
        <p:txBody>
          <a:bodyPr spcFirstLastPara="1" wrap="square" lIns="91425" tIns="45700" rIns="91425" bIns="457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prstClr val="black"/>
              </a:solidFill>
              <a:effectLst/>
              <a:uLnTx/>
              <a:uFillTx/>
              <a:latin typeface="Play"/>
              <a:ea typeface="Play"/>
              <a:cs typeface="Play"/>
              <a:sym typeface="Play"/>
            </a:endParaRPr>
          </a:p>
        </p:txBody>
      </p:sp>
      <p:sp>
        <p:nvSpPr>
          <p:cNvPr id="10" name="BlokTextu 1">
            <a:extLst>
              <a:ext uri="{FF2B5EF4-FFF2-40B4-BE49-F238E27FC236}">
                <a16:creationId xmlns:a16="http://schemas.microsoft.com/office/drawing/2014/main" id="{26528D04-458C-2F7A-EA77-B89E4A75B0A7}"/>
              </a:ext>
            </a:extLst>
          </p:cNvPr>
          <p:cNvSpPr txBox="1"/>
          <p:nvPr/>
        </p:nvSpPr>
        <p:spPr>
          <a:xfrm>
            <a:off x="868341" y="14156212"/>
            <a:ext cx="5632587" cy="141577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sk-SK" sz="3600" b="0" i="0" u="none" strike="noStrike" kern="1200" cap="none" spc="0" normalizeH="0" baseline="0" noProof="0" dirty="0">
                <a:ln>
                  <a:noFill/>
                </a:ln>
                <a:solidFill>
                  <a:prstClr val="black"/>
                </a:solidFill>
                <a:effectLst/>
                <a:uLnTx/>
                <a:uFillTx/>
                <a:latin typeface="Segoe UI Variable Display" pitchFamily="2" charset="0"/>
                <a:ea typeface="+mn-ea"/>
                <a:cs typeface="+mn-cs"/>
              </a:rPr>
              <a:t>Laptops! Smooth and light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sk-SK" sz="1400" b="0" i="0" u="none" strike="noStrike" kern="1200" cap="none" spc="0" normalizeH="0" baseline="0" noProof="0" dirty="0">
              <a:ln>
                <a:noFill/>
              </a:ln>
              <a:solidFill>
                <a:prstClr val="black"/>
              </a:solidFill>
              <a:effectLst/>
              <a:uLnTx/>
              <a:uFillTx/>
              <a:latin typeface="Segoe UI Variable Display" pitchFamily="2"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sk-SK" sz="1800" b="0" i="0" u="none" strike="noStrike" kern="1200" cap="none" spc="0" normalizeH="0" baseline="0" noProof="0" dirty="0">
                <a:ln>
                  <a:noFill/>
                </a:ln>
                <a:solidFill>
                  <a:prstClr val="black"/>
                </a:solidFill>
                <a:effectLst/>
                <a:uLnTx/>
                <a:uFillTx/>
                <a:latin typeface="Segoe UI Variable Display" pitchFamily="2" charset="0"/>
                <a:ea typeface="+mn-ea"/>
                <a:cs typeface="+mn-cs"/>
              </a:rPr>
              <a:t>Windows 1</a:t>
            </a:r>
            <a:r>
              <a:rPr kumimoji="0" lang="en-US" sz="1800" b="0" i="0" u="none" strike="noStrike" kern="1200" cap="none" spc="0" normalizeH="0" baseline="0" noProof="0" dirty="0">
                <a:ln>
                  <a:noFill/>
                </a:ln>
                <a:solidFill>
                  <a:prstClr val="black"/>
                </a:solidFill>
                <a:effectLst/>
                <a:uLnTx/>
                <a:uFillTx/>
                <a:latin typeface="Segoe UI Variable Display" pitchFamily="2" charset="0"/>
                <a:ea typeface="+mn-ea"/>
                <a:cs typeface="+mn-cs"/>
              </a:rPr>
              <a:t>3</a:t>
            </a:r>
            <a:r>
              <a:rPr kumimoji="0" lang="sk-SK" sz="1800" b="0" i="0" u="none" strike="noStrike" kern="1200" cap="none" spc="0" normalizeH="0" baseline="0" noProof="0" dirty="0">
                <a:ln>
                  <a:noFill/>
                </a:ln>
                <a:solidFill>
                  <a:prstClr val="black"/>
                </a:solidFill>
                <a:effectLst/>
                <a:uLnTx/>
                <a:uFillTx/>
                <a:latin typeface="Segoe UI Variable Display" pitchFamily="2" charset="0"/>
                <a:ea typeface="+mn-ea"/>
                <a:cs typeface="+mn-cs"/>
              </a:rPr>
              <a:t> is very good idea for laptops! And you can use the </a:t>
            </a:r>
            <a:r>
              <a:rPr kumimoji="0" lang="sk-SK" sz="1800" b="0" i="0" u="none" strike="noStrike" kern="1200" cap="none" spc="0" normalizeH="0" baseline="0" noProof="0" dirty="0" err="1">
                <a:ln>
                  <a:noFill/>
                </a:ln>
                <a:solidFill>
                  <a:prstClr val="black"/>
                </a:solidFill>
                <a:effectLst/>
                <a:uLnTx/>
                <a:uFillTx/>
                <a:latin typeface="Segoe UI Variable Display" pitchFamily="2" charset="0"/>
                <a:ea typeface="+mn-ea"/>
                <a:cs typeface="+mn-cs"/>
              </a:rPr>
              <a:t>fingerprint</a:t>
            </a:r>
            <a:r>
              <a:rPr kumimoji="0" lang="sk-SK" sz="1800" b="0" i="0" u="none" strike="noStrike" kern="1200" cap="none" spc="0" normalizeH="0" baseline="0" noProof="0" dirty="0">
                <a:ln>
                  <a:noFill/>
                </a:ln>
                <a:solidFill>
                  <a:prstClr val="black"/>
                </a:solidFill>
                <a:effectLst/>
                <a:uLnTx/>
                <a:uFillTx/>
                <a:latin typeface="Segoe UI Variable Display" pitchFamily="2" charset="0"/>
                <a:ea typeface="+mn-ea"/>
                <a:cs typeface="+mn-cs"/>
              </a:rPr>
              <a:t>! All </a:t>
            </a:r>
            <a:r>
              <a:rPr kumimoji="0" lang="sk-SK" sz="1800" b="0" i="0" u="none" strike="noStrike" kern="1200" cap="none" spc="0" normalizeH="0" baseline="0" noProof="0" dirty="0" err="1">
                <a:ln>
                  <a:noFill/>
                </a:ln>
                <a:solidFill>
                  <a:prstClr val="black"/>
                </a:solidFill>
                <a:effectLst/>
                <a:uLnTx/>
                <a:uFillTx/>
                <a:latin typeface="Segoe UI Variable Display" pitchFamily="2" charset="0"/>
                <a:ea typeface="+mn-ea"/>
                <a:cs typeface="+mn-cs"/>
              </a:rPr>
              <a:t>good</a:t>
            </a:r>
            <a:r>
              <a:rPr kumimoji="0" lang="sk-SK" sz="1800" b="0" i="0" u="none" strike="noStrike" kern="1200" cap="none" spc="0" normalizeH="0" baseline="0" noProof="0" dirty="0">
                <a:ln>
                  <a:noFill/>
                </a:ln>
                <a:solidFill>
                  <a:prstClr val="black"/>
                </a:solidFill>
                <a:effectLst/>
                <a:uLnTx/>
                <a:uFillTx/>
                <a:latin typeface="Segoe UI Variable Display" pitchFamily="2" charset="0"/>
                <a:ea typeface="+mn-ea"/>
                <a:cs typeface="+mn-cs"/>
              </a:rPr>
              <a:t> is in laptops!</a:t>
            </a:r>
          </a:p>
        </p:txBody>
      </p:sp>
      <p:grpSp>
        <p:nvGrpSpPr>
          <p:cNvPr id="11" name="Skupina 1">
            <a:extLst>
              <a:ext uri="{FF2B5EF4-FFF2-40B4-BE49-F238E27FC236}">
                <a16:creationId xmlns:a16="http://schemas.microsoft.com/office/drawing/2014/main" id="{877CE95A-C6B4-1984-8E1D-67B4E35DDAD8}"/>
              </a:ext>
            </a:extLst>
          </p:cNvPr>
          <p:cNvGrpSpPr/>
          <p:nvPr/>
        </p:nvGrpSpPr>
        <p:grpSpPr>
          <a:xfrm>
            <a:off x="-17762058" y="1374515"/>
            <a:ext cx="5478625" cy="4108969"/>
            <a:chOff x="5988697" y="1374515"/>
            <a:chExt cx="5478625" cy="4108969"/>
          </a:xfrm>
        </p:grpSpPr>
        <p:pic>
          <p:nvPicPr>
            <p:cNvPr id="12" name="Obrázok 2">
              <a:extLst>
                <a:ext uri="{FF2B5EF4-FFF2-40B4-BE49-F238E27FC236}">
                  <a16:creationId xmlns:a16="http://schemas.microsoft.com/office/drawing/2014/main" id="{5C158DB9-23F9-0210-F861-8554054AE6AF}"/>
                </a:ext>
              </a:extLst>
            </p:cNvPr>
            <p:cNvPicPr>
              <a:picLocks noChangeAspect="1"/>
            </p:cNvPicPr>
            <p:nvPr/>
          </p:nvPicPr>
          <p:blipFill>
            <a:blip r:embed="rId6"/>
            <a:stretch>
              <a:fillRect/>
            </a:stretch>
          </p:blipFill>
          <p:spPr>
            <a:xfrm>
              <a:off x="5988697" y="1374515"/>
              <a:ext cx="5478625" cy="4108969"/>
            </a:xfrm>
            <a:prstGeom prst="rect">
              <a:avLst/>
            </a:prstGeom>
          </p:spPr>
        </p:pic>
        <p:pic>
          <p:nvPicPr>
            <p:cNvPr id="21" name="Obrázok 3">
              <a:extLst>
                <a:ext uri="{FF2B5EF4-FFF2-40B4-BE49-F238E27FC236}">
                  <a16:creationId xmlns:a16="http://schemas.microsoft.com/office/drawing/2014/main" id="{A61B5FAC-BF34-097C-DF34-070C5511D69C}"/>
                </a:ext>
              </a:extLst>
            </p:cNvPr>
            <p:cNvPicPr>
              <a:picLocks noChangeAspect="1"/>
            </p:cNvPicPr>
            <p:nvPr/>
          </p:nvPicPr>
          <p:blipFill rotWithShape="1">
            <a:blip r:embed="rId6"/>
            <a:srcRect l="60318" t="63284" r="18564" b="31947"/>
            <a:stretch/>
          </p:blipFill>
          <p:spPr>
            <a:xfrm>
              <a:off x="8136294" y="3993502"/>
              <a:ext cx="1156996" cy="195943"/>
            </a:xfrm>
            <a:prstGeom prst="rect">
              <a:avLst/>
            </a:prstGeom>
          </p:spPr>
        </p:pic>
      </p:grpSp>
      <p:pic>
        <p:nvPicPr>
          <p:cNvPr id="22" name="Picture 21">
            <a:extLst>
              <a:ext uri="{FF2B5EF4-FFF2-40B4-BE49-F238E27FC236}">
                <a16:creationId xmlns:a16="http://schemas.microsoft.com/office/drawing/2014/main" id="{4B7F9B1E-DCB9-4BF3-6463-87704E4C3C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175806" y="1531723"/>
            <a:ext cx="4303892" cy="2461779"/>
          </a:xfrm>
          <a:prstGeom prst="rect">
            <a:avLst/>
          </a:prstGeom>
        </p:spPr>
      </p:pic>
      <p:sp>
        <p:nvSpPr>
          <p:cNvPr id="23" name="Obdĺžnik: zaoblené rohy 1">
            <a:extLst>
              <a:ext uri="{FF2B5EF4-FFF2-40B4-BE49-F238E27FC236}">
                <a16:creationId xmlns:a16="http://schemas.microsoft.com/office/drawing/2014/main" id="{3D44ECD3-83C6-CEEB-B5CB-930203518B6D}"/>
              </a:ext>
            </a:extLst>
          </p:cNvPr>
          <p:cNvSpPr/>
          <p:nvPr/>
        </p:nvSpPr>
        <p:spPr>
          <a:xfrm>
            <a:off x="6424688" y="2147977"/>
            <a:ext cx="4891178" cy="2786332"/>
          </a:xfrm>
          <a:prstGeom prst="roundRect">
            <a:avLst>
              <a:gd name="adj" fmla="val 13571"/>
            </a:avLst>
          </a:prstGeom>
          <a:solidFill>
            <a:schemeClr val="tx1"/>
          </a:solidFill>
          <a:ln w="0">
            <a:noFill/>
          </a:ln>
          <a:effectLst>
            <a:outerShdw blurRad="63500" sx="102000" sy="102000" algn="ctr" rotWithShape="0">
              <a:schemeClr val="bg1">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sk-SK"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4" name="Obdĺžnik: zaoblené rohy 2">
            <a:extLst>
              <a:ext uri="{FF2B5EF4-FFF2-40B4-BE49-F238E27FC236}">
                <a16:creationId xmlns:a16="http://schemas.microsoft.com/office/drawing/2014/main" id="{0C03846B-7CF9-FB3D-A498-4B68E0231B28}"/>
              </a:ext>
            </a:extLst>
          </p:cNvPr>
          <p:cNvSpPr/>
          <p:nvPr/>
        </p:nvSpPr>
        <p:spPr>
          <a:xfrm>
            <a:off x="6761118" y="2432649"/>
            <a:ext cx="4252823" cy="2182483"/>
          </a:xfrm>
          <a:prstGeom prst="roundRect">
            <a:avLst>
              <a:gd name="adj" fmla="val 10343"/>
            </a:avLst>
          </a:prstGeom>
          <a:blipFill dpi="0" rotWithShape="1">
            <a:blip r:embed="rId2"/>
            <a:srcRect/>
            <a:stretch>
              <a:fillRect l="-406" t="-5731" r="406" b="-7312"/>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sk-SK"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4" name="BlokTextu 3">
            <a:extLst>
              <a:ext uri="{FF2B5EF4-FFF2-40B4-BE49-F238E27FC236}">
                <a16:creationId xmlns:a16="http://schemas.microsoft.com/office/drawing/2014/main" id="{9E3BEFB4-0066-74B9-0F04-D3B5B49C15A7}"/>
              </a:ext>
            </a:extLst>
          </p:cNvPr>
          <p:cNvSpPr txBox="1"/>
          <p:nvPr/>
        </p:nvSpPr>
        <p:spPr>
          <a:xfrm>
            <a:off x="850757" y="2269019"/>
            <a:ext cx="5632587" cy="1415772"/>
          </a:xfrm>
          <a:prstGeom prst="rect">
            <a:avLst/>
          </a:prstGeom>
          <a:noFill/>
        </p:spPr>
        <p:txBody>
          <a:bodyPr wrap="square" rtlCol="0">
            <a:spAutoFit/>
          </a:bodyPr>
          <a:lstStyle/>
          <a:p>
            <a:r>
              <a:rPr lang="sk-SK" sz="3600" dirty="0">
                <a:latin typeface="Segoe UI Variable Display" pitchFamily="2" charset="0"/>
              </a:rPr>
              <a:t>Compatibile for tablets</a:t>
            </a:r>
          </a:p>
          <a:p>
            <a:endParaRPr lang="sk-SK" sz="1400" dirty="0">
              <a:latin typeface="Segoe UI Variable Display" pitchFamily="2" charset="0"/>
            </a:endParaRPr>
          </a:p>
          <a:p>
            <a:r>
              <a:rPr lang="sk-SK" dirty="0">
                <a:latin typeface="Segoe UI Variable Display" pitchFamily="2" charset="0"/>
              </a:rPr>
              <a:t>Windows 1</a:t>
            </a:r>
            <a:r>
              <a:rPr lang="en-US" dirty="0">
                <a:latin typeface="Segoe UI Variable Display" pitchFamily="2" charset="0"/>
              </a:rPr>
              <a:t>3</a:t>
            </a:r>
            <a:r>
              <a:rPr lang="sk-SK" dirty="0">
                <a:latin typeface="Segoe UI Variable Display" pitchFamily="2" charset="0"/>
              </a:rPr>
              <a:t> is smoothly running on tablets or laptops with tablet mode!</a:t>
            </a:r>
          </a:p>
        </p:txBody>
      </p:sp>
      <p:pic>
        <p:nvPicPr>
          <p:cNvPr id="5" name="Obrázok 8">
            <a:extLst>
              <a:ext uri="{FF2B5EF4-FFF2-40B4-BE49-F238E27FC236}">
                <a16:creationId xmlns:a16="http://schemas.microsoft.com/office/drawing/2014/main" id="{0203CA51-A904-EA90-6BF7-7EF953F2FFDC}"/>
              </a:ext>
            </a:extLst>
          </p:cNvPr>
          <p:cNvPicPr>
            <a:picLocks noChangeAspect="1"/>
          </p:cNvPicPr>
          <p:nvPr/>
        </p:nvPicPr>
        <p:blipFill>
          <a:blip r:embed="rId7"/>
          <a:stretch>
            <a:fillRect/>
          </a:stretch>
        </p:blipFill>
        <p:spPr>
          <a:xfrm rot="20518386">
            <a:off x="8722744" y="3429000"/>
            <a:ext cx="920510" cy="920510"/>
          </a:xfrm>
          <a:prstGeom prst="rect">
            <a:avLst/>
          </a:prstGeom>
        </p:spPr>
      </p:pic>
    </p:spTree>
    <p:extLst>
      <p:ext uri="{BB962C8B-B14F-4D97-AF65-F5344CB8AC3E}">
        <p14:creationId xmlns:p14="http://schemas.microsoft.com/office/powerpoint/2010/main" val="3400617770"/>
      </p:ext>
    </p:extLst>
  </p:cSld>
  <p:clrMapOvr>
    <a:masterClrMapping/>
  </p:clrMapOvr>
  <mc:AlternateContent xmlns:mc="http://schemas.openxmlformats.org/markup-compatibility/2006" xmlns:p159="http://schemas.microsoft.com/office/powerpoint/2015/09/main">
    <mc:Choice Requires="p159">
      <p:transition advTm="2000">
        <p159:morph option="byObject"/>
      </p:transition>
    </mc:Choice>
    <mc:Fallback xmlns="">
      <p:transition advTm="200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5472370-D62A-FBFF-1BD3-19F1A563D974}"/>
              </a:ext>
            </a:extLst>
          </p:cNvPr>
          <p:cNvPicPr>
            <a:picLocks noChangeAspect="1"/>
          </p:cNvPicPr>
          <p:nvPr/>
        </p:nvPicPr>
        <p:blipFill>
          <a:blip r:embed="rId2">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5275380" y="1707599"/>
            <a:ext cx="1758462" cy="1762698"/>
          </a:xfrm>
          <a:prstGeom prst="rect">
            <a:avLst/>
          </a:prstGeom>
        </p:spPr>
      </p:pic>
      <p:pic>
        <p:nvPicPr>
          <p:cNvPr id="4" name="Google Shape;106;p17" descr="A white circle on a black background">
            <a:extLst>
              <a:ext uri="{FF2B5EF4-FFF2-40B4-BE49-F238E27FC236}">
                <a16:creationId xmlns:a16="http://schemas.microsoft.com/office/drawing/2014/main" id="{1997B3F1-1C29-2DC5-7E23-F2BE891CD694}"/>
              </a:ext>
            </a:extLst>
          </p:cNvPr>
          <p:cNvPicPr preferRelativeResize="0"/>
          <p:nvPr/>
        </p:nvPicPr>
        <p:blipFill rotWithShape="1">
          <a:blip r:embed="rId3">
            <a:alphaModFix/>
          </a:blip>
          <a:srcRect/>
          <a:stretch/>
        </p:blipFill>
        <p:spPr>
          <a:xfrm>
            <a:off x="5797258" y="4517709"/>
            <a:ext cx="745768" cy="750730"/>
          </a:xfrm>
          <a:prstGeom prst="rect">
            <a:avLst/>
          </a:prstGeom>
          <a:noFill/>
          <a:ln>
            <a:noFill/>
          </a:ln>
        </p:spPr>
      </p:pic>
    </p:spTree>
    <p:extLst>
      <p:ext uri="{BB962C8B-B14F-4D97-AF65-F5344CB8AC3E}">
        <p14:creationId xmlns:p14="http://schemas.microsoft.com/office/powerpoint/2010/main" val="916240303"/>
      </p:ext>
    </p:extLst>
  </p:cSld>
  <p:clrMapOvr>
    <a:masterClrMapping/>
  </p:clrMapOvr>
  <mc:AlternateContent xmlns:mc="http://schemas.openxmlformats.org/markup-compatibility/2006" xmlns:p159="http://schemas.microsoft.com/office/powerpoint/2015/09/main">
    <mc:Choice Requires="p159">
      <p:transition advTm="2000">
        <p159:morph option="byObject"/>
      </p:transition>
    </mc:Choice>
    <mc:Fallback xmlns="">
      <p:transition advTm="2000">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pic>
        <p:nvPicPr>
          <p:cNvPr id="2" name="Google Shape;111;p18">
            <a:extLst>
              <a:ext uri="{FF2B5EF4-FFF2-40B4-BE49-F238E27FC236}">
                <a16:creationId xmlns:a16="http://schemas.microsoft.com/office/drawing/2014/main" id="{EB27B543-096A-FAD3-AD41-8CA30D5CBCAD}"/>
              </a:ext>
            </a:extLst>
          </p:cNvPr>
          <p:cNvPicPr preferRelativeResize="0"/>
          <p:nvPr/>
        </p:nvPicPr>
        <p:blipFill>
          <a:blip r:embed="rId3">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rcRect t="33709" b="33709"/>
          <a:stretch/>
        </p:blipFill>
        <p:spPr>
          <a:xfrm>
            <a:off x="705853" y="916120"/>
            <a:ext cx="11053010" cy="4845880"/>
          </a:xfrm>
          <a:prstGeom prst="roundRect">
            <a:avLst>
              <a:gd name="adj" fmla="val 8458"/>
            </a:avLst>
          </a:prstGeom>
          <a:noFill/>
          <a:ln>
            <a:noFill/>
          </a:ln>
        </p:spPr>
      </p:pic>
      <p:sp>
        <p:nvSpPr>
          <p:cNvPr id="7" name="Google Shape;262;p19">
            <a:extLst>
              <a:ext uri="{FF2B5EF4-FFF2-40B4-BE49-F238E27FC236}">
                <a16:creationId xmlns:a16="http://schemas.microsoft.com/office/drawing/2014/main" id="{C625F104-4E30-0F82-958F-4C23F0779534}"/>
              </a:ext>
            </a:extLst>
          </p:cNvPr>
          <p:cNvSpPr txBox="1"/>
          <p:nvPr/>
        </p:nvSpPr>
        <p:spPr>
          <a:xfrm>
            <a:off x="2089666" y="6079383"/>
            <a:ext cx="257701" cy="584775"/>
          </a:xfrm>
          <a:prstGeom prst="rect">
            <a:avLst/>
          </a:prstGeom>
          <a:noFill/>
          <a:ln>
            <a:noFill/>
          </a:ln>
        </p:spPr>
        <p:txBody>
          <a:bodyPr spcFirstLastPara="1" wrap="square" lIns="91425" tIns="45700" rIns="91425" bIns="45700" anchor="t"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200" b="0" i="0" u="none" strike="noStrike" kern="0" cap="none" spc="0" normalizeH="0" baseline="0" noProof="0">
                <a:ln>
                  <a:noFill/>
                </a:ln>
                <a:solidFill>
                  <a:prstClr val="black"/>
                </a:solidFill>
                <a:effectLst/>
                <a:uLnTx/>
                <a:uFillTx/>
                <a:latin typeface="Play"/>
                <a:ea typeface="Play"/>
                <a:cs typeface="Play"/>
                <a:sym typeface="Play"/>
              </a:rPr>
              <a:t>1</a:t>
            </a:r>
            <a:endParaRPr kumimoji="0" sz="3200" b="0" i="0" u="none" strike="noStrike" kern="0" cap="none" spc="0" normalizeH="0" baseline="0" noProof="0">
              <a:ln>
                <a:noFill/>
              </a:ln>
              <a:solidFill>
                <a:prstClr val="black"/>
              </a:solidFill>
              <a:effectLst/>
              <a:uLnTx/>
              <a:uFillTx/>
              <a:latin typeface="Play"/>
              <a:ea typeface="Play"/>
              <a:cs typeface="Play"/>
              <a:sym typeface="Play"/>
            </a:endParaRPr>
          </a:p>
        </p:txBody>
      </p:sp>
      <p:sp>
        <p:nvSpPr>
          <p:cNvPr id="8" name="Google Shape;263;p19">
            <a:extLst>
              <a:ext uri="{FF2B5EF4-FFF2-40B4-BE49-F238E27FC236}">
                <a16:creationId xmlns:a16="http://schemas.microsoft.com/office/drawing/2014/main" id="{DBB7E266-440B-CF87-9827-2E5CFA3437FF}"/>
              </a:ext>
            </a:extLst>
          </p:cNvPr>
          <p:cNvSpPr txBox="1"/>
          <p:nvPr/>
        </p:nvSpPr>
        <p:spPr>
          <a:xfrm>
            <a:off x="2428220" y="6233270"/>
            <a:ext cx="1777669" cy="276959"/>
          </a:xfrm>
          <a:prstGeom prst="rect">
            <a:avLst/>
          </a:prstGeom>
          <a:noFill/>
          <a:ln>
            <a:noFill/>
          </a:ln>
        </p:spPr>
        <p:txBody>
          <a:bodyPr spcFirstLastPara="1" wrap="square" lIns="91425" tIns="45700" rIns="91425" bIns="45700" anchor="t"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0" i="0" u="none" strike="noStrike" kern="0" cap="none" spc="0" normalizeH="0" baseline="0" noProof="0">
                <a:ln>
                  <a:noFill/>
                </a:ln>
                <a:solidFill>
                  <a:prstClr val="black"/>
                </a:solidFill>
                <a:effectLst/>
                <a:uLnTx/>
                <a:uFillTx/>
                <a:latin typeface="Play"/>
                <a:ea typeface="Play"/>
                <a:cs typeface="Play"/>
                <a:sym typeface="Play"/>
              </a:rPr>
              <a:t>Collecting Information</a:t>
            </a:r>
            <a:endParaRPr kumimoji="0" sz="1200" b="0" i="0" u="none" strike="noStrike" kern="0" cap="none" spc="0" normalizeH="0" baseline="0" noProof="0">
              <a:ln>
                <a:noFill/>
              </a:ln>
              <a:solidFill>
                <a:prstClr val="black"/>
              </a:solidFill>
              <a:effectLst/>
              <a:uLnTx/>
              <a:uFillTx/>
              <a:latin typeface="Play"/>
              <a:ea typeface="Play"/>
              <a:cs typeface="Play"/>
              <a:sym typeface="Play"/>
            </a:endParaRPr>
          </a:p>
        </p:txBody>
      </p:sp>
      <p:sp>
        <p:nvSpPr>
          <p:cNvPr id="13" name="Google Shape;264;p19">
            <a:extLst>
              <a:ext uri="{FF2B5EF4-FFF2-40B4-BE49-F238E27FC236}">
                <a16:creationId xmlns:a16="http://schemas.microsoft.com/office/drawing/2014/main" id="{FC52B745-314B-2B37-9B0A-77DC4C2FD1FB}"/>
              </a:ext>
            </a:extLst>
          </p:cNvPr>
          <p:cNvSpPr/>
          <p:nvPr/>
        </p:nvSpPr>
        <p:spPr>
          <a:xfrm>
            <a:off x="2203551" y="5904388"/>
            <a:ext cx="2863962" cy="242293"/>
          </a:xfrm>
          <a:prstGeom prst="rect">
            <a:avLst/>
          </a:prstGeom>
          <a:solidFill>
            <a:srgbClr val="262626"/>
          </a:solidFill>
          <a:ln>
            <a:noFill/>
          </a:ln>
        </p:spPr>
        <p:txBody>
          <a:bodyPr spcFirstLastPara="1" wrap="square" lIns="91425" tIns="45700" rIns="91425" bIns="457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dirty="0">
              <a:ln>
                <a:noFill/>
              </a:ln>
              <a:solidFill>
                <a:prstClr val="black"/>
              </a:solidFill>
              <a:effectLst/>
              <a:uLnTx/>
              <a:uFillTx/>
              <a:latin typeface="Play"/>
              <a:ea typeface="Play"/>
              <a:cs typeface="Play"/>
              <a:sym typeface="Play"/>
            </a:endParaRPr>
          </a:p>
        </p:txBody>
      </p:sp>
      <p:sp>
        <p:nvSpPr>
          <p:cNvPr id="14" name="Google Shape;267;p19">
            <a:extLst>
              <a:ext uri="{FF2B5EF4-FFF2-40B4-BE49-F238E27FC236}">
                <a16:creationId xmlns:a16="http://schemas.microsoft.com/office/drawing/2014/main" id="{6043269D-09EB-D981-5D60-D79202957B20}"/>
              </a:ext>
            </a:extLst>
          </p:cNvPr>
          <p:cNvSpPr txBox="1"/>
          <p:nvPr/>
        </p:nvSpPr>
        <p:spPr>
          <a:xfrm>
            <a:off x="5159446" y="6122769"/>
            <a:ext cx="405880" cy="584775"/>
          </a:xfrm>
          <a:prstGeom prst="rect">
            <a:avLst/>
          </a:prstGeom>
          <a:noFill/>
          <a:ln>
            <a:noFill/>
          </a:ln>
        </p:spPr>
        <p:txBody>
          <a:bodyPr spcFirstLastPara="1" wrap="square" lIns="91425" tIns="45700" rIns="91425" bIns="45700" anchor="t"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200" b="0" i="0" u="none" strike="noStrike" kern="0" cap="none" spc="0" normalizeH="0" baseline="0" noProof="0">
                <a:ln>
                  <a:noFill/>
                </a:ln>
                <a:solidFill>
                  <a:prstClr val="black"/>
                </a:solidFill>
                <a:effectLst/>
                <a:uLnTx/>
                <a:uFillTx/>
                <a:latin typeface="Play"/>
                <a:ea typeface="Play"/>
                <a:cs typeface="Play"/>
                <a:sym typeface="Play"/>
              </a:rPr>
              <a:t>2</a:t>
            </a:r>
            <a:endParaRPr kumimoji="0" sz="3200" b="0" i="0" u="none" strike="noStrike" kern="0" cap="none" spc="0" normalizeH="0" baseline="0" noProof="0">
              <a:ln>
                <a:noFill/>
              </a:ln>
              <a:solidFill>
                <a:prstClr val="black"/>
              </a:solidFill>
              <a:effectLst/>
              <a:uLnTx/>
              <a:uFillTx/>
              <a:latin typeface="Play"/>
              <a:ea typeface="Play"/>
              <a:cs typeface="Play"/>
              <a:sym typeface="Play"/>
            </a:endParaRPr>
          </a:p>
        </p:txBody>
      </p:sp>
      <p:sp>
        <p:nvSpPr>
          <p:cNvPr id="15" name="Google Shape;268;p19">
            <a:extLst>
              <a:ext uri="{FF2B5EF4-FFF2-40B4-BE49-F238E27FC236}">
                <a16:creationId xmlns:a16="http://schemas.microsoft.com/office/drawing/2014/main" id="{CF30547B-E6E4-A27F-7794-688B595922C2}"/>
              </a:ext>
            </a:extLst>
          </p:cNvPr>
          <p:cNvSpPr txBox="1"/>
          <p:nvPr/>
        </p:nvSpPr>
        <p:spPr>
          <a:xfrm>
            <a:off x="5498000" y="6246676"/>
            <a:ext cx="1914485" cy="276959"/>
          </a:xfrm>
          <a:prstGeom prst="rect">
            <a:avLst/>
          </a:prstGeom>
          <a:noFill/>
          <a:ln>
            <a:noFill/>
          </a:ln>
        </p:spPr>
        <p:txBody>
          <a:bodyPr spcFirstLastPara="1" wrap="square" lIns="91425" tIns="45700" rIns="91425" bIns="45700" anchor="t"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0" i="0" u="none" strike="noStrike" kern="0" cap="none" spc="0" normalizeH="0" baseline="0" noProof="0" dirty="0">
                <a:ln>
                  <a:noFill/>
                </a:ln>
                <a:solidFill>
                  <a:prstClr val="black"/>
                </a:solidFill>
                <a:effectLst/>
                <a:uLnTx/>
                <a:uFillTx/>
                <a:latin typeface="Play"/>
                <a:ea typeface="Play"/>
                <a:cs typeface="Play"/>
                <a:sym typeface="Play"/>
              </a:rPr>
              <a:t>Installing Windows 13</a:t>
            </a:r>
            <a:endParaRPr kumimoji="0" sz="1200" b="0" i="0" u="none" strike="noStrike" kern="0" cap="none" spc="0" normalizeH="0" baseline="0" noProof="0" dirty="0">
              <a:ln>
                <a:noFill/>
              </a:ln>
              <a:solidFill>
                <a:prstClr val="black"/>
              </a:solidFill>
              <a:effectLst/>
              <a:uLnTx/>
              <a:uFillTx/>
              <a:latin typeface="Play"/>
              <a:ea typeface="Play"/>
              <a:cs typeface="Play"/>
              <a:sym typeface="Play"/>
            </a:endParaRPr>
          </a:p>
        </p:txBody>
      </p:sp>
      <p:sp>
        <p:nvSpPr>
          <p:cNvPr id="16" name="Google Shape;269;p19">
            <a:extLst>
              <a:ext uri="{FF2B5EF4-FFF2-40B4-BE49-F238E27FC236}">
                <a16:creationId xmlns:a16="http://schemas.microsoft.com/office/drawing/2014/main" id="{08F95D19-A4E1-A60A-4097-D282D6D2F519}"/>
              </a:ext>
            </a:extLst>
          </p:cNvPr>
          <p:cNvSpPr txBox="1"/>
          <p:nvPr/>
        </p:nvSpPr>
        <p:spPr>
          <a:xfrm>
            <a:off x="7951743" y="6128016"/>
            <a:ext cx="405880" cy="584775"/>
          </a:xfrm>
          <a:prstGeom prst="rect">
            <a:avLst/>
          </a:prstGeom>
          <a:noFill/>
          <a:ln>
            <a:noFill/>
          </a:ln>
        </p:spPr>
        <p:txBody>
          <a:bodyPr spcFirstLastPara="1" wrap="square" lIns="91425" tIns="45700" rIns="91425" bIns="45700" anchor="t"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200" b="0" i="0" u="none" strike="noStrike" kern="0" cap="none" spc="0" normalizeH="0" baseline="0" noProof="0" dirty="0">
                <a:ln>
                  <a:noFill/>
                </a:ln>
                <a:solidFill>
                  <a:prstClr val="black"/>
                </a:solidFill>
                <a:effectLst/>
                <a:uLnTx/>
                <a:uFillTx/>
                <a:latin typeface="Play"/>
                <a:ea typeface="Play"/>
                <a:cs typeface="Play"/>
                <a:sym typeface="Play"/>
              </a:rPr>
              <a:t>3</a:t>
            </a:r>
            <a:endParaRPr kumimoji="0" sz="3200" b="0" i="0" u="none" strike="noStrike" kern="0" cap="none" spc="0" normalizeH="0" baseline="0" noProof="0" dirty="0">
              <a:ln>
                <a:noFill/>
              </a:ln>
              <a:solidFill>
                <a:prstClr val="black"/>
              </a:solidFill>
              <a:effectLst/>
              <a:uLnTx/>
              <a:uFillTx/>
              <a:latin typeface="Play"/>
              <a:ea typeface="Play"/>
              <a:cs typeface="Play"/>
              <a:sym typeface="Play"/>
            </a:endParaRPr>
          </a:p>
        </p:txBody>
      </p:sp>
      <p:sp>
        <p:nvSpPr>
          <p:cNvPr id="17" name="Google Shape;270;p19">
            <a:extLst>
              <a:ext uri="{FF2B5EF4-FFF2-40B4-BE49-F238E27FC236}">
                <a16:creationId xmlns:a16="http://schemas.microsoft.com/office/drawing/2014/main" id="{8C2194B0-069A-2309-1A67-B12A5B4A406D}"/>
              </a:ext>
            </a:extLst>
          </p:cNvPr>
          <p:cNvSpPr txBox="1"/>
          <p:nvPr/>
        </p:nvSpPr>
        <p:spPr>
          <a:xfrm>
            <a:off x="8290297" y="6236933"/>
            <a:ext cx="1153506" cy="276959"/>
          </a:xfrm>
          <a:prstGeom prst="rect">
            <a:avLst/>
          </a:prstGeom>
          <a:noFill/>
          <a:ln>
            <a:noFill/>
          </a:ln>
        </p:spPr>
        <p:txBody>
          <a:bodyPr spcFirstLastPara="1" wrap="square" lIns="91425" tIns="45700" rIns="91425" bIns="45700" anchor="t"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0" i="0" u="none" strike="noStrike" kern="0" cap="none" spc="0" normalizeH="0" baseline="0" noProof="0" dirty="0">
                <a:ln>
                  <a:noFill/>
                </a:ln>
                <a:solidFill>
                  <a:prstClr val="black"/>
                </a:solidFill>
                <a:effectLst/>
                <a:uLnTx/>
                <a:uFillTx/>
                <a:latin typeface="Play"/>
                <a:ea typeface="Play"/>
                <a:cs typeface="Play"/>
                <a:sym typeface="Play"/>
              </a:rPr>
              <a:t>Finishing Up</a:t>
            </a:r>
            <a:endParaRPr kumimoji="0" sz="1200" b="0" i="0" u="none" strike="noStrike" kern="0" cap="none" spc="0" normalizeH="0" baseline="0" noProof="0" dirty="0">
              <a:ln>
                <a:noFill/>
              </a:ln>
              <a:solidFill>
                <a:prstClr val="black"/>
              </a:solidFill>
              <a:effectLst/>
              <a:uLnTx/>
              <a:uFillTx/>
              <a:latin typeface="Play"/>
              <a:ea typeface="Play"/>
              <a:cs typeface="Play"/>
              <a:sym typeface="Play"/>
            </a:endParaRPr>
          </a:p>
        </p:txBody>
      </p:sp>
      <p:sp>
        <p:nvSpPr>
          <p:cNvPr id="18" name="Google Shape;276;p19">
            <a:extLst>
              <a:ext uri="{FF2B5EF4-FFF2-40B4-BE49-F238E27FC236}">
                <a16:creationId xmlns:a16="http://schemas.microsoft.com/office/drawing/2014/main" id="{E69796B8-42AC-1050-396C-648E1C94D5DF}"/>
              </a:ext>
            </a:extLst>
          </p:cNvPr>
          <p:cNvSpPr/>
          <p:nvPr/>
        </p:nvSpPr>
        <p:spPr>
          <a:xfrm>
            <a:off x="2203548" y="5885356"/>
            <a:ext cx="2886074" cy="276043"/>
          </a:xfrm>
          <a:prstGeom prst="rect">
            <a:avLst/>
          </a:prstGeom>
          <a:solidFill>
            <a:srgbClr val="00B050"/>
          </a:solidFill>
          <a:ln>
            <a:noFill/>
          </a:ln>
        </p:spPr>
        <p:txBody>
          <a:bodyPr spcFirstLastPara="1" wrap="square" lIns="91425" tIns="45700" rIns="91425" bIns="457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prstClr val="black"/>
              </a:solidFill>
              <a:effectLst/>
              <a:uLnTx/>
              <a:uFillTx/>
              <a:latin typeface="Play"/>
              <a:ea typeface="Play"/>
              <a:cs typeface="Play"/>
              <a:sym typeface="Play"/>
            </a:endParaRPr>
          </a:p>
        </p:txBody>
      </p:sp>
      <p:sp>
        <p:nvSpPr>
          <p:cNvPr id="19" name="Google Shape;264;p19">
            <a:extLst>
              <a:ext uri="{FF2B5EF4-FFF2-40B4-BE49-F238E27FC236}">
                <a16:creationId xmlns:a16="http://schemas.microsoft.com/office/drawing/2014/main" id="{BDC9BD62-BEAD-70FA-6332-2B7B37A2CB4C}"/>
              </a:ext>
            </a:extLst>
          </p:cNvPr>
          <p:cNvSpPr/>
          <p:nvPr/>
        </p:nvSpPr>
        <p:spPr>
          <a:xfrm>
            <a:off x="5213170" y="5884439"/>
            <a:ext cx="2608444" cy="276960"/>
          </a:xfrm>
          <a:prstGeom prst="rect">
            <a:avLst/>
          </a:prstGeom>
          <a:solidFill>
            <a:srgbClr val="262626"/>
          </a:solidFill>
          <a:ln>
            <a:noFill/>
          </a:ln>
        </p:spPr>
        <p:txBody>
          <a:bodyPr spcFirstLastPara="1" wrap="square" lIns="91425" tIns="45700" rIns="91425" bIns="457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dirty="0">
              <a:ln>
                <a:noFill/>
              </a:ln>
              <a:solidFill>
                <a:prstClr val="black"/>
              </a:solidFill>
              <a:effectLst/>
              <a:uLnTx/>
              <a:uFillTx/>
              <a:latin typeface="Play"/>
              <a:ea typeface="Play"/>
              <a:cs typeface="Play"/>
              <a:sym typeface="Play"/>
            </a:endParaRPr>
          </a:p>
        </p:txBody>
      </p:sp>
      <p:sp>
        <p:nvSpPr>
          <p:cNvPr id="20" name="Google Shape;264;p19">
            <a:extLst>
              <a:ext uri="{FF2B5EF4-FFF2-40B4-BE49-F238E27FC236}">
                <a16:creationId xmlns:a16="http://schemas.microsoft.com/office/drawing/2014/main" id="{F008BAC5-D637-CA9B-013C-49797D514D3A}"/>
              </a:ext>
            </a:extLst>
          </p:cNvPr>
          <p:cNvSpPr/>
          <p:nvPr/>
        </p:nvSpPr>
        <p:spPr>
          <a:xfrm>
            <a:off x="7973852" y="5901929"/>
            <a:ext cx="2608444" cy="276960"/>
          </a:xfrm>
          <a:prstGeom prst="rect">
            <a:avLst/>
          </a:prstGeom>
          <a:solidFill>
            <a:srgbClr val="262626"/>
          </a:solidFill>
          <a:ln>
            <a:noFill/>
          </a:ln>
        </p:spPr>
        <p:txBody>
          <a:bodyPr spcFirstLastPara="1" wrap="square" lIns="91425" tIns="45700" rIns="91425" bIns="457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dirty="0">
              <a:ln>
                <a:noFill/>
              </a:ln>
              <a:solidFill>
                <a:prstClr val="black"/>
              </a:solidFill>
              <a:effectLst/>
              <a:uLnTx/>
              <a:uFillTx/>
              <a:latin typeface="Play"/>
              <a:ea typeface="Play"/>
              <a:cs typeface="Play"/>
              <a:sym typeface="Play"/>
            </a:endParaRPr>
          </a:p>
        </p:txBody>
      </p:sp>
      <p:sp>
        <p:nvSpPr>
          <p:cNvPr id="9" name="Obdĺžnik: zaoblené rohy 7">
            <a:extLst>
              <a:ext uri="{FF2B5EF4-FFF2-40B4-BE49-F238E27FC236}">
                <a16:creationId xmlns:a16="http://schemas.microsoft.com/office/drawing/2014/main" id="{216A6013-62D9-F0F7-F922-5BA6606CAECB}"/>
              </a:ext>
            </a:extLst>
          </p:cNvPr>
          <p:cNvSpPr/>
          <p:nvPr/>
        </p:nvSpPr>
        <p:spPr>
          <a:xfrm>
            <a:off x="-14711502" y="2539719"/>
            <a:ext cx="1512000" cy="1512000"/>
          </a:xfrm>
          <a:prstGeom prst="roundRect">
            <a:avLst/>
          </a:prstGeom>
          <a:blipFill dpi="0" rotWithShape="1">
            <a:blip r:embed="rId2"/>
            <a:srcRect/>
            <a:stretch>
              <a:fillRect l="-536881" t="-96886" r="-169468" b="-256686"/>
            </a:stretch>
          </a:blipFill>
          <a:ln w="3810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sk-SK"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40" name="Picture 39">
            <a:extLst>
              <a:ext uri="{FF2B5EF4-FFF2-40B4-BE49-F238E27FC236}">
                <a16:creationId xmlns:a16="http://schemas.microsoft.com/office/drawing/2014/main" id="{CB32B7FC-1453-8D14-A062-F9F00F54AE87}"/>
              </a:ext>
            </a:extLst>
          </p:cNvPr>
          <p:cNvPicPr>
            <a:picLocks noChangeAspect="1"/>
          </p:cNvPicPr>
          <p:nvPr/>
        </p:nvPicPr>
        <p:blipFill>
          <a:blip r:embed="rId5">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4776056" y="2420698"/>
            <a:ext cx="1646892" cy="1650859"/>
          </a:xfrm>
          <a:prstGeom prst="rect">
            <a:avLst/>
          </a:prstGeom>
          <a:ln>
            <a:solidFill>
              <a:srgbClr val="7030A0"/>
            </a:solidFill>
          </a:ln>
        </p:spPr>
      </p:pic>
      <p:sp>
        <p:nvSpPr>
          <p:cNvPr id="41" name="Obdĺžnik: zaoblené rohy 7">
            <a:extLst>
              <a:ext uri="{FF2B5EF4-FFF2-40B4-BE49-F238E27FC236}">
                <a16:creationId xmlns:a16="http://schemas.microsoft.com/office/drawing/2014/main" id="{EED54A87-25F1-0AC6-E768-429900B5EBE3}"/>
              </a:ext>
            </a:extLst>
          </p:cNvPr>
          <p:cNvSpPr/>
          <p:nvPr/>
        </p:nvSpPr>
        <p:spPr>
          <a:xfrm>
            <a:off x="1664882" y="-12561322"/>
            <a:ext cx="795975" cy="811915"/>
          </a:xfrm>
          <a:prstGeom prst="roundRect">
            <a:avLst/>
          </a:prstGeom>
          <a:blipFill dpi="0" rotWithShape="1">
            <a:blip r:embed="rId2"/>
            <a:srcRect/>
            <a:stretch>
              <a:fillRect l="-536881" t="-96886" r="-169468" b="-256686"/>
            </a:stretch>
          </a:blipFill>
          <a:ln w="3810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sk-SK"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42" name="Picture 41">
            <a:extLst>
              <a:ext uri="{FF2B5EF4-FFF2-40B4-BE49-F238E27FC236}">
                <a16:creationId xmlns:a16="http://schemas.microsoft.com/office/drawing/2014/main" id="{FEFB8316-3C67-EED8-A382-39AA1DEC30A8}"/>
              </a:ext>
            </a:extLst>
          </p:cNvPr>
          <p:cNvPicPr>
            <a:picLocks noChangeAspect="1"/>
          </p:cNvPicPr>
          <p:nvPr/>
        </p:nvPicPr>
        <p:blipFill>
          <a:blip r:embed="rId5">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600338" y="-12625745"/>
            <a:ext cx="894024" cy="896177"/>
          </a:xfrm>
          <a:prstGeom prst="rect">
            <a:avLst/>
          </a:prstGeom>
        </p:spPr>
      </p:pic>
      <p:sp>
        <p:nvSpPr>
          <p:cNvPr id="43" name="BlokTextu 1">
            <a:extLst>
              <a:ext uri="{FF2B5EF4-FFF2-40B4-BE49-F238E27FC236}">
                <a16:creationId xmlns:a16="http://schemas.microsoft.com/office/drawing/2014/main" id="{EF65C71A-7111-AD61-5C12-EBA4A4507ED7}"/>
              </a:ext>
            </a:extLst>
          </p:cNvPr>
          <p:cNvSpPr txBox="1"/>
          <p:nvPr/>
        </p:nvSpPr>
        <p:spPr>
          <a:xfrm>
            <a:off x="1600338" y="-11491238"/>
            <a:ext cx="5928686" cy="196977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sk-SK" sz="3600" b="0" i="0" u="none" strike="noStrike" kern="1200" cap="none" spc="0" normalizeH="0" baseline="0" noProof="0" dirty="0">
                <a:ln>
                  <a:noFill/>
                </a:ln>
                <a:solidFill>
                  <a:prstClr val="white"/>
                </a:solidFill>
                <a:effectLst/>
                <a:uLnTx/>
                <a:uFillTx/>
                <a:latin typeface="Segoe UI Variable Display" pitchFamily="2" charset="0"/>
                <a:ea typeface="+mn-ea"/>
                <a:cs typeface="+mn-cs"/>
              </a:rPr>
              <a:t>Welcome to Windows 18</a:t>
            </a:r>
            <a:r>
              <a:rPr kumimoji="0" lang="en-US" sz="3600" b="0" i="0" u="none" strike="noStrike" kern="1200" cap="none" spc="0" normalizeH="0" baseline="0" noProof="0" dirty="0">
                <a:ln>
                  <a:noFill/>
                </a:ln>
                <a:solidFill>
                  <a:prstClr val="white"/>
                </a:solidFill>
                <a:effectLst/>
                <a:uLnTx/>
                <a:uFillTx/>
                <a:latin typeface="Segoe UI Variable Display" pitchFamily="2" charset="0"/>
                <a:ea typeface="+mn-ea"/>
                <a:cs typeface="+mn-cs"/>
              </a:rPr>
              <a:t> 2024</a:t>
            </a:r>
            <a:r>
              <a:rPr kumimoji="0" lang="sk-SK" sz="3600" b="0" i="0" u="none" strike="noStrike" kern="1200" cap="none" spc="0" normalizeH="0" baseline="0" noProof="0" dirty="0">
                <a:ln>
                  <a:noFill/>
                </a:ln>
                <a:solidFill>
                  <a:prstClr val="white"/>
                </a:solidFill>
                <a:effectLst/>
                <a:uLnTx/>
                <a:uFillTx/>
                <a:latin typeface="Segoe UI Variable Display" pitchFamily="2"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sk-SK" sz="1400" b="0" i="0" u="none" strike="noStrike" kern="1200" cap="none" spc="0" normalizeH="0" baseline="0" noProof="0" dirty="0">
              <a:ln>
                <a:noFill/>
              </a:ln>
              <a:solidFill>
                <a:prstClr val="white"/>
              </a:solidFill>
              <a:effectLst/>
              <a:uLnTx/>
              <a:uFillTx/>
              <a:latin typeface="Segoe UI Variable Display" pitchFamily="2"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sk-SK" sz="1800" b="0" i="0" u="none" strike="noStrike" kern="1200" cap="none" spc="0" normalizeH="0" baseline="0" noProof="0" dirty="0">
                <a:ln>
                  <a:noFill/>
                </a:ln>
                <a:solidFill>
                  <a:prstClr val="white"/>
                </a:solidFill>
                <a:effectLst/>
                <a:uLnTx/>
                <a:uFillTx/>
                <a:latin typeface="Segoe UI Variable Display" pitchFamily="2" charset="0"/>
                <a:ea typeface="+mn-ea"/>
                <a:cs typeface="+mn-cs"/>
              </a:rPr>
              <a:t>Now you</a:t>
            </a:r>
            <a:r>
              <a:rPr kumimoji="0" lang="en-US" sz="1800" b="0" i="0" u="none" strike="noStrike" kern="1200" cap="none" spc="0" normalizeH="0" baseline="0" noProof="0" dirty="0">
                <a:ln>
                  <a:noFill/>
                </a:ln>
                <a:solidFill>
                  <a:prstClr val="white"/>
                </a:solidFill>
                <a:effectLst/>
                <a:uLnTx/>
                <a:uFillTx/>
                <a:latin typeface="Segoe UI Variable Display" pitchFamily="2" charset="0"/>
                <a:ea typeface="+mn-ea"/>
                <a:cs typeface="+mn-cs"/>
              </a:rPr>
              <a:t>’re installing the best version of Windows! We look forward to showing it to you!</a:t>
            </a:r>
            <a:endParaRPr kumimoji="0" lang="sk-SK" sz="1800" b="0" i="0" u="none" strike="noStrike" kern="1200" cap="none" spc="0" normalizeH="0" baseline="0" noProof="0" dirty="0">
              <a:ln>
                <a:noFill/>
              </a:ln>
              <a:solidFill>
                <a:prstClr val="white"/>
              </a:solidFill>
              <a:effectLst/>
              <a:uLnTx/>
              <a:uFillTx/>
              <a:latin typeface="Segoe UI Variable Display" pitchFamily="2" charset="0"/>
              <a:ea typeface="+mn-ea"/>
              <a:cs typeface="+mn-cs"/>
            </a:endParaRPr>
          </a:p>
        </p:txBody>
      </p:sp>
      <p:sp>
        <p:nvSpPr>
          <p:cNvPr id="3" name="Google Shape;276;p19">
            <a:extLst>
              <a:ext uri="{FF2B5EF4-FFF2-40B4-BE49-F238E27FC236}">
                <a16:creationId xmlns:a16="http://schemas.microsoft.com/office/drawing/2014/main" id="{1B57C7D2-1DB4-8CE8-B759-0BA7A7C8F8C0}"/>
              </a:ext>
            </a:extLst>
          </p:cNvPr>
          <p:cNvSpPr/>
          <p:nvPr/>
        </p:nvSpPr>
        <p:spPr>
          <a:xfrm>
            <a:off x="5204656" y="5897076"/>
            <a:ext cx="1422020" cy="264323"/>
          </a:xfrm>
          <a:prstGeom prst="rect">
            <a:avLst/>
          </a:prstGeom>
          <a:solidFill>
            <a:srgbClr val="00B050"/>
          </a:solidFill>
          <a:ln>
            <a:noFill/>
          </a:ln>
        </p:spPr>
        <p:txBody>
          <a:bodyPr spcFirstLastPara="1" wrap="square" lIns="91425" tIns="45700" rIns="91425" bIns="457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prstClr val="black"/>
              </a:solidFill>
              <a:effectLst/>
              <a:uLnTx/>
              <a:uFillTx/>
              <a:latin typeface="Play"/>
              <a:ea typeface="Play"/>
              <a:cs typeface="Play"/>
              <a:sym typeface="Play"/>
            </a:endParaRPr>
          </a:p>
        </p:txBody>
      </p:sp>
      <p:sp>
        <p:nvSpPr>
          <p:cNvPr id="10" name="BlokTextu 1">
            <a:extLst>
              <a:ext uri="{FF2B5EF4-FFF2-40B4-BE49-F238E27FC236}">
                <a16:creationId xmlns:a16="http://schemas.microsoft.com/office/drawing/2014/main" id="{26528D04-458C-2F7A-EA77-B89E4A75B0A7}"/>
              </a:ext>
            </a:extLst>
          </p:cNvPr>
          <p:cNvSpPr txBox="1"/>
          <p:nvPr/>
        </p:nvSpPr>
        <p:spPr>
          <a:xfrm>
            <a:off x="868341" y="14156212"/>
            <a:ext cx="5632587" cy="141577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sk-SK" sz="3600" b="0" i="0" u="none" strike="noStrike" kern="1200" cap="none" spc="0" normalizeH="0" baseline="0" noProof="0" dirty="0">
                <a:ln>
                  <a:noFill/>
                </a:ln>
                <a:solidFill>
                  <a:prstClr val="black"/>
                </a:solidFill>
                <a:effectLst/>
                <a:uLnTx/>
                <a:uFillTx/>
                <a:latin typeface="Segoe UI Variable Display" pitchFamily="2" charset="0"/>
                <a:ea typeface="+mn-ea"/>
                <a:cs typeface="+mn-cs"/>
              </a:rPr>
              <a:t>Laptops! Smooth and light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sk-SK" sz="1400" b="0" i="0" u="none" strike="noStrike" kern="1200" cap="none" spc="0" normalizeH="0" baseline="0" noProof="0" dirty="0">
              <a:ln>
                <a:noFill/>
              </a:ln>
              <a:solidFill>
                <a:prstClr val="black"/>
              </a:solidFill>
              <a:effectLst/>
              <a:uLnTx/>
              <a:uFillTx/>
              <a:latin typeface="Segoe UI Variable Display" pitchFamily="2"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sk-SK" sz="1800" b="0" i="0" u="none" strike="noStrike" kern="1200" cap="none" spc="0" normalizeH="0" baseline="0" noProof="0" dirty="0">
                <a:ln>
                  <a:noFill/>
                </a:ln>
                <a:solidFill>
                  <a:prstClr val="black"/>
                </a:solidFill>
                <a:effectLst/>
                <a:uLnTx/>
                <a:uFillTx/>
                <a:latin typeface="Segoe UI Variable Display" pitchFamily="2" charset="0"/>
                <a:ea typeface="+mn-ea"/>
                <a:cs typeface="+mn-cs"/>
              </a:rPr>
              <a:t>Windows 1</a:t>
            </a:r>
            <a:r>
              <a:rPr kumimoji="0" lang="en-US" sz="1800" b="0" i="0" u="none" strike="noStrike" kern="1200" cap="none" spc="0" normalizeH="0" baseline="0" noProof="0" dirty="0">
                <a:ln>
                  <a:noFill/>
                </a:ln>
                <a:solidFill>
                  <a:prstClr val="black"/>
                </a:solidFill>
                <a:effectLst/>
                <a:uLnTx/>
                <a:uFillTx/>
                <a:latin typeface="Segoe UI Variable Display" pitchFamily="2" charset="0"/>
                <a:ea typeface="+mn-ea"/>
                <a:cs typeface="+mn-cs"/>
              </a:rPr>
              <a:t>3</a:t>
            </a:r>
            <a:r>
              <a:rPr kumimoji="0" lang="sk-SK" sz="1800" b="0" i="0" u="none" strike="noStrike" kern="1200" cap="none" spc="0" normalizeH="0" baseline="0" noProof="0" dirty="0">
                <a:ln>
                  <a:noFill/>
                </a:ln>
                <a:solidFill>
                  <a:prstClr val="black"/>
                </a:solidFill>
                <a:effectLst/>
                <a:uLnTx/>
                <a:uFillTx/>
                <a:latin typeface="Segoe UI Variable Display" pitchFamily="2" charset="0"/>
                <a:ea typeface="+mn-ea"/>
                <a:cs typeface="+mn-cs"/>
              </a:rPr>
              <a:t> is very good idea for laptops! And you can use the </a:t>
            </a:r>
            <a:r>
              <a:rPr kumimoji="0" lang="sk-SK" sz="1800" b="0" i="0" u="none" strike="noStrike" kern="1200" cap="none" spc="0" normalizeH="0" baseline="0" noProof="0" dirty="0" err="1">
                <a:ln>
                  <a:noFill/>
                </a:ln>
                <a:solidFill>
                  <a:prstClr val="black"/>
                </a:solidFill>
                <a:effectLst/>
                <a:uLnTx/>
                <a:uFillTx/>
                <a:latin typeface="Segoe UI Variable Display" pitchFamily="2" charset="0"/>
                <a:ea typeface="+mn-ea"/>
                <a:cs typeface="+mn-cs"/>
              </a:rPr>
              <a:t>fingerprint</a:t>
            </a:r>
            <a:r>
              <a:rPr kumimoji="0" lang="sk-SK" sz="1800" b="0" i="0" u="none" strike="noStrike" kern="1200" cap="none" spc="0" normalizeH="0" baseline="0" noProof="0" dirty="0">
                <a:ln>
                  <a:noFill/>
                </a:ln>
                <a:solidFill>
                  <a:prstClr val="black"/>
                </a:solidFill>
                <a:effectLst/>
                <a:uLnTx/>
                <a:uFillTx/>
                <a:latin typeface="Segoe UI Variable Display" pitchFamily="2" charset="0"/>
                <a:ea typeface="+mn-ea"/>
                <a:cs typeface="+mn-cs"/>
              </a:rPr>
              <a:t>! All </a:t>
            </a:r>
            <a:r>
              <a:rPr kumimoji="0" lang="sk-SK" sz="1800" b="0" i="0" u="none" strike="noStrike" kern="1200" cap="none" spc="0" normalizeH="0" baseline="0" noProof="0" dirty="0" err="1">
                <a:ln>
                  <a:noFill/>
                </a:ln>
                <a:solidFill>
                  <a:prstClr val="black"/>
                </a:solidFill>
                <a:effectLst/>
                <a:uLnTx/>
                <a:uFillTx/>
                <a:latin typeface="Segoe UI Variable Display" pitchFamily="2" charset="0"/>
                <a:ea typeface="+mn-ea"/>
                <a:cs typeface="+mn-cs"/>
              </a:rPr>
              <a:t>good</a:t>
            </a:r>
            <a:r>
              <a:rPr kumimoji="0" lang="sk-SK" sz="1800" b="0" i="0" u="none" strike="noStrike" kern="1200" cap="none" spc="0" normalizeH="0" baseline="0" noProof="0" dirty="0">
                <a:ln>
                  <a:noFill/>
                </a:ln>
                <a:solidFill>
                  <a:prstClr val="black"/>
                </a:solidFill>
                <a:effectLst/>
                <a:uLnTx/>
                <a:uFillTx/>
                <a:latin typeface="Segoe UI Variable Display" pitchFamily="2" charset="0"/>
                <a:ea typeface="+mn-ea"/>
                <a:cs typeface="+mn-cs"/>
              </a:rPr>
              <a:t> is in laptops!</a:t>
            </a:r>
          </a:p>
        </p:txBody>
      </p:sp>
      <p:grpSp>
        <p:nvGrpSpPr>
          <p:cNvPr id="11" name="Skupina 1">
            <a:extLst>
              <a:ext uri="{FF2B5EF4-FFF2-40B4-BE49-F238E27FC236}">
                <a16:creationId xmlns:a16="http://schemas.microsoft.com/office/drawing/2014/main" id="{877CE95A-C6B4-1984-8E1D-67B4E35DDAD8}"/>
              </a:ext>
            </a:extLst>
          </p:cNvPr>
          <p:cNvGrpSpPr/>
          <p:nvPr/>
        </p:nvGrpSpPr>
        <p:grpSpPr>
          <a:xfrm>
            <a:off x="-17762058" y="1374515"/>
            <a:ext cx="5478625" cy="4108969"/>
            <a:chOff x="5988697" y="1374515"/>
            <a:chExt cx="5478625" cy="4108969"/>
          </a:xfrm>
        </p:grpSpPr>
        <p:pic>
          <p:nvPicPr>
            <p:cNvPr id="12" name="Obrázok 2">
              <a:extLst>
                <a:ext uri="{FF2B5EF4-FFF2-40B4-BE49-F238E27FC236}">
                  <a16:creationId xmlns:a16="http://schemas.microsoft.com/office/drawing/2014/main" id="{5C158DB9-23F9-0210-F861-8554054AE6AF}"/>
                </a:ext>
              </a:extLst>
            </p:cNvPr>
            <p:cNvPicPr>
              <a:picLocks noChangeAspect="1"/>
            </p:cNvPicPr>
            <p:nvPr/>
          </p:nvPicPr>
          <p:blipFill>
            <a:blip r:embed="rId6"/>
            <a:stretch>
              <a:fillRect/>
            </a:stretch>
          </p:blipFill>
          <p:spPr>
            <a:xfrm>
              <a:off x="5988697" y="1374515"/>
              <a:ext cx="5478625" cy="4108969"/>
            </a:xfrm>
            <a:prstGeom prst="rect">
              <a:avLst/>
            </a:prstGeom>
          </p:spPr>
        </p:pic>
        <p:pic>
          <p:nvPicPr>
            <p:cNvPr id="21" name="Obrázok 3">
              <a:extLst>
                <a:ext uri="{FF2B5EF4-FFF2-40B4-BE49-F238E27FC236}">
                  <a16:creationId xmlns:a16="http://schemas.microsoft.com/office/drawing/2014/main" id="{A61B5FAC-BF34-097C-DF34-070C5511D69C}"/>
                </a:ext>
              </a:extLst>
            </p:cNvPr>
            <p:cNvPicPr>
              <a:picLocks noChangeAspect="1"/>
            </p:cNvPicPr>
            <p:nvPr/>
          </p:nvPicPr>
          <p:blipFill rotWithShape="1">
            <a:blip r:embed="rId6"/>
            <a:srcRect l="60318" t="63284" r="18564" b="31947"/>
            <a:stretch/>
          </p:blipFill>
          <p:spPr>
            <a:xfrm>
              <a:off x="8136294" y="3993502"/>
              <a:ext cx="1156996" cy="195943"/>
            </a:xfrm>
            <a:prstGeom prst="rect">
              <a:avLst/>
            </a:prstGeom>
          </p:spPr>
        </p:pic>
      </p:grpSp>
      <p:pic>
        <p:nvPicPr>
          <p:cNvPr id="22" name="Picture 21">
            <a:extLst>
              <a:ext uri="{FF2B5EF4-FFF2-40B4-BE49-F238E27FC236}">
                <a16:creationId xmlns:a16="http://schemas.microsoft.com/office/drawing/2014/main" id="{4B7F9B1E-DCB9-4BF3-6463-87704E4C3C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175806" y="1531723"/>
            <a:ext cx="4303892" cy="2461779"/>
          </a:xfrm>
          <a:prstGeom prst="rect">
            <a:avLst/>
          </a:prstGeom>
        </p:spPr>
      </p:pic>
      <p:sp>
        <p:nvSpPr>
          <p:cNvPr id="23" name="Obdĺžnik: zaoblené rohy 1">
            <a:extLst>
              <a:ext uri="{FF2B5EF4-FFF2-40B4-BE49-F238E27FC236}">
                <a16:creationId xmlns:a16="http://schemas.microsoft.com/office/drawing/2014/main" id="{3D44ECD3-83C6-CEEB-B5CB-930203518B6D}"/>
              </a:ext>
            </a:extLst>
          </p:cNvPr>
          <p:cNvSpPr/>
          <p:nvPr/>
        </p:nvSpPr>
        <p:spPr>
          <a:xfrm>
            <a:off x="-23398797" y="2147977"/>
            <a:ext cx="4891178" cy="2786332"/>
          </a:xfrm>
          <a:prstGeom prst="roundRect">
            <a:avLst>
              <a:gd name="adj" fmla="val 13571"/>
            </a:avLst>
          </a:prstGeom>
          <a:solidFill>
            <a:schemeClr val="tx1"/>
          </a:solidFill>
          <a:ln w="0">
            <a:noFill/>
          </a:ln>
          <a:effectLst>
            <a:outerShdw blurRad="63500" sx="102000" sy="102000" algn="ctr" rotWithShape="0">
              <a:schemeClr val="bg1">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sk-SK"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4" name="Obdĺžnik: zaoblené rohy 2">
            <a:extLst>
              <a:ext uri="{FF2B5EF4-FFF2-40B4-BE49-F238E27FC236}">
                <a16:creationId xmlns:a16="http://schemas.microsoft.com/office/drawing/2014/main" id="{0C03846B-7CF9-FB3D-A498-4B68E0231B28}"/>
              </a:ext>
            </a:extLst>
          </p:cNvPr>
          <p:cNvSpPr/>
          <p:nvPr/>
        </p:nvSpPr>
        <p:spPr>
          <a:xfrm>
            <a:off x="-23062367" y="2432649"/>
            <a:ext cx="4252823" cy="2182483"/>
          </a:xfrm>
          <a:prstGeom prst="roundRect">
            <a:avLst>
              <a:gd name="adj" fmla="val 10343"/>
            </a:avLst>
          </a:prstGeom>
          <a:blipFill dpi="0" rotWithShape="1">
            <a:blip r:embed="rId2"/>
            <a:srcRect/>
            <a:stretch>
              <a:fillRect l="-406" t="-5731" r="406" b="-7312"/>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sk-SK"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4" name="BlokTextu 3">
            <a:extLst>
              <a:ext uri="{FF2B5EF4-FFF2-40B4-BE49-F238E27FC236}">
                <a16:creationId xmlns:a16="http://schemas.microsoft.com/office/drawing/2014/main" id="{9E3BEFB4-0066-74B9-0F04-D3B5B49C15A7}"/>
              </a:ext>
            </a:extLst>
          </p:cNvPr>
          <p:cNvSpPr txBox="1"/>
          <p:nvPr/>
        </p:nvSpPr>
        <p:spPr>
          <a:xfrm>
            <a:off x="850757" y="29630660"/>
            <a:ext cx="5632587" cy="141577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sk-SK" sz="3600" b="0" i="0" u="none" strike="noStrike" kern="1200" cap="none" spc="0" normalizeH="0" baseline="0" noProof="0" dirty="0">
                <a:ln>
                  <a:noFill/>
                </a:ln>
                <a:solidFill>
                  <a:prstClr val="black"/>
                </a:solidFill>
                <a:effectLst/>
                <a:uLnTx/>
                <a:uFillTx/>
                <a:latin typeface="Segoe UI Variable Display" pitchFamily="2" charset="0"/>
                <a:ea typeface="+mn-ea"/>
                <a:cs typeface="+mn-cs"/>
              </a:rPr>
              <a:t>Compatibile for tablets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sk-SK" sz="1400" b="0" i="0" u="none" strike="noStrike" kern="1200" cap="none" spc="0" normalizeH="0" baseline="0" noProof="0" dirty="0">
              <a:ln>
                <a:noFill/>
              </a:ln>
              <a:solidFill>
                <a:prstClr val="black"/>
              </a:solidFill>
              <a:effectLst/>
              <a:uLnTx/>
              <a:uFillTx/>
              <a:latin typeface="Segoe UI Variable Display" pitchFamily="2"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sk-SK" sz="1800" b="0" i="0" u="none" strike="noStrike" kern="1200" cap="none" spc="0" normalizeH="0" baseline="0" noProof="0" dirty="0">
                <a:ln>
                  <a:noFill/>
                </a:ln>
                <a:solidFill>
                  <a:prstClr val="black"/>
                </a:solidFill>
                <a:effectLst/>
                <a:uLnTx/>
                <a:uFillTx/>
                <a:latin typeface="Segoe UI Variable Display" pitchFamily="2" charset="0"/>
                <a:ea typeface="+mn-ea"/>
                <a:cs typeface="+mn-cs"/>
              </a:rPr>
              <a:t>Windows 18 is smoothly running on tablets or laptops with tablet mode!</a:t>
            </a:r>
          </a:p>
        </p:txBody>
      </p:sp>
      <p:pic>
        <p:nvPicPr>
          <p:cNvPr id="5" name="Obrázok 8">
            <a:extLst>
              <a:ext uri="{FF2B5EF4-FFF2-40B4-BE49-F238E27FC236}">
                <a16:creationId xmlns:a16="http://schemas.microsoft.com/office/drawing/2014/main" id="{0203CA51-A904-EA90-6BF7-7EF953F2FFDC}"/>
              </a:ext>
            </a:extLst>
          </p:cNvPr>
          <p:cNvPicPr>
            <a:picLocks noChangeAspect="1"/>
          </p:cNvPicPr>
          <p:nvPr/>
        </p:nvPicPr>
        <p:blipFill>
          <a:blip r:embed="rId7"/>
          <a:stretch>
            <a:fillRect/>
          </a:stretch>
        </p:blipFill>
        <p:spPr>
          <a:xfrm rot="20518386">
            <a:off x="-21100741" y="3429000"/>
            <a:ext cx="920510" cy="920510"/>
          </a:xfrm>
          <a:prstGeom prst="rect">
            <a:avLst/>
          </a:prstGeom>
        </p:spPr>
      </p:pic>
      <p:sp>
        <p:nvSpPr>
          <p:cNvPr id="6" name="Obdĺžnik: zaoblené rohy 1">
            <a:extLst>
              <a:ext uri="{FF2B5EF4-FFF2-40B4-BE49-F238E27FC236}">
                <a16:creationId xmlns:a16="http://schemas.microsoft.com/office/drawing/2014/main" id="{C3D292D4-013F-792E-C3A9-FE6F229104A1}"/>
              </a:ext>
            </a:extLst>
          </p:cNvPr>
          <p:cNvSpPr/>
          <p:nvPr/>
        </p:nvSpPr>
        <p:spPr>
          <a:xfrm>
            <a:off x="23180838" y="1081284"/>
            <a:ext cx="3234908" cy="4641012"/>
          </a:xfrm>
          <a:prstGeom prst="roundRect">
            <a:avLst>
              <a:gd name="adj" fmla="val 5458"/>
            </a:avLst>
          </a:prstGeom>
          <a:solidFill>
            <a:schemeClr val="bg1"/>
          </a:soli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k-SK"/>
          </a:p>
        </p:txBody>
      </p:sp>
      <p:sp>
        <p:nvSpPr>
          <p:cNvPr id="25" name="Obdĺžnik: zaoblené rohy 6">
            <a:extLst>
              <a:ext uri="{FF2B5EF4-FFF2-40B4-BE49-F238E27FC236}">
                <a16:creationId xmlns:a16="http://schemas.microsoft.com/office/drawing/2014/main" id="{B4AA79D7-50F4-273B-973F-87D0EC423D97}"/>
              </a:ext>
            </a:extLst>
          </p:cNvPr>
          <p:cNvSpPr/>
          <p:nvPr/>
        </p:nvSpPr>
        <p:spPr>
          <a:xfrm>
            <a:off x="23180838" y="1081284"/>
            <a:ext cx="3234908" cy="4641012"/>
          </a:xfrm>
          <a:prstGeom prst="roundRect">
            <a:avLst>
              <a:gd name="adj" fmla="val 5458"/>
            </a:avLst>
          </a:prstGeom>
          <a:blipFill dpi="0" rotWithShape="1">
            <a:blip r:embed="rId2">
              <a:alphaModFix amt="60000"/>
            </a:blip>
            <a:srcRect/>
            <a:stretch>
              <a:fillRect l="-5935" t="-45599" r="-204689" b="-20234"/>
            </a:stretch>
          </a:blip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k-SK"/>
          </a:p>
        </p:txBody>
      </p:sp>
      <p:pic>
        <p:nvPicPr>
          <p:cNvPr id="26" name="Obrázok 14">
            <a:extLst>
              <a:ext uri="{FF2B5EF4-FFF2-40B4-BE49-F238E27FC236}">
                <a16:creationId xmlns:a16="http://schemas.microsoft.com/office/drawing/2014/main" id="{7089A270-F1B0-5B36-B7D3-1D7BC7231A3D}"/>
              </a:ext>
            </a:extLst>
          </p:cNvPr>
          <p:cNvPicPr>
            <a:picLocks noChangeAspect="1"/>
          </p:cNvPicPr>
          <p:nvPr/>
        </p:nvPicPr>
        <p:blipFill>
          <a:blip r:embed="rId8"/>
          <a:stretch>
            <a:fillRect/>
          </a:stretch>
        </p:blipFill>
        <p:spPr>
          <a:xfrm>
            <a:off x="24433775" y="1248859"/>
            <a:ext cx="729032" cy="729032"/>
          </a:xfrm>
          <a:prstGeom prst="rect">
            <a:avLst/>
          </a:prstGeom>
        </p:spPr>
      </p:pic>
      <p:sp>
        <p:nvSpPr>
          <p:cNvPr id="27" name="BlokTextu 15">
            <a:extLst>
              <a:ext uri="{FF2B5EF4-FFF2-40B4-BE49-F238E27FC236}">
                <a16:creationId xmlns:a16="http://schemas.microsoft.com/office/drawing/2014/main" id="{F681251E-A340-D09E-E35B-D3EC43425F90}"/>
              </a:ext>
            </a:extLst>
          </p:cNvPr>
          <p:cNvSpPr txBox="1"/>
          <p:nvPr/>
        </p:nvSpPr>
        <p:spPr>
          <a:xfrm>
            <a:off x="23401337" y="2150419"/>
            <a:ext cx="2793909" cy="338554"/>
          </a:xfrm>
          <a:prstGeom prst="rect">
            <a:avLst/>
          </a:prstGeom>
          <a:noFill/>
        </p:spPr>
        <p:txBody>
          <a:bodyPr wrap="square" rtlCol="0">
            <a:spAutoFit/>
          </a:bodyPr>
          <a:lstStyle/>
          <a:p>
            <a:pPr algn="ctr"/>
            <a:r>
              <a:rPr lang="sk-SK" sz="1600" dirty="0">
                <a:latin typeface="Segoe UI Variable Display" pitchFamily="2" charset="0"/>
              </a:rPr>
              <a:t>Windows Copilot</a:t>
            </a:r>
          </a:p>
        </p:txBody>
      </p:sp>
      <p:sp>
        <p:nvSpPr>
          <p:cNvPr id="28" name="Bublina reči: obdĺžnik so zaoblenými rohmi 16">
            <a:extLst>
              <a:ext uri="{FF2B5EF4-FFF2-40B4-BE49-F238E27FC236}">
                <a16:creationId xmlns:a16="http://schemas.microsoft.com/office/drawing/2014/main" id="{BB4ACAFC-1099-A673-7F6E-136C686332D9}"/>
              </a:ext>
            </a:extLst>
          </p:cNvPr>
          <p:cNvSpPr/>
          <p:nvPr/>
        </p:nvSpPr>
        <p:spPr>
          <a:xfrm>
            <a:off x="23363307" y="3806693"/>
            <a:ext cx="1605553" cy="338554"/>
          </a:xfrm>
          <a:prstGeom prst="wedgeRoundRectCallout">
            <a:avLst>
              <a:gd name="adj1" fmla="val -57600"/>
              <a:gd name="adj2" fmla="val 26842"/>
              <a:gd name="adj3" fmla="val 16667"/>
            </a:avLst>
          </a:prstGeom>
          <a:solidFill>
            <a:srgbClr val="00B0F0">
              <a:alpha val="70000"/>
            </a:srgbClr>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sk-SK" sz="1100" dirty="0">
                <a:solidFill>
                  <a:schemeClr val="tx1"/>
                </a:solidFill>
                <a:latin typeface="Segoe UI Variable Display" pitchFamily="2" charset="0"/>
              </a:rPr>
              <a:t>Good Afternoon!</a:t>
            </a:r>
          </a:p>
        </p:txBody>
      </p:sp>
      <p:sp>
        <p:nvSpPr>
          <p:cNvPr id="29" name="Bublina reči: obdĺžnik so zaoblenými rohmi 19">
            <a:extLst>
              <a:ext uri="{FF2B5EF4-FFF2-40B4-BE49-F238E27FC236}">
                <a16:creationId xmlns:a16="http://schemas.microsoft.com/office/drawing/2014/main" id="{5A6039C9-8E68-6E0C-11A6-5F7D75B9F122}"/>
              </a:ext>
            </a:extLst>
          </p:cNvPr>
          <p:cNvSpPr/>
          <p:nvPr/>
        </p:nvSpPr>
        <p:spPr>
          <a:xfrm flipH="1">
            <a:off x="24594005" y="4315115"/>
            <a:ext cx="1605553" cy="338554"/>
          </a:xfrm>
          <a:prstGeom prst="wedgeRoundRectCallout">
            <a:avLst>
              <a:gd name="adj1" fmla="val -57600"/>
              <a:gd name="adj2" fmla="val 26842"/>
              <a:gd name="adj3" fmla="val 16667"/>
            </a:avLst>
          </a:prstGeom>
          <a:solidFill>
            <a:srgbClr val="0070C0">
              <a:alpha val="70000"/>
            </a:srgbClr>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sk-SK" sz="1100" dirty="0">
                <a:solidFill>
                  <a:schemeClr val="tx1">
                    <a:lumMod val="75000"/>
                    <a:lumOff val="25000"/>
                  </a:schemeClr>
                </a:solidFill>
                <a:latin typeface="Segoe UI Variable Display" pitchFamily="2" charset="0"/>
              </a:rPr>
              <a:t>Write your massage</a:t>
            </a:r>
          </a:p>
        </p:txBody>
      </p:sp>
      <p:sp>
        <p:nvSpPr>
          <p:cNvPr id="30" name="BlokTextu 21">
            <a:extLst>
              <a:ext uri="{FF2B5EF4-FFF2-40B4-BE49-F238E27FC236}">
                <a16:creationId xmlns:a16="http://schemas.microsoft.com/office/drawing/2014/main" id="{38029E18-D212-8A8D-398D-6C86CDCF6BDB}"/>
              </a:ext>
            </a:extLst>
          </p:cNvPr>
          <p:cNvSpPr txBox="1"/>
          <p:nvPr/>
        </p:nvSpPr>
        <p:spPr>
          <a:xfrm>
            <a:off x="24643552" y="4350703"/>
            <a:ext cx="1384005" cy="261610"/>
          </a:xfrm>
          <a:prstGeom prst="rect">
            <a:avLst/>
          </a:prstGeom>
          <a:solidFill>
            <a:srgbClr val="418ABD"/>
          </a:solidFill>
        </p:spPr>
        <p:txBody>
          <a:bodyPr wrap="square" rtlCol="0">
            <a:spAutoFit/>
          </a:bodyPr>
          <a:lstStyle/>
          <a:p>
            <a:r>
              <a:rPr lang="sk-SK" sz="1100" dirty="0">
                <a:latin typeface="Segoe UI Variable Display" pitchFamily="2" charset="0"/>
              </a:rPr>
              <a:t>Turn on dark mode</a:t>
            </a:r>
          </a:p>
        </p:txBody>
      </p:sp>
      <p:sp>
        <p:nvSpPr>
          <p:cNvPr id="31" name="Bublina reči: obdĺžnik so zaoblenými rohmi 23">
            <a:extLst>
              <a:ext uri="{FF2B5EF4-FFF2-40B4-BE49-F238E27FC236}">
                <a16:creationId xmlns:a16="http://schemas.microsoft.com/office/drawing/2014/main" id="{9A268977-06B2-5CD7-3AB7-E5085AF8CD02}"/>
              </a:ext>
            </a:extLst>
          </p:cNvPr>
          <p:cNvSpPr/>
          <p:nvPr/>
        </p:nvSpPr>
        <p:spPr>
          <a:xfrm>
            <a:off x="23363039" y="4823537"/>
            <a:ext cx="559672" cy="338554"/>
          </a:xfrm>
          <a:prstGeom prst="wedgeRoundRectCallout">
            <a:avLst>
              <a:gd name="adj1" fmla="val -57600"/>
              <a:gd name="adj2" fmla="val 26842"/>
              <a:gd name="adj3" fmla="val 16667"/>
            </a:avLst>
          </a:prstGeom>
          <a:solidFill>
            <a:srgbClr val="00B0F0">
              <a:alpha val="70000"/>
            </a:srgbClr>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sk-SK" sz="1100" dirty="0">
                <a:solidFill>
                  <a:schemeClr val="tx1"/>
                </a:solidFill>
                <a:latin typeface="Segoe UI Variable Display" pitchFamily="2" charset="0"/>
              </a:rPr>
              <a:t>Sure!</a:t>
            </a:r>
          </a:p>
        </p:txBody>
      </p:sp>
      <p:pic>
        <p:nvPicPr>
          <p:cNvPr id="32" name="Obrázok 14">
            <a:extLst>
              <a:ext uri="{FF2B5EF4-FFF2-40B4-BE49-F238E27FC236}">
                <a16:creationId xmlns:a16="http://schemas.microsoft.com/office/drawing/2014/main" id="{C45479B2-0D5F-C5E6-BD5B-852315D01676}"/>
              </a:ext>
            </a:extLst>
          </p:cNvPr>
          <p:cNvPicPr>
            <a:picLocks noChangeAspect="1"/>
          </p:cNvPicPr>
          <p:nvPr/>
        </p:nvPicPr>
        <p:blipFill>
          <a:blip r:embed="rId8"/>
          <a:stretch>
            <a:fillRect/>
          </a:stretch>
        </p:blipFill>
        <p:spPr>
          <a:xfrm>
            <a:off x="-22052526" y="1580237"/>
            <a:ext cx="729032" cy="729032"/>
          </a:xfrm>
          <a:prstGeom prst="rect">
            <a:avLst/>
          </a:prstGeom>
        </p:spPr>
      </p:pic>
      <p:sp>
        <p:nvSpPr>
          <p:cNvPr id="33" name="TextBox 32">
            <a:extLst>
              <a:ext uri="{FF2B5EF4-FFF2-40B4-BE49-F238E27FC236}">
                <a16:creationId xmlns:a16="http://schemas.microsoft.com/office/drawing/2014/main" id="{A28E5AF1-30F6-6820-5AB2-A47D9CB14104}"/>
              </a:ext>
            </a:extLst>
          </p:cNvPr>
          <p:cNvSpPr txBox="1"/>
          <p:nvPr/>
        </p:nvSpPr>
        <p:spPr>
          <a:xfrm>
            <a:off x="-22111242" y="2525948"/>
            <a:ext cx="5374243" cy="2554545"/>
          </a:xfrm>
          <a:prstGeom prst="rect">
            <a:avLst/>
          </a:prstGeom>
          <a:noFill/>
        </p:spPr>
        <p:txBody>
          <a:bodyPr wrap="square" rtlCol="0">
            <a:spAutoFit/>
          </a:bodyPr>
          <a:lstStyle/>
          <a:p>
            <a:r>
              <a:rPr lang="en-US" sz="2400" dirty="0">
                <a:latin typeface="Segoe UI" panose="020B0502040204020203" pitchFamily="34" charset="0"/>
                <a:cs typeface="Segoe UI" panose="020B0502040204020203" pitchFamily="34" charset="0"/>
              </a:rPr>
              <a:t>New Windows 13 Copilot </a:t>
            </a:r>
          </a:p>
          <a:p>
            <a:endParaRPr lang="en-US" sz="1400" dirty="0">
              <a:latin typeface="Segoe UI" panose="020B0502040204020203" pitchFamily="34" charset="0"/>
              <a:cs typeface="Segoe UI" panose="020B0502040204020203" pitchFamily="34" charset="0"/>
            </a:endParaRPr>
          </a:p>
          <a:p>
            <a:r>
              <a:rPr lang="en-US" sz="1400" dirty="0">
                <a:latin typeface="Segoe UI" panose="020B0502040204020203" pitchFamily="34" charset="0"/>
                <a:cs typeface="Segoe UI" panose="020B0502040204020203" pitchFamily="34" charset="0"/>
              </a:rPr>
              <a:t>Say Hello to Windows 13 Copilot. Microsoft’s AI Features Virtual assistant. It Understands and anticipates your needs, making suggestions for tasks, setting reminders, and providing helpful insights.</a:t>
            </a:r>
          </a:p>
          <a:p>
            <a:endParaRPr lang="en-US" sz="1400" dirty="0">
              <a:latin typeface="Segoe UI" panose="020B0502040204020203" pitchFamily="34" charset="0"/>
              <a:cs typeface="Segoe UI" panose="020B0502040204020203" pitchFamily="34" charset="0"/>
            </a:endParaRPr>
          </a:p>
          <a:p>
            <a:r>
              <a:rPr lang="en-US" sz="1400" dirty="0">
                <a:latin typeface="Segoe UI" panose="020B0502040204020203" pitchFamily="34" charset="0"/>
                <a:cs typeface="Segoe UI" panose="020B0502040204020203" pitchFamily="34" charset="0"/>
              </a:rPr>
              <a:t>It seamlessly works across all your devices., making it a true personal assistant.</a:t>
            </a:r>
          </a:p>
          <a:p>
            <a:endParaRPr lang="en-US" sz="2400" dirty="0">
              <a:latin typeface="Segoe UI" panose="020B0502040204020203" pitchFamily="34" charset="0"/>
              <a:cs typeface="Segoe UI" panose="020B0502040204020203" pitchFamily="34" charset="0"/>
            </a:endParaRPr>
          </a:p>
        </p:txBody>
      </p:sp>
      <p:sp>
        <p:nvSpPr>
          <p:cNvPr id="34" name="BlokTextu 3">
            <a:extLst>
              <a:ext uri="{FF2B5EF4-FFF2-40B4-BE49-F238E27FC236}">
                <a16:creationId xmlns:a16="http://schemas.microsoft.com/office/drawing/2014/main" id="{22CB5FF9-1713-8CDD-6BB0-0A2F9DCF2F83}"/>
              </a:ext>
            </a:extLst>
          </p:cNvPr>
          <p:cNvSpPr txBox="1"/>
          <p:nvPr/>
        </p:nvSpPr>
        <p:spPr>
          <a:xfrm>
            <a:off x="850757" y="-39863686"/>
            <a:ext cx="5632587" cy="1415772"/>
          </a:xfrm>
          <a:prstGeom prst="rect">
            <a:avLst/>
          </a:prstGeom>
          <a:noFill/>
        </p:spPr>
        <p:txBody>
          <a:bodyPr wrap="square" rtlCol="0">
            <a:spAutoFit/>
          </a:bodyPr>
          <a:lstStyle/>
          <a:p>
            <a:r>
              <a:rPr lang="sk-SK" sz="3600" dirty="0">
                <a:latin typeface="Segoe UI Variable Display" pitchFamily="2" charset="0"/>
              </a:rPr>
              <a:t>Compatibile for tablets</a:t>
            </a:r>
          </a:p>
          <a:p>
            <a:endParaRPr lang="sk-SK" sz="1400" dirty="0">
              <a:latin typeface="Segoe UI Variable Display" pitchFamily="2" charset="0"/>
            </a:endParaRPr>
          </a:p>
          <a:p>
            <a:r>
              <a:rPr lang="sk-SK" dirty="0">
                <a:latin typeface="Segoe UI Variable Display" pitchFamily="2" charset="0"/>
              </a:rPr>
              <a:t>Windows 1</a:t>
            </a:r>
            <a:r>
              <a:rPr lang="en-US" dirty="0">
                <a:latin typeface="Segoe UI Variable Display" pitchFamily="2" charset="0"/>
              </a:rPr>
              <a:t>3</a:t>
            </a:r>
            <a:r>
              <a:rPr lang="sk-SK" dirty="0">
                <a:latin typeface="Segoe UI Variable Display" pitchFamily="2" charset="0"/>
              </a:rPr>
              <a:t> is smoothly running on tablets or laptops with tablet mode!</a:t>
            </a:r>
          </a:p>
        </p:txBody>
      </p:sp>
    </p:spTree>
    <p:extLst>
      <p:ext uri="{BB962C8B-B14F-4D97-AF65-F5344CB8AC3E}">
        <p14:creationId xmlns:p14="http://schemas.microsoft.com/office/powerpoint/2010/main" val="3899017122"/>
      </p:ext>
    </p:extLst>
  </p:cSld>
  <p:clrMapOvr>
    <a:masterClrMapping/>
  </p:clrMapOvr>
  <mc:AlternateContent xmlns:mc="http://schemas.openxmlformats.org/markup-compatibility/2006" xmlns:p159="http://schemas.microsoft.com/office/powerpoint/2015/09/main">
    <mc:Choice Requires="p159">
      <p:transition advTm="2000">
        <p159:morph option="byObject"/>
      </p:transition>
    </mc:Choice>
    <mc:Fallback xmlns="">
      <p:transition advTm="2000">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pic>
        <p:nvPicPr>
          <p:cNvPr id="2" name="Google Shape;111;p18">
            <a:extLst>
              <a:ext uri="{FF2B5EF4-FFF2-40B4-BE49-F238E27FC236}">
                <a16:creationId xmlns:a16="http://schemas.microsoft.com/office/drawing/2014/main" id="{EB27B543-096A-FAD3-AD41-8CA30D5CBCAD}"/>
              </a:ext>
            </a:extLst>
          </p:cNvPr>
          <p:cNvPicPr preferRelativeResize="0"/>
          <p:nvPr/>
        </p:nvPicPr>
        <p:blipFill>
          <a:blip r:embed="rId3">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rcRect t="33709" b="33709"/>
          <a:stretch/>
        </p:blipFill>
        <p:spPr>
          <a:xfrm>
            <a:off x="705853" y="916120"/>
            <a:ext cx="11053010" cy="4845880"/>
          </a:xfrm>
          <a:prstGeom prst="roundRect">
            <a:avLst>
              <a:gd name="adj" fmla="val 8458"/>
            </a:avLst>
          </a:prstGeom>
          <a:noFill/>
          <a:ln>
            <a:noFill/>
          </a:ln>
        </p:spPr>
      </p:pic>
      <p:sp>
        <p:nvSpPr>
          <p:cNvPr id="7" name="Google Shape;262;p19">
            <a:extLst>
              <a:ext uri="{FF2B5EF4-FFF2-40B4-BE49-F238E27FC236}">
                <a16:creationId xmlns:a16="http://schemas.microsoft.com/office/drawing/2014/main" id="{C625F104-4E30-0F82-958F-4C23F0779534}"/>
              </a:ext>
            </a:extLst>
          </p:cNvPr>
          <p:cNvSpPr txBox="1"/>
          <p:nvPr/>
        </p:nvSpPr>
        <p:spPr>
          <a:xfrm>
            <a:off x="2089666" y="6079383"/>
            <a:ext cx="257701" cy="584775"/>
          </a:xfrm>
          <a:prstGeom prst="rect">
            <a:avLst/>
          </a:prstGeom>
          <a:noFill/>
          <a:ln>
            <a:noFill/>
          </a:ln>
        </p:spPr>
        <p:txBody>
          <a:bodyPr spcFirstLastPara="1" wrap="square" lIns="91425" tIns="45700" rIns="91425" bIns="45700" anchor="t"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200" b="0" i="0" u="none" strike="noStrike" kern="0" cap="none" spc="0" normalizeH="0" baseline="0" noProof="0">
                <a:ln>
                  <a:noFill/>
                </a:ln>
                <a:solidFill>
                  <a:prstClr val="black"/>
                </a:solidFill>
                <a:effectLst/>
                <a:uLnTx/>
                <a:uFillTx/>
                <a:latin typeface="Play"/>
                <a:ea typeface="Play"/>
                <a:cs typeface="Play"/>
                <a:sym typeface="Play"/>
              </a:rPr>
              <a:t>1</a:t>
            </a:r>
            <a:endParaRPr kumimoji="0" sz="3200" b="0" i="0" u="none" strike="noStrike" kern="0" cap="none" spc="0" normalizeH="0" baseline="0" noProof="0">
              <a:ln>
                <a:noFill/>
              </a:ln>
              <a:solidFill>
                <a:prstClr val="black"/>
              </a:solidFill>
              <a:effectLst/>
              <a:uLnTx/>
              <a:uFillTx/>
              <a:latin typeface="Play"/>
              <a:ea typeface="Play"/>
              <a:cs typeface="Play"/>
              <a:sym typeface="Play"/>
            </a:endParaRPr>
          </a:p>
        </p:txBody>
      </p:sp>
      <p:sp>
        <p:nvSpPr>
          <p:cNvPr id="8" name="Google Shape;263;p19">
            <a:extLst>
              <a:ext uri="{FF2B5EF4-FFF2-40B4-BE49-F238E27FC236}">
                <a16:creationId xmlns:a16="http://schemas.microsoft.com/office/drawing/2014/main" id="{DBB7E266-440B-CF87-9827-2E5CFA3437FF}"/>
              </a:ext>
            </a:extLst>
          </p:cNvPr>
          <p:cNvSpPr txBox="1"/>
          <p:nvPr/>
        </p:nvSpPr>
        <p:spPr>
          <a:xfrm>
            <a:off x="2428220" y="6233270"/>
            <a:ext cx="1777669" cy="276959"/>
          </a:xfrm>
          <a:prstGeom prst="rect">
            <a:avLst/>
          </a:prstGeom>
          <a:noFill/>
          <a:ln>
            <a:noFill/>
          </a:ln>
        </p:spPr>
        <p:txBody>
          <a:bodyPr spcFirstLastPara="1" wrap="square" lIns="91425" tIns="45700" rIns="91425" bIns="45700" anchor="t"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0" i="0" u="none" strike="noStrike" kern="0" cap="none" spc="0" normalizeH="0" baseline="0" noProof="0">
                <a:ln>
                  <a:noFill/>
                </a:ln>
                <a:solidFill>
                  <a:prstClr val="black"/>
                </a:solidFill>
                <a:effectLst/>
                <a:uLnTx/>
                <a:uFillTx/>
                <a:latin typeface="Play"/>
                <a:ea typeface="Play"/>
                <a:cs typeface="Play"/>
                <a:sym typeface="Play"/>
              </a:rPr>
              <a:t>Collecting Information</a:t>
            </a:r>
            <a:endParaRPr kumimoji="0" sz="1200" b="0" i="0" u="none" strike="noStrike" kern="0" cap="none" spc="0" normalizeH="0" baseline="0" noProof="0">
              <a:ln>
                <a:noFill/>
              </a:ln>
              <a:solidFill>
                <a:prstClr val="black"/>
              </a:solidFill>
              <a:effectLst/>
              <a:uLnTx/>
              <a:uFillTx/>
              <a:latin typeface="Play"/>
              <a:ea typeface="Play"/>
              <a:cs typeface="Play"/>
              <a:sym typeface="Play"/>
            </a:endParaRPr>
          </a:p>
        </p:txBody>
      </p:sp>
      <p:sp>
        <p:nvSpPr>
          <p:cNvPr id="13" name="Google Shape;264;p19">
            <a:extLst>
              <a:ext uri="{FF2B5EF4-FFF2-40B4-BE49-F238E27FC236}">
                <a16:creationId xmlns:a16="http://schemas.microsoft.com/office/drawing/2014/main" id="{FC52B745-314B-2B37-9B0A-77DC4C2FD1FB}"/>
              </a:ext>
            </a:extLst>
          </p:cNvPr>
          <p:cNvSpPr/>
          <p:nvPr/>
        </p:nvSpPr>
        <p:spPr>
          <a:xfrm>
            <a:off x="2203551" y="5904388"/>
            <a:ext cx="2863962" cy="242293"/>
          </a:xfrm>
          <a:prstGeom prst="rect">
            <a:avLst/>
          </a:prstGeom>
          <a:solidFill>
            <a:srgbClr val="262626"/>
          </a:solidFill>
          <a:ln>
            <a:noFill/>
          </a:ln>
        </p:spPr>
        <p:txBody>
          <a:bodyPr spcFirstLastPara="1" wrap="square" lIns="91425" tIns="45700" rIns="91425" bIns="457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dirty="0">
              <a:ln>
                <a:noFill/>
              </a:ln>
              <a:solidFill>
                <a:prstClr val="black"/>
              </a:solidFill>
              <a:effectLst/>
              <a:uLnTx/>
              <a:uFillTx/>
              <a:latin typeface="Play"/>
              <a:ea typeface="Play"/>
              <a:cs typeface="Play"/>
              <a:sym typeface="Play"/>
            </a:endParaRPr>
          </a:p>
        </p:txBody>
      </p:sp>
      <p:sp>
        <p:nvSpPr>
          <p:cNvPr id="14" name="Google Shape;267;p19">
            <a:extLst>
              <a:ext uri="{FF2B5EF4-FFF2-40B4-BE49-F238E27FC236}">
                <a16:creationId xmlns:a16="http://schemas.microsoft.com/office/drawing/2014/main" id="{6043269D-09EB-D981-5D60-D79202957B20}"/>
              </a:ext>
            </a:extLst>
          </p:cNvPr>
          <p:cNvSpPr txBox="1"/>
          <p:nvPr/>
        </p:nvSpPr>
        <p:spPr>
          <a:xfrm>
            <a:off x="5159446" y="6122769"/>
            <a:ext cx="405880" cy="584775"/>
          </a:xfrm>
          <a:prstGeom prst="rect">
            <a:avLst/>
          </a:prstGeom>
          <a:noFill/>
          <a:ln>
            <a:noFill/>
          </a:ln>
        </p:spPr>
        <p:txBody>
          <a:bodyPr spcFirstLastPara="1" wrap="square" lIns="91425" tIns="45700" rIns="91425" bIns="45700" anchor="t"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200" b="0" i="0" u="none" strike="noStrike" kern="0" cap="none" spc="0" normalizeH="0" baseline="0" noProof="0">
                <a:ln>
                  <a:noFill/>
                </a:ln>
                <a:solidFill>
                  <a:prstClr val="black"/>
                </a:solidFill>
                <a:effectLst/>
                <a:uLnTx/>
                <a:uFillTx/>
                <a:latin typeface="Play"/>
                <a:ea typeface="Play"/>
                <a:cs typeface="Play"/>
                <a:sym typeface="Play"/>
              </a:rPr>
              <a:t>2</a:t>
            </a:r>
            <a:endParaRPr kumimoji="0" sz="3200" b="0" i="0" u="none" strike="noStrike" kern="0" cap="none" spc="0" normalizeH="0" baseline="0" noProof="0">
              <a:ln>
                <a:noFill/>
              </a:ln>
              <a:solidFill>
                <a:prstClr val="black"/>
              </a:solidFill>
              <a:effectLst/>
              <a:uLnTx/>
              <a:uFillTx/>
              <a:latin typeface="Play"/>
              <a:ea typeface="Play"/>
              <a:cs typeface="Play"/>
              <a:sym typeface="Play"/>
            </a:endParaRPr>
          </a:p>
        </p:txBody>
      </p:sp>
      <p:sp>
        <p:nvSpPr>
          <p:cNvPr id="15" name="Google Shape;268;p19">
            <a:extLst>
              <a:ext uri="{FF2B5EF4-FFF2-40B4-BE49-F238E27FC236}">
                <a16:creationId xmlns:a16="http://schemas.microsoft.com/office/drawing/2014/main" id="{CF30547B-E6E4-A27F-7794-688B595922C2}"/>
              </a:ext>
            </a:extLst>
          </p:cNvPr>
          <p:cNvSpPr txBox="1"/>
          <p:nvPr/>
        </p:nvSpPr>
        <p:spPr>
          <a:xfrm>
            <a:off x="5498000" y="6246676"/>
            <a:ext cx="1914485" cy="276959"/>
          </a:xfrm>
          <a:prstGeom prst="rect">
            <a:avLst/>
          </a:prstGeom>
          <a:noFill/>
          <a:ln>
            <a:noFill/>
          </a:ln>
        </p:spPr>
        <p:txBody>
          <a:bodyPr spcFirstLastPara="1" wrap="square" lIns="91425" tIns="45700" rIns="91425" bIns="45700" anchor="t"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0" i="0" u="none" strike="noStrike" kern="0" cap="none" spc="0" normalizeH="0" baseline="0" noProof="0" dirty="0">
                <a:ln>
                  <a:noFill/>
                </a:ln>
                <a:solidFill>
                  <a:prstClr val="black"/>
                </a:solidFill>
                <a:effectLst/>
                <a:uLnTx/>
                <a:uFillTx/>
                <a:latin typeface="Play"/>
                <a:ea typeface="Play"/>
                <a:cs typeface="Play"/>
                <a:sym typeface="Play"/>
              </a:rPr>
              <a:t>Installing Windows 13</a:t>
            </a:r>
            <a:endParaRPr kumimoji="0" sz="1200" b="0" i="0" u="none" strike="noStrike" kern="0" cap="none" spc="0" normalizeH="0" baseline="0" noProof="0" dirty="0">
              <a:ln>
                <a:noFill/>
              </a:ln>
              <a:solidFill>
                <a:prstClr val="black"/>
              </a:solidFill>
              <a:effectLst/>
              <a:uLnTx/>
              <a:uFillTx/>
              <a:latin typeface="Play"/>
              <a:ea typeface="Play"/>
              <a:cs typeface="Play"/>
              <a:sym typeface="Play"/>
            </a:endParaRPr>
          </a:p>
        </p:txBody>
      </p:sp>
      <p:sp>
        <p:nvSpPr>
          <p:cNvPr id="16" name="Google Shape;269;p19">
            <a:extLst>
              <a:ext uri="{FF2B5EF4-FFF2-40B4-BE49-F238E27FC236}">
                <a16:creationId xmlns:a16="http://schemas.microsoft.com/office/drawing/2014/main" id="{08F95D19-A4E1-A60A-4097-D282D6D2F519}"/>
              </a:ext>
            </a:extLst>
          </p:cNvPr>
          <p:cNvSpPr txBox="1"/>
          <p:nvPr/>
        </p:nvSpPr>
        <p:spPr>
          <a:xfrm>
            <a:off x="7951743" y="6128016"/>
            <a:ext cx="405880" cy="584775"/>
          </a:xfrm>
          <a:prstGeom prst="rect">
            <a:avLst/>
          </a:prstGeom>
          <a:noFill/>
          <a:ln>
            <a:noFill/>
          </a:ln>
        </p:spPr>
        <p:txBody>
          <a:bodyPr spcFirstLastPara="1" wrap="square" lIns="91425" tIns="45700" rIns="91425" bIns="45700" anchor="t"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200" b="0" i="0" u="none" strike="noStrike" kern="0" cap="none" spc="0" normalizeH="0" baseline="0" noProof="0" dirty="0">
                <a:ln>
                  <a:noFill/>
                </a:ln>
                <a:solidFill>
                  <a:prstClr val="black"/>
                </a:solidFill>
                <a:effectLst/>
                <a:uLnTx/>
                <a:uFillTx/>
                <a:latin typeface="Play"/>
                <a:ea typeface="Play"/>
                <a:cs typeface="Play"/>
                <a:sym typeface="Play"/>
              </a:rPr>
              <a:t>3</a:t>
            </a:r>
            <a:endParaRPr kumimoji="0" sz="3200" b="0" i="0" u="none" strike="noStrike" kern="0" cap="none" spc="0" normalizeH="0" baseline="0" noProof="0" dirty="0">
              <a:ln>
                <a:noFill/>
              </a:ln>
              <a:solidFill>
                <a:prstClr val="black"/>
              </a:solidFill>
              <a:effectLst/>
              <a:uLnTx/>
              <a:uFillTx/>
              <a:latin typeface="Play"/>
              <a:ea typeface="Play"/>
              <a:cs typeface="Play"/>
              <a:sym typeface="Play"/>
            </a:endParaRPr>
          </a:p>
        </p:txBody>
      </p:sp>
      <p:sp>
        <p:nvSpPr>
          <p:cNvPr id="17" name="Google Shape;270;p19">
            <a:extLst>
              <a:ext uri="{FF2B5EF4-FFF2-40B4-BE49-F238E27FC236}">
                <a16:creationId xmlns:a16="http://schemas.microsoft.com/office/drawing/2014/main" id="{8C2194B0-069A-2309-1A67-B12A5B4A406D}"/>
              </a:ext>
            </a:extLst>
          </p:cNvPr>
          <p:cNvSpPr txBox="1"/>
          <p:nvPr/>
        </p:nvSpPr>
        <p:spPr>
          <a:xfrm>
            <a:off x="8290297" y="6236933"/>
            <a:ext cx="1153506" cy="276959"/>
          </a:xfrm>
          <a:prstGeom prst="rect">
            <a:avLst/>
          </a:prstGeom>
          <a:noFill/>
          <a:ln>
            <a:noFill/>
          </a:ln>
        </p:spPr>
        <p:txBody>
          <a:bodyPr spcFirstLastPara="1" wrap="square" lIns="91425" tIns="45700" rIns="91425" bIns="45700" anchor="t"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0" i="0" u="none" strike="noStrike" kern="0" cap="none" spc="0" normalizeH="0" baseline="0" noProof="0" dirty="0">
                <a:ln>
                  <a:noFill/>
                </a:ln>
                <a:solidFill>
                  <a:prstClr val="black"/>
                </a:solidFill>
                <a:effectLst/>
                <a:uLnTx/>
                <a:uFillTx/>
                <a:latin typeface="Play"/>
                <a:ea typeface="Play"/>
                <a:cs typeface="Play"/>
                <a:sym typeface="Play"/>
              </a:rPr>
              <a:t>Finishing Up</a:t>
            </a:r>
            <a:endParaRPr kumimoji="0" sz="1200" b="0" i="0" u="none" strike="noStrike" kern="0" cap="none" spc="0" normalizeH="0" baseline="0" noProof="0" dirty="0">
              <a:ln>
                <a:noFill/>
              </a:ln>
              <a:solidFill>
                <a:prstClr val="black"/>
              </a:solidFill>
              <a:effectLst/>
              <a:uLnTx/>
              <a:uFillTx/>
              <a:latin typeface="Play"/>
              <a:ea typeface="Play"/>
              <a:cs typeface="Play"/>
              <a:sym typeface="Play"/>
            </a:endParaRPr>
          </a:p>
        </p:txBody>
      </p:sp>
      <p:sp>
        <p:nvSpPr>
          <p:cNvPr id="18" name="Google Shape;276;p19">
            <a:extLst>
              <a:ext uri="{FF2B5EF4-FFF2-40B4-BE49-F238E27FC236}">
                <a16:creationId xmlns:a16="http://schemas.microsoft.com/office/drawing/2014/main" id="{E69796B8-42AC-1050-396C-648E1C94D5DF}"/>
              </a:ext>
            </a:extLst>
          </p:cNvPr>
          <p:cNvSpPr/>
          <p:nvPr/>
        </p:nvSpPr>
        <p:spPr>
          <a:xfrm>
            <a:off x="2203548" y="5885356"/>
            <a:ext cx="2886074" cy="276043"/>
          </a:xfrm>
          <a:prstGeom prst="rect">
            <a:avLst/>
          </a:prstGeom>
          <a:solidFill>
            <a:srgbClr val="00B050"/>
          </a:solidFill>
          <a:ln>
            <a:noFill/>
          </a:ln>
        </p:spPr>
        <p:txBody>
          <a:bodyPr spcFirstLastPara="1" wrap="square" lIns="91425" tIns="45700" rIns="91425" bIns="457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prstClr val="black"/>
              </a:solidFill>
              <a:effectLst/>
              <a:uLnTx/>
              <a:uFillTx/>
              <a:latin typeface="Play"/>
              <a:ea typeface="Play"/>
              <a:cs typeface="Play"/>
              <a:sym typeface="Play"/>
            </a:endParaRPr>
          </a:p>
        </p:txBody>
      </p:sp>
      <p:sp>
        <p:nvSpPr>
          <p:cNvPr id="19" name="Google Shape;264;p19">
            <a:extLst>
              <a:ext uri="{FF2B5EF4-FFF2-40B4-BE49-F238E27FC236}">
                <a16:creationId xmlns:a16="http://schemas.microsoft.com/office/drawing/2014/main" id="{BDC9BD62-BEAD-70FA-6332-2B7B37A2CB4C}"/>
              </a:ext>
            </a:extLst>
          </p:cNvPr>
          <p:cNvSpPr/>
          <p:nvPr/>
        </p:nvSpPr>
        <p:spPr>
          <a:xfrm>
            <a:off x="5213170" y="5884439"/>
            <a:ext cx="2608444" cy="276960"/>
          </a:xfrm>
          <a:prstGeom prst="rect">
            <a:avLst/>
          </a:prstGeom>
          <a:solidFill>
            <a:srgbClr val="262626"/>
          </a:solidFill>
          <a:ln>
            <a:noFill/>
          </a:ln>
        </p:spPr>
        <p:txBody>
          <a:bodyPr spcFirstLastPara="1" wrap="square" lIns="91425" tIns="45700" rIns="91425" bIns="457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dirty="0">
              <a:ln>
                <a:noFill/>
              </a:ln>
              <a:solidFill>
                <a:prstClr val="black"/>
              </a:solidFill>
              <a:effectLst/>
              <a:uLnTx/>
              <a:uFillTx/>
              <a:latin typeface="Play"/>
              <a:ea typeface="Play"/>
              <a:cs typeface="Play"/>
              <a:sym typeface="Play"/>
            </a:endParaRPr>
          </a:p>
        </p:txBody>
      </p:sp>
      <p:sp>
        <p:nvSpPr>
          <p:cNvPr id="20" name="Google Shape;264;p19">
            <a:extLst>
              <a:ext uri="{FF2B5EF4-FFF2-40B4-BE49-F238E27FC236}">
                <a16:creationId xmlns:a16="http://schemas.microsoft.com/office/drawing/2014/main" id="{F008BAC5-D637-CA9B-013C-49797D514D3A}"/>
              </a:ext>
            </a:extLst>
          </p:cNvPr>
          <p:cNvSpPr/>
          <p:nvPr/>
        </p:nvSpPr>
        <p:spPr>
          <a:xfrm>
            <a:off x="7973852" y="5901929"/>
            <a:ext cx="2608444" cy="276960"/>
          </a:xfrm>
          <a:prstGeom prst="rect">
            <a:avLst/>
          </a:prstGeom>
          <a:solidFill>
            <a:srgbClr val="262626"/>
          </a:solidFill>
          <a:ln>
            <a:noFill/>
          </a:ln>
        </p:spPr>
        <p:txBody>
          <a:bodyPr spcFirstLastPara="1" wrap="square" lIns="91425" tIns="45700" rIns="91425" bIns="457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dirty="0">
              <a:ln>
                <a:noFill/>
              </a:ln>
              <a:solidFill>
                <a:prstClr val="black"/>
              </a:solidFill>
              <a:effectLst/>
              <a:uLnTx/>
              <a:uFillTx/>
              <a:latin typeface="Play"/>
              <a:ea typeface="Play"/>
              <a:cs typeface="Play"/>
              <a:sym typeface="Play"/>
            </a:endParaRPr>
          </a:p>
        </p:txBody>
      </p:sp>
      <p:sp>
        <p:nvSpPr>
          <p:cNvPr id="9" name="Obdĺžnik: zaoblené rohy 7">
            <a:extLst>
              <a:ext uri="{FF2B5EF4-FFF2-40B4-BE49-F238E27FC236}">
                <a16:creationId xmlns:a16="http://schemas.microsoft.com/office/drawing/2014/main" id="{216A6013-62D9-F0F7-F922-5BA6606CAECB}"/>
              </a:ext>
            </a:extLst>
          </p:cNvPr>
          <p:cNvSpPr/>
          <p:nvPr/>
        </p:nvSpPr>
        <p:spPr>
          <a:xfrm>
            <a:off x="-14711502" y="2539719"/>
            <a:ext cx="1512000" cy="1512000"/>
          </a:xfrm>
          <a:prstGeom prst="roundRect">
            <a:avLst/>
          </a:prstGeom>
          <a:blipFill dpi="0" rotWithShape="1">
            <a:blip r:embed="rId2"/>
            <a:srcRect/>
            <a:stretch>
              <a:fillRect l="-536881" t="-96886" r="-169468" b="-256686"/>
            </a:stretch>
          </a:blipFill>
          <a:ln w="3810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sk-SK"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40" name="Picture 39">
            <a:extLst>
              <a:ext uri="{FF2B5EF4-FFF2-40B4-BE49-F238E27FC236}">
                <a16:creationId xmlns:a16="http://schemas.microsoft.com/office/drawing/2014/main" id="{CB32B7FC-1453-8D14-A062-F9F00F54AE87}"/>
              </a:ext>
            </a:extLst>
          </p:cNvPr>
          <p:cNvPicPr>
            <a:picLocks noChangeAspect="1"/>
          </p:cNvPicPr>
          <p:nvPr/>
        </p:nvPicPr>
        <p:blipFill>
          <a:blip r:embed="rId5">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4776056" y="2420698"/>
            <a:ext cx="1646892" cy="1650859"/>
          </a:xfrm>
          <a:prstGeom prst="rect">
            <a:avLst/>
          </a:prstGeom>
          <a:ln>
            <a:solidFill>
              <a:srgbClr val="7030A0"/>
            </a:solidFill>
          </a:ln>
        </p:spPr>
      </p:pic>
      <p:sp>
        <p:nvSpPr>
          <p:cNvPr id="41" name="Obdĺžnik: zaoblené rohy 7">
            <a:extLst>
              <a:ext uri="{FF2B5EF4-FFF2-40B4-BE49-F238E27FC236}">
                <a16:creationId xmlns:a16="http://schemas.microsoft.com/office/drawing/2014/main" id="{EED54A87-25F1-0AC6-E768-429900B5EBE3}"/>
              </a:ext>
            </a:extLst>
          </p:cNvPr>
          <p:cNvSpPr/>
          <p:nvPr/>
        </p:nvSpPr>
        <p:spPr>
          <a:xfrm>
            <a:off x="1664882" y="-12561322"/>
            <a:ext cx="795975" cy="811915"/>
          </a:xfrm>
          <a:prstGeom prst="roundRect">
            <a:avLst/>
          </a:prstGeom>
          <a:blipFill dpi="0" rotWithShape="1">
            <a:blip r:embed="rId2"/>
            <a:srcRect/>
            <a:stretch>
              <a:fillRect l="-536881" t="-96886" r="-169468" b="-256686"/>
            </a:stretch>
          </a:blipFill>
          <a:ln w="3810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sk-SK"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42" name="Picture 41">
            <a:extLst>
              <a:ext uri="{FF2B5EF4-FFF2-40B4-BE49-F238E27FC236}">
                <a16:creationId xmlns:a16="http://schemas.microsoft.com/office/drawing/2014/main" id="{FEFB8316-3C67-EED8-A382-39AA1DEC30A8}"/>
              </a:ext>
            </a:extLst>
          </p:cNvPr>
          <p:cNvPicPr>
            <a:picLocks noChangeAspect="1"/>
          </p:cNvPicPr>
          <p:nvPr/>
        </p:nvPicPr>
        <p:blipFill>
          <a:blip r:embed="rId5">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600338" y="-12625745"/>
            <a:ext cx="894024" cy="896177"/>
          </a:xfrm>
          <a:prstGeom prst="rect">
            <a:avLst/>
          </a:prstGeom>
        </p:spPr>
      </p:pic>
      <p:sp>
        <p:nvSpPr>
          <p:cNvPr id="43" name="BlokTextu 1">
            <a:extLst>
              <a:ext uri="{FF2B5EF4-FFF2-40B4-BE49-F238E27FC236}">
                <a16:creationId xmlns:a16="http://schemas.microsoft.com/office/drawing/2014/main" id="{EF65C71A-7111-AD61-5C12-EBA4A4507ED7}"/>
              </a:ext>
            </a:extLst>
          </p:cNvPr>
          <p:cNvSpPr txBox="1"/>
          <p:nvPr/>
        </p:nvSpPr>
        <p:spPr>
          <a:xfrm>
            <a:off x="1600338" y="-11491238"/>
            <a:ext cx="5928686" cy="196977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sk-SK" sz="3600" b="0" i="0" u="none" strike="noStrike" kern="1200" cap="none" spc="0" normalizeH="0" baseline="0" noProof="0" dirty="0">
                <a:ln>
                  <a:noFill/>
                </a:ln>
                <a:solidFill>
                  <a:prstClr val="white"/>
                </a:solidFill>
                <a:effectLst/>
                <a:uLnTx/>
                <a:uFillTx/>
                <a:latin typeface="Segoe UI Variable Display" pitchFamily="2" charset="0"/>
                <a:ea typeface="+mn-ea"/>
                <a:cs typeface="+mn-cs"/>
              </a:rPr>
              <a:t>Welcome to Windows 18</a:t>
            </a:r>
            <a:r>
              <a:rPr kumimoji="0" lang="en-US" sz="3600" b="0" i="0" u="none" strike="noStrike" kern="1200" cap="none" spc="0" normalizeH="0" baseline="0" noProof="0" dirty="0">
                <a:ln>
                  <a:noFill/>
                </a:ln>
                <a:solidFill>
                  <a:prstClr val="white"/>
                </a:solidFill>
                <a:effectLst/>
                <a:uLnTx/>
                <a:uFillTx/>
                <a:latin typeface="Segoe UI Variable Display" pitchFamily="2" charset="0"/>
                <a:ea typeface="+mn-ea"/>
                <a:cs typeface="+mn-cs"/>
              </a:rPr>
              <a:t> 2024</a:t>
            </a:r>
            <a:r>
              <a:rPr kumimoji="0" lang="sk-SK" sz="3600" b="0" i="0" u="none" strike="noStrike" kern="1200" cap="none" spc="0" normalizeH="0" baseline="0" noProof="0" dirty="0">
                <a:ln>
                  <a:noFill/>
                </a:ln>
                <a:solidFill>
                  <a:prstClr val="white"/>
                </a:solidFill>
                <a:effectLst/>
                <a:uLnTx/>
                <a:uFillTx/>
                <a:latin typeface="Segoe UI Variable Display" pitchFamily="2"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sk-SK" sz="1400" b="0" i="0" u="none" strike="noStrike" kern="1200" cap="none" spc="0" normalizeH="0" baseline="0" noProof="0" dirty="0">
              <a:ln>
                <a:noFill/>
              </a:ln>
              <a:solidFill>
                <a:prstClr val="white"/>
              </a:solidFill>
              <a:effectLst/>
              <a:uLnTx/>
              <a:uFillTx/>
              <a:latin typeface="Segoe UI Variable Display" pitchFamily="2"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sk-SK" sz="1800" b="0" i="0" u="none" strike="noStrike" kern="1200" cap="none" spc="0" normalizeH="0" baseline="0" noProof="0" dirty="0">
                <a:ln>
                  <a:noFill/>
                </a:ln>
                <a:solidFill>
                  <a:prstClr val="white"/>
                </a:solidFill>
                <a:effectLst/>
                <a:uLnTx/>
                <a:uFillTx/>
                <a:latin typeface="Segoe UI Variable Display" pitchFamily="2" charset="0"/>
                <a:ea typeface="+mn-ea"/>
                <a:cs typeface="+mn-cs"/>
              </a:rPr>
              <a:t>Now you</a:t>
            </a:r>
            <a:r>
              <a:rPr kumimoji="0" lang="en-US" sz="1800" b="0" i="0" u="none" strike="noStrike" kern="1200" cap="none" spc="0" normalizeH="0" baseline="0" noProof="0" dirty="0">
                <a:ln>
                  <a:noFill/>
                </a:ln>
                <a:solidFill>
                  <a:prstClr val="white"/>
                </a:solidFill>
                <a:effectLst/>
                <a:uLnTx/>
                <a:uFillTx/>
                <a:latin typeface="Segoe UI Variable Display" pitchFamily="2" charset="0"/>
                <a:ea typeface="+mn-ea"/>
                <a:cs typeface="+mn-cs"/>
              </a:rPr>
              <a:t>’re installing the best version of Windows! We look forward to showing it to you!</a:t>
            </a:r>
            <a:endParaRPr kumimoji="0" lang="sk-SK" sz="1800" b="0" i="0" u="none" strike="noStrike" kern="1200" cap="none" spc="0" normalizeH="0" baseline="0" noProof="0" dirty="0">
              <a:ln>
                <a:noFill/>
              </a:ln>
              <a:solidFill>
                <a:prstClr val="white"/>
              </a:solidFill>
              <a:effectLst/>
              <a:uLnTx/>
              <a:uFillTx/>
              <a:latin typeface="Segoe UI Variable Display" pitchFamily="2" charset="0"/>
              <a:ea typeface="+mn-ea"/>
              <a:cs typeface="+mn-cs"/>
            </a:endParaRPr>
          </a:p>
        </p:txBody>
      </p:sp>
      <p:sp>
        <p:nvSpPr>
          <p:cNvPr id="3" name="Google Shape;276;p19">
            <a:extLst>
              <a:ext uri="{FF2B5EF4-FFF2-40B4-BE49-F238E27FC236}">
                <a16:creationId xmlns:a16="http://schemas.microsoft.com/office/drawing/2014/main" id="{1B57C7D2-1DB4-8CE8-B759-0BA7A7C8F8C0}"/>
              </a:ext>
            </a:extLst>
          </p:cNvPr>
          <p:cNvSpPr/>
          <p:nvPr/>
        </p:nvSpPr>
        <p:spPr>
          <a:xfrm>
            <a:off x="5204656" y="5897076"/>
            <a:ext cx="1422020" cy="264323"/>
          </a:xfrm>
          <a:prstGeom prst="rect">
            <a:avLst/>
          </a:prstGeom>
          <a:solidFill>
            <a:srgbClr val="00B050"/>
          </a:solidFill>
          <a:ln>
            <a:noFill/>
          </a:ln>
        </p:spPr>
        <p:txBody>
          <a:bodyPr spcFirstLastPara="1" wrap="square" lIns="91425" tIns="45700" rIns="91425" bIns="457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prstClr val="black"/>
              </a:solidFill>
              <a:effectLst/>
              <a:uLnTx/>
              <a:uFillTx/>
              <a:latin typeface="Play"/>
              <a:ea typeface="Play"/>
              <a:cs typeface="Play"/>
              <a:sym typeface="Play"/>
            </a:endParaRPr>
          </a:p>
        </p:txBody>
      </p:sp>
      <p:sp>
        <p:nvSpPr>
          <p:cNvPr id="10" name="BlokTextu 1">
            <a:extLst>
              <a:ext uri="{FF2B5EF4-FFF2-40B4-BE49-F238E27FC236}">
                <a16:creationId xmlns:a16="http://schemas.microsoft.com/office/drawing/2014/main" id="{26528D04-458C-2F7A-EA77-B89E4A75B0A7}"/>
              </a:ext>
            </a:extLst>
          </p:cNvPr>
          <p:cNvSpPr txBox="1"/>
          <p:nvPr/>
        </p:nvSpPr>
        <p:spPr>
          <a:xfrm>
            <a:off x="868341" y="14156212"/>
            <a:ext cx="5632587" cy="141577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sk-SK" sz="3600" b="0" i="0" u="none" strike="noStrike" kern="1200" cap="none" spc="0" normalizeH="0" baseline="0" noProof="0" dirty="0">
                <a:ln>
                  <a:noFill/>
                </a:ln>
                <a:solidFill>
                  <a:prstClr val="black"/>
                </a:solidFill>
                <a:effectLst/>
                <a:uLnTx/>
                <a:uFillTx/>
                <a:latin typeface="Segoe UI Variable Display" pitchFamily="2" charset="0"/>
                <a:ea typeface="+mn-ea"/>
                <a:cs typeface="+mn-cs"/>
              </a:rPr>
              <a:t>Laptops! Smooth and light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sk-SK" sz="1400" b="0" i="0" u="none" strike="noStrike" kern="1200" cap="none" spc="0" normalizeH="0" baseline="0" noProof="0" dirty="0">
              <a:ln>
                <a:noFill/>
              </a:ln>
              <a:solidFill>
                <a:prstClr val="black"/>
              </a:solidFill>
              <a:effectLst/>
              <a:uLnTx/>
              <a:uFillTx/>
              <a:latin typeface="Segoe UI Variable Display" pitchFamily="2"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sk-SK" sz="1800" b="0" i="0" u="none" strike="noStrike" kern="1200" cap="none" spc="0" normalizeH="0" baseline="0" noProof="0" dirty="0">
                <a:ln>
                  <a:noFill/>
                </a:ln>
                <a:solidFill>
                  <a:prstClr val="black"/>
                </a:solidFill>
                <a:effectLst/>
                <a:uLnTx/>
                <a:uFillTx/>
                <a:latin typeface="Segoe UI Variable Display" pitchFamily="2" charset="0"/>
                <a:ea typeface="+mn-ea"/>
                <a:cs typeface="+mn-cs"/>
              </a:rPr>
              <a:t>Windows 1</a:t>
            </a:r>
            <a:r>
              <a:rPr kumimoji="0" lang="en-US" sz="1800" b="0" i="0" u="none" strike="noStrike" kern="1200" cap="none" spc="0" normalizeH="0" baseline="0" noProof="0" dirty="0">
                <a:ln>
                  <a:noFill/>
                </a:ln>
                <a:solidFill>
                  <a:prstClr val="black"/>
                </a:solidFill>
                <a:effectLst/>
                <a:uLnTx/>
                <a:uFillTx/>
                <a:latin typeface="Segoe UI Variable Display" pitchFamily="2" charset="0"/>
                <a:ea typeface="+mn-ea"/>
                <a:cs typeface="+mn-cs"/>
              </a:rPr>
              <a:t>3</a:t>
            </a:r>
            <a:r>
              <a:rPr kumimoji="0" lang="sk-SK" sz="1800" b="0" i="0" u="none" strike="noStrike" kern="1200" cap="none" spc="0" normalizeH="0" baseline="0" noProof="0" dirty="0">
                <a:ln>
                  <a:noFill/>
                </a:ln>
                <a:solidFill>
                  <a:prstClr val="black"/>
                </a:solidFill>
                <a:effectLst/>
                <a:uLnTx/>
                <a:uFillTx/>
                <a:latin typeface="Segoe UI Variable Display" pitchFamily="2" charset="0"/>
                <a:ea typeface="+mn-ea"/>
                <a:cs typeface="+mn-cs"/>
              </a:rPr>
              <a:t> is very good idea for laptops! And you can use the </a:t>
            </a:r>
            <a:r>
              <a:rPr kumimoji="0" lang="sk-SK" sz="1800" b="0" i="0" u="none" strike="noStrike" kern="1200" cap="none" spc="0" normalizeH="0" baseline="0" noProof="0" dirty="0" err="1">
                <a:ln>
                  <a:noFill/>
                </a:ln>
                <a:solidFill>
                  <a:prstClr val="black"/>
                </a:solidFill>
                <a:effectLst/>
                <a:uLnTx/>
                <a:uFillTx/>
                <a:latin typeface="Segoe UI Variable Display" pitchFamily="2" charset="0"/>
                <a:ea typeface="+mn-ea"/>
                <a:cs typeface="+mn-cs"/>
              </a:rPr>
              <a:t>fingerprint</a:t>
            </a:r>
            <a:r>
              <a:rPr kumimoji="0" lang="sk-SK" sz="1800" b="0" i="0" u="none" strike="noStrike" kern="1200" cap="none" spc="0" normalizeH="0" baseline="0" noProof="0" dirty="0">
                <a:ln>
                  <a:noFill/>
                </a:ln>
                <a:solidFill>
                  <a:prstClr val="black"/>
                </a:solidFill>
                <a:effectLst/>
                <a:uLnTx/>
                <a:uFillTx/>
                <a:latin typeface="Segoe UI Variable Display" pitchFamily="2" charset="0"/>
                <a:ea typeface="+mn-ea"/>
                <a:cs typeface="+mn-cs"/>
              </a:rPr>
              <a:t>! All </a:t>
            </a:r>
            <a:r>
              <a:rPr kumimoji="0" lang="sk-SK" sz="1800" b="0" i="0" u="none" strike="noStrike" kern="1200" cap="none" spc="0" normalizeH="0" baseline="0" noProof="0" dirty="0" err="1">
                <a:ln>
                  <a:noFill/>
                </a:ln>
                <a:solidFill>
                  <a:prstClr val="black"/>
                </a:solidFill>
                <a:effectLst/>
                <a:uLnTx/>
                <a:uFillTx/>
                <a:latin typeface="Segoe UI Variable Display" pitchFamily="2" charset="0"/>
                <a:ea typeface="+mn-ea"/>
                <a:cs typeface="+mn-cs"/>
              </a:rPr>
              <a:t>good</a:t>
            </a:r>
            <a:r>
              <a:rPr kumimoji="0" lang="sk-SK" sz="1800" b="0" i="0" u="none" strike="noStrike" kern="1200" cap="none" spc="0" normalizeH="0" baseline="0" noProof="0" dirty="0">
                <a:ln>
                  <a:noFill/>
                </a:ln>
                <a:solidFill>
                  <a:prstClr val="black"/>
                </a:solidFill>
                <a:effectLst/>
                <a:uLnTx/>
                <a:uFillTx/>
                <a:latin typeface="Segoe UI Variable Display" pitchFamily="2" charset="0"/>
                <a:ea typeface="+mn-ea"/>
                <a:cs typeface="+mn-cs"/>
              </a:rPr>
              <a:t> is in laptops!</a:t>
            </a:r>
          </a:p>
        </p:txBody>
      </p:sp>
      <p:grpSp>
        <p:nvGrpSpPr>
          <p:cNvPr id="11" name="Skupina 1">
            <a:extLst>
              <a:ext uri="{FF2B5EF4-FFF2-40B4-BE49-F238E27FC236}">
                <a16:creationId xmlns:a16="http://schemas.microsoft.com/office/drawing/2014/main" id="{877CE95A-C6B4-1984-8E1D-67B4E35DDAD8}"/>
              </a:ext>
            </a:extLst>
          </p:cNvPr>
          <p:cNvGrpSpPr/>
          <p:nvPr/>
        </p:nvGrpSpPr>
        <p:grpSpPr>
          <a:xfrm>
            <a:off x="-17762058" y="1374515"/>
            <a:ext cx="5478625" cy="4108969"/>
            <a:chOff x="5988697" y="1374515"/>
            <a:chExt cx="5478625" cy="4108969"/>
          </a:xfrm>
        </p:grpSpPr>
        <p:pic>
          <p:nvPicPr>
            <p:cNvPr id="12" name="Obrázok 2">
              <a:extLst>
                <a:ext uri="{FF2B5EF4-FFF2-40B4-BE49-F238E27FC236}">
                  <a16:creationId xmlns:a16="http://schemas.microsoft.com/office/drawing/2014/main" id="{5C158DB9-23F9-0210-F861-8554054AE6AF}"/>
                </a:ext>
              </a:extLst>
            </p:cNvPr>
            <p:cNvPicPr>
              <a:picLocks noChangeAspect="1"/>
            </p:cNvPicPr>
            <p:nvPr/>
          </p:nvPicPr>
          <p:blipFill>
            <a:blip r:embed="rId6"/>
            <a:stretch>
              <a:fillRect/>
            </a:stretch>
          </p:blipFill>
          <p:spPr>
            <a:xfrm>
              <a:off x="5988697" y="1374515"/>
              <a:ext cx="5478625" cy="4108969"/>
            </a:xfrm>
            <a:prstGeom prst="rect">
              <a:avLst/>
            </a:prstGeom>
          </p:spPr>
        </p:pic>
        <p:pic>
          <p:nvPicPr>
            <p:cNvPr id="21" name="Obrázok 3">
              <a:extLst>
                <a:ext uri="{FF2B5EF4-FFF2-40B4-BE49-F238E27FC236}">
                  <a16:creationId xmlns:a16="http://schemas.microsoft.com/office/drawing/2014/main" id="{A61B5FAC-BF34-097C-DF34-070C5511D69C}"/>
                </a:ext>
              </a:extLst>
            </p:cNvPr>
            <p:cNvPicPr>
              <a:picLocks noChangeAspect="1"/>
            </p:cNvPicPr>
            <p:nvPr/>
          </p:nvPicPr>
          <p:blipFill rotWithShape="1">
            <a:blip r:embed="rId6"/>
            <a:srcRect l="60318" t="63284" r="18564" b="31947"/>
            <a:stretch/>
          </p:blipFill>
          <p:spPr>
            <a:xfrm>
              <a:off x="8136294" y="3993502"/>
              <a:ext cx="1156996" cy="195943"/>
            </a:xfrm>
            <a:prstGeom prst="rect">
              <a:avLst/>
            </a:prstGeom>
          </p:spPr>
        </p:pic>
      </p:grpSp>
      <p:pic>
        <p:nvPicPr>
          <p:cNvPr id="22" name="Picture 21">
            <a:extLst>
              <a:ext uri="{FF2B5EF4-FFF2-40B4-BE49-F238E27FC236}">
                <a16:creationId xmlns:a16="http://schemas.microsoft.com/office/drawing/2014/main" id="{4B7F9B1E-DCB9-4BF3-6463-87704E4C3C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175806" y="1531723"/>
            <a:ext cx="4303892" cy="2461779"/>
          </a:xfrm>
          <a:prstGeom prst="rect">
            <a:avLst/>
          </a:prstGeom>
        </p:spPr>
      </p:pic>
      <p:sp>
        <p:nvSpPr>
          <p:cNvPr id="23" name="Obdĺžnik: zaoblené rohy 1">
            <a:extLst>
              <a:ext uri="{FF2B5EF4-FFF2-40B4-BE49-F238E27FC236}">
                <a16:creationId xmlns:a16="http://schemas.microsoft.com/office/drawing/2014/main" id="{3D44ECD3-83C6-CEEB-B5CB-930203518B6D}"/>
              </a:ext>
            </a:extLst>
          </p:cNvPr>
          <p:cNvSpPr/>
          <p:nvPr/>
        </p:nvSpPr>
        <p:spPr>
          <a:xfrm>
            <a:off x="-23398797" y="2147977"/>
            <a:ext cx="4891178" cy="2786332"/>
          </a:xfrm>
          <a:prstGeom prst="roundRect">
            <a:avLst>
              <a:gd name="adj" fmla="val 13571"/>
            </a:avLst>
          </a:prstGeom>
          <a:solidFill>
            <a:schemeClr val="tx1"/>
          </a:solidFill>
          <a:ln w="0">
            <a:noFill/>
          </a:ln>
          <a:effectLst>
            <a:outerShdw blurRad="63500" sx="102000" sy="102000" algn="ctr" rotWithShape="0">
              <a:schemeClr val="bg1">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sk-SK"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4" name="Obdĺžnik: zaoblené rohy 2">
            <a:extLst>
              <a:ext uri="{FF2B5EF4-FFF2-40B4-BE49-F238E27FC236}">
                <a16:creationId xmlns:a16="http://schemas.microsoft.com/office/drawing/2014/main" id="{0C03846B-7CF9-FB3D-A498-4B68E0231B28}"/>
              </a:ext>
            </a:extLst>
          </p:cNvPr>
          <p:cNvSpPr/>
          <p:nvPr/>
        </p:nvSpPr>
        <p:spPr>
          <a:xfrm>
            <a:off x="-23062367" y="2432649"/>
            <a:ext cx="4252823" cy="2182483"/>
          </a:xfrm>
          <a:prstGeom prst="roundRect">
            <a:avLst>
              <a:gd name="adj" fmla="val 10343"/>
            </a:avLst>
          </a:prstGeom>
          <a:blipFill dpi="0" rotWithShape="1">
            <a:blip r:embed="rId2"/>
            <a:srcRect/>
            <a:stretch>
              <a:fillRect l="-406" t="-5731" r="406" b="-7312"/>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sk-SK"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4" name="BlokTextu 3">
            <a:extLst>
              <a:ext uri="{FF2B5EF4-FFF2-40B4-BE49-F238E27FC236}">
                <a16:creationId xmlns:a16="http://schemas.microsoft.com/office/drawing/2014/main" id="{9E3BEFB4-0066-74B9-0F04-D3B5B49C15A7}"/>
              </a:ext>
            </a:extLst>
          </p:cNvPr>
          <p:cNvSpPr txBox="1"/>
          <p:nvPr/>
        </p:nvSpPr>
        <p:spPr>
          <a:xfrm>
            <a:off x="850757" y="29630660"/>
            <a:ext cx="5632587" cy="141577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sk-SK" sz="3600" b="0" i="0" u="none" strike="noStrike" kern="1200" cap="none" spc="0" normalizeH="0" baseline="0" noProof="0" dirty="0">
                <a:ln>
                  <a:noFill/>
                </a:ln>
                <a:solidFill>
                  <a:prstClr val="black"/>
                </a:solidFill>
                <a:effectLst/>
                <a:uLnTx/>
                <a:uFillTx/>
                <a:latin typeface="Segoe UI Variable Display" pitchFamily="2" charset="0"/>
                <a:ea typeface="+mn-ea"/>
                <a:cs typeface="+mn-cs"/>
              </a:rPr>
              <a:t>Compatibile for tablets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sk-SK" sz="1400" b="0" i="0" u="none" strike="noStrike" kern="1200" cap="none" spc="0" normalizeH="0" baseline="0" noProof="0" dirty="0">
              <a:ln>
                <a:noFill/>
              </a:ln>
              <a:solidFill>
                <a:prstClr val="black"/>
              </a:solidFill>
              <a:effectLst/>
              <a:uLnTx/>
              <a:uFillTx/>
              <a:latin typeface="Segoe UI Variable Display" pitchFamily="2"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sk-SK" sz="1800" b="0" i="0" u="none" strike="noStrike" kern="1200" cap="none" spc="0" normalizeH="0" baseline="0" noProof="0" dirty="0">
                <a:ln>
                  <a:noFill/>
                </a:ln>
                <a:solidFill>
                  <a:prstClr val="black"/>
                </a:solidFill>
                <a:effectLst/>
                <a:uLnTx/>
                <a:uFillTx/>
                <a:latin typeface="Segoe UI Variable Display" pitchFamily="2" charset="0"/>
                <a:ea typeface="+mn-ea"/>
                <a:cs typeface="+mn-cs"/>
              </a:rPr>
              <a:t>Windows 18 is smoothly running on tablets or laptops with tablet mode!</a:t>
            </a:r>
          </a:p>
        </p:txBody>
      </p:sp>
      <p:pic>
        <p:nvPicPr>
          <p:cNvPr id="5" name="Obrázok 8">
            <a:extLst>
              <a:ext uri="{FF2B5EF4-FFF2-40B4-BE49-F238E27FC236}">
                <a16:creationId xmlns:a16="http://schemas.microsoft.com/office/drawing/2014/main" id="{0203CA51-A904-EA90-6BF7-7EF953F2FFDC}"/>
              </a:ext>
            </a:extLst>
          </p:cNvPr>
          <p:cNvPicPr>
            <a:picLocks noChangeAspect="1"/>
          </p:cNvPicPr>
          <p:nvPr/>
        </p:nvPicPr>
        <p:blipFill>
          <a:blip r:embed="rId7"/>
          <a:stretch>
            <a:fillRect/>
          </a:stretch>
        </p:blipFill>
        <p:spPr>
          <a:xfrm rot="20518386">
            <a:off x="-21100741" y="3429000"/>
            <a:ext cx="920510" cy="920510"/>
          </a:xfrm>
          <a:prstGeom prst="rect">
            <a:avLst/>
          </a:prstGeom>
        </p:spPr>
      </p:pic>
      <p:sp>
        <p:nvSpPr>
          <p:cNvPr id="6" name="Obdĺžnik: zaoblené rohy 1">
            <a:extLst>
              <a:ext uri="{FF2B5EF4-FFF2-40B4-BE49-F238E27FC236}">
                <a16:creationId xmlns:a16="http://schemas.microsoft.com/office/drawing/2014/main" id="{C3D292D4-013F-792E-C3A9-FE6F229104A1}"/>
              </a:ext>
            </a:extLst>
          </p:cNvPr>
          <p:cNvSpPr/>
          <p:nvPr/>
        </p:nvSpPr>
        <p:spPr>
          <a:xfrm>
            <a:off x="8040496" y="1063699"/>
            <a:ext cx="3234908" cy="4641012"/>
          </a:xfrm>
          <a:prstGeom prst="roundRect">
            <a:avLst>
              <a:gd name="adj" fmla="val 5458"/>
            </a:avLst>
          </a:prstGeom>
          <a:solidFill>
            <a:schemeClr val="bg1"/>
          </a:soli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sk-SK"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5" name="Obdĺžnik: zaoblené rohy 6">
            <a:extLst>
              <a:ext uri="{FF2B5EF4-FFF2-40B4-BE49-F238E27FC236}">
                <a16:creationId xmlns:a16="http://schemas.microsoft.com/office/drawing/2014/main" id="{B4AA79D7-50F4-273B-973F-87D0EC423D97}"/>
              </a:ext>
            </a:extLst>
          </p:cNvPr>
          <p:cNvSpPr/>
          <p:nvPr/>
        </p:nvSpPr>
        <p:spPr>
          <a:xfrm>
            <a:off x="8040496" y="1063699"/>
            <a:ext cx="3234908" cy="4641012"/>
          </a:xfrm>
          <a:prstGeom prst="roundRect">
            <a:avLst>
              <a:gd name="adj" fmla="val 5458"/>
            </a:avLst>
          </a:prstGeom>
          <a:blipFill>
            <a:blip r:embed="rId2">
              <a:alphaModFix amt="60000"/>
            </a:blip>
            <a:stretch>
              <a:fillRect l="-5935" t="-45599" r="-204689" b="-20234"/>
            </a:stretch>
          </a:blip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sk-SK"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26" name="Obrázok 14">
            <a:extLst>
              <a:ext uri="{FF2B5EF4-FFF2-40B4-BE49-F238E27FC236}">
                <a16:creationId xmlns:a16="http://schemas.microsoft.com/office/drawing/2014/main" id="{7089A270-F1B0-5B36-B7D3-1D7BC7231A3D}"/>
              </a:ext>
            </a:extLst>
          </p:cNvPr>
          <p:cNvPicPr>
            <a:picLocks noChangeAspect="1"/>
          </p:cNvPicPr>
          <p:nvPr/>
        </p:nvPicPr>
        <p:blipFill>
          <a:blip r:embed="rId8"/>
          <a:stretch>
            <a:fillRect/>
          </a:stretch>
        </p:blipFill>
        <p:spPr>
          <a:xfrm>
            <a:off x="9293433" y="1231274"/>
            <a:ext cx="729032" cy="729032"/>
          </a:xfrm>
          <a:prstGeom prst="rect">
            <a:avLst/>
          </a:prstGeom>
        </p:spPr>
      </p:pic>
      <p:sp>
        <p:nvSpPr>
          <p:cNvPr id="27" name="BlokTextu 15">
            <a:extLst>
              <a:ext uri="{FF2B5EF4-FFF2-40B4-BE49-F238E27FC236}">
                <a16:creationId xmlns:a16="http://schemas.microsoft.com/office/drawing/2014/main" id="{F681251E-A340-D09E-E35B-D3EC43425F90}"/>
              </a:ext>
            </a:extLst>
          </p:cNvPr>
          <p:cNvSpPr txBox="1"/>
          <p:nvPr/>
        </p:nvSpPr>
        <p:spPr>
          <a:xfrm>
            <a:off x="8260995" y="2132834"/>
            <a:ext cx="2793909"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sk-SK" sz="1600" b="0" i="0" u="none" strike="noStrike" kern="1200" cap="none" spc="0" normalizeH="0" baseline="0" noProof="0" dirty="0">
                <a:ln>
                  <a:noFill/>
                </a:ln>
                <a:solidFill>
                  <a:prstClr val="black"/>
                </a:solidFill>
                <a:effectLst/>
                <a:uLnTx/>
                <a:uFillTx/>
                <a:latin typeface="Segoe UI Variable Display" pitchFamily="2" charset="0"/>
                <a:ea typeface="+mn-ea"/>
                <a:cs typeface="+mn-cs"/>
              </a:rPr>
              <a:t>Windows Copilot</a:t>
            </a:r>
          </a:p>
        </p:txBody>
      </p:sp>
      <p:sp>
        <p:nvSpPr>
          <p:cNvPr id="28" name="Bublina reči: obdĺžnik so zaoblenými rohmi 16">
            <a:extLst>
              <a:ext uri="{FF2B5EF4-FFF2-40B4-BE49-F238E27FC236}">
                <a16:creationId xmlns:a16="http://schemas.microsoft.com/office/drawing/2014/main" id="{BB4ACAFC-1099-A673-7F6E-136C686332D9}"/>
              </a:ext>
            </a:extLst>
          </p:cNvPr>
          <p:cNvSpPr/>
          <p:nvPr/>
        </p:nvSpPr>
        <p:spPr>
          <a:xfrm>
            <a:off x="8222965" y="3789108"/>
            <a:ext cx="1605553" cy="338554"/>
          </a:xfrm>
          <a:prstGeom prst="wedgeRoundRectCallout">
            <a:avLst>
              <a:gd name="adj1" fmla="val -57600"/>
              <a:gd name="adj2" fmla="val 26842"/>
              <a:gd name="adj3" fmla="val 16667"/>
            </a:avLst>
          </a:prstGeom>
          <a:solidFill>
            <a:srgbClr val="00B0F0">
              <a:alpha val="70000"/>
            </a:srgbClr>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sk-SK" sz="1100" b="0" i="0" u="none" strike="noStrike" kern="1200" cap="none" spc="0" normalizeH="0" baseline="0" noProof="0" dirty="0">
                <a:ln>
                  <a:noFill/>
                </a:ln>
                <a:solidFill>
                  <a:prstClr val="black"/>
                </a:solidFill>
                <a:effectLst/>
                <a:uLnTx/>
                <a:uFillTx/>
                <a:latin typeface="Segoe UI Variable Display" pitchFamily="2" charset="0"/>
                <a:ea typeface="+mn-ea"/>
                <a:cs typeface="+mn-cs"/>
              </a:rPr>
              <a:t>Good Afternoon!</a:t>
            </a:r>
          </a:p>
        </p:txBody>
      </p:sp>
      <p:sp>
        <p:nvSpPr>
          <p:cNvPr id="29" name="Bublina reči: obdĺžnik so zaoblenými rohmi 19">
            <a:extLst>
              <a:ext uri="{FF2B5EF4-FFF2-40B4-BE49-F238E27FC236}">
                <a16:creationId xmlns:a16="http://schemas.microsoft.com/office/drawing/2014/main" id="{5A6039C9-8E68-6E0C-11A6-5F7D75B9F122}"/>
              </a:ext>
            </a:extLst>
          </p:cNvPr>
          <p:cNvSpPr/>
          <p:nvPr/>
        </p:nvSpPr>
        <p:spPr>
          <a:xfrm flipH="1">
            <a:off x="9453663" y="4297530"/>
            <a:ext cx="1605553" cy="338554"/>
          </a:xfrm>
          <a:prstGeom prst="wedgeRoundRectCallout">
            <a:avLst>
              <a:gd name="adj1" fmla="val -57600"/>
              <a:gd name="adj2" fmla="val 26842"/>
              <a:gd name="adj3" fmla="val 16667"/>
            </a:avLst>
          </a:prstGeom>
          <a:solidFill>
            <a:srgbClr val="0070C0">
              <a:alpha val="70000"/>
            </a:srgbClr>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sk-SK" sz="1100" b="0" i="0" u="none" strike="noStrike" kern="1200" cap="none" spc="0" normalizeH="0" baseline="0" noProof="0" dirty="0">
                <a:ln>
                  <a:noFill/>
                </a:ln>
                <a:solidFill>
                  <a:prstClr val="black">
                    <a:lumMod val="75000"/>
                    <a:lumOff val="25000"/>
                  </a:prstClr>
                </a:solidFill>
                <a:effectLst/>
                <a:uLnTx/>
                <a:uFillTx/>
                <a:latin typeface="Segoe UI Variable Display" pitchFamily="2" charset="0"/>
                <a:ea typeface="+mn-ea"/>
                <a:cs typeface="+mn-cs"/>
              </a:rPr>
              <a:t>Write your massage</a:t>
            </a:r>
          </a:p>
        </p:txBody>
      </p:sp>
      <p:sp>
        <p:nvSpPr>
          <p:cNvPr id="30" name="BlokTextu 21">
            <a:extLst>
              <a:ext uri="{FF2B5EF4-FFF2-40B4-BE49-F238E27FC236}">
                <a16:creationId xmlns:a16="http://schemas.microsoft.com/office/drawing/2014/main" id="{38029E18-D212-8A8D-398D-6C86CDCF6BDB}"/>
              </a:ext>
            </a:extLst>
          </p:cNvPr>
          <p:cNvSpPr txBox="1"/>
          <p:nvPr/>
        </p:nvSpPr>
        <p:spPr>
          <a:xfrm>
            <a:off x="9503210" y="4333118"/>
            <a:ext cx="1384005" cy="261610"/>
          </a:xfrm>
          <a:prstGeom prst="rect">
            <a:avLst/>
          </a:prstGeom>
          <a:solidFill>
            <a:srgbClr val="418ABD"/>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sk-SK" sz="1100" b="0" i="0" u="none" strike="noStrike" kern="1200" cap="none" spc="0" normalizeH="0" baseline="0" noProof="0" dirty="0">
                <a:ln>
                  <a:noFill/>
                </a:ln>
                <a:solidFill>
                  <a:prstClr val="black"/>
                </a:solidFill>
                <a:effectLst/>
                <a:uLnTx/>
                <a:uFillTx/>
                <a:latin typeface="Segoe UI Variable Display" pitchFamily="2" charset="0"/>
                <a:ea typeface="+mn-ea"/>
                <a:cs typeface="+mn-cs"/>
              </a:rPr>
              <a:t>Turn on dark mode</a:t>
            </a:r>
          </a:p>
        </p:txBody>
      </p:sp>
      <p:sp>
        <p:nvSpPr>
          <p:cNvPr id="31" name="Bublina reči: obdĺžnik so zaoblenými rohmi 23">
            <a:extLst>
              <a:ext uri="{FF2B5EF4-FFF2-40B4-BE49-F238E27FC236}">
                <a16:creationId xmlns:a16="http://schemas.microsoft.com/office/drawing/2014/main" id="{9A268977-06B2-5CD7-3AB7-E5085AF8CD02}"/>
              </a:ext>
            </a:extLst>
          </p:cNvPr>
          <p:cNvSpPr/>
          <p:nvPr/>
        </p:nvSpPr>
        <p:spPr>
          <a:xfrm>
            <a:off x="8222697" y="4805952"/>
            <a:ext cx="559672" cy="338554"/>
          </a:xfrm>
          <a:prstGeom prst="wedgeRoundRectCallout">
            <a:avLst>
              <a:gd name="adj1" fmla="val -57600"/>
              <a:gd name="adj2" fmla="val 26842"/>
              <a:gd name="adj3" fmla="val 16667"/>
            </a:avLst>
          </a:prstGeom>
          <a:solidFill>
            <a:srgbClr val="00B0F0">
              <a:alpha val="70000"/>
            </a:srgbClr>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sk-SK" sz="1100" b="0" i="0" u="none" strike="noStrike" kern="1200" cap="none" spc="0" normalizeH="0" baseline="0" noProof="0" dirty="0">
                <a:ln>
                  <a:noFill/>
                </a:ln>
                <a:solidFill>
                  <a:prstClr val="black"/>
                </a:solidFill>
                <a:effectLst/>
                <a:uLnTx/>
                <a:uFillTx/>
                <a:latin typeface="Segoe UI Variable Display" pitchFamily="2" charset="0"/>
                <a:ea typeface="+mn-ea"/>
                <a:cs typeface="+mn-cs"/>
              </a:rPr>
              <a:t>Sure!</a:t>
            </a:r>
          </a:p>
        </p:txBody>
      </p:sp>
      <p:pic>
        <p:nvPicPr>
          <p:cNvPr id="32" name="Obrázok 14">
            <a:extLst>
              <a:ext uri="{FF2B5EF4-FFF2-40B4-BE49-F238E27FC236}">
                <a16:creationId xmlns:a16="http://schemas.microsoft.com/office/drawing/2014/main" id="{3E678698-C863-B4E7-50AB-D0209CA23C7D}"/>
              </a:ext>
            </a:extLst>
          </p:cNvPr>
          <p:cNvPicPr>
            <a:picLocks noChangeAspect="1"/>
          </p:cNvPicPr>
          <p:nvPr/>
        </p:nvPicPr>
        <p:blipFill>
          <a:blip r:embed="rId8"/>
          <a:stretch>
            <a:fillRect/>
          </a:stretch>
        </p:blipFill>
        <p:spPr>
          <a:xfrm>
            <a:off x="1440503" y="1580237"/>
            <a:ext cx="729032" cy="729032"/>
          </a:xfrm>
          <a:prstGeom prst="rect">
            <a:avLst/>
          </a:prstGeom>
        </p:spPr>
      </p:pic>
      <p:sp>
        <p:nvSpPr>
          <p:cNvPr id="33" name="TextBox 32">
            <a:extLst>
              <a:ext uri="{FF2B5EF4-FFF2-40B4-BE49-F238E27FC236}">
                <a16:creationId xmlns:a16="http://schemas.microsoft.com/office/drawing/2014/main" id="{0F196A51-D1C1-78DC-CE6A-B3C8C7F2315A}"/>
              </a:ext>
            </a:extLst>
          </p:cNvPr>
          <p:cNvSpPr txBox="1"/>
          <p:nvPr/>
        </p:nvSpPr>
        <p:spPr>
          <a:xfrm>
            <a:off x="1381787" y="2525948"/>
            <a:ext cx="5374243" cy="2554545"/>
          </a:xfrm>
          <a:prstGeom prst="rect">
            <a:avLst/>
          </a:prstGeom>
          <a:noFill/>
        </p:spPr>
        <p:txBody>
          <a:bodyPr wrap="square" rtlCol="0">
            <a:spAutoFit/>
          </a:bodyPr>
          <a:lstStyle/>
          <a:p>
            <a:r>
              <a:rPr lang="en-US" sz="2400" dirty="0">
                <a:latin typeface="Segoe UI" panose="020B0502040204020203" pitchFamily="34" charset="0"/>
                <a:cs typeface="Segoe UI" panose="020B0502040204020203" pitchFamily="34" charset="0"/>
              </a:rPr>
              <a:t>New Windows 13 Copilot </a:t>
            </a:r>
          </a:p>
          <a:p>
            <a:endParaRPr lang="en-US" sz="1400" dirty="0">
              <a:latin typeface="Segoe UI" panose="020B0502040204020203" pitchFamily="34" charset="0"/>
              <a:cs typeface="Segoe UI" panose="020B0502040204020203" pitchFamily="34" charset="0"/>
            </a:endParaRPr>
          </a:p>
          <a:p>
            <a:r>
              <a:rPr lang="en-US" sz="1400" dirty="0">
                <a:latin typeface="Segoe UI" panose="020B0502040204020203" pitchFamily="34" charset="0"/>
                <a:cs typeface="Segoe UI" panose="020B0502040204020203" pitchFamily="34" charset="0"/>
              </a:rPr>
              <a:t>Say Hello to Windows 13 Copilot. Microsoft’s AI Features Virtual assistant. It Understands and anticipates your needs, making suggestions for tasks, setting reminders, and providing helpful insights.</a:t>
            </a:r>
          </a:p>
          <a:p>
            <a:endParaRPr lang="en-US" sz="1400" dirty="0">
              <a:latin typeface="Segoe UI" panose="020B0502040204020203" pitchFamily="34" charset="0"/>
              <a:cs typeface="Segoe UI" panose="020B0502040204020203" pitchFamily="34" charset="0"/>
            </a:endParaRPr>
          </a:p>
          <a:p>
            <a:r>
              <a:rPr lang="en-US" sz="1400" dirty="0">
                <a:latin typeface="Segoe UI" panose="020B0502040204020203" pitchFamily="34" charset="0"/>
                <a:cs typeface="Segoe UI" panose="020B0502040204020203" pitchFamily="34" charset="0"/>
              </a:rPr>
              <a:t>It seamlessly works across all your devices., making it a true personal assistant.</a:t>
            </a:r>
          </a:p>
          <a:p>
            <a:endParaRPr lang="en-US" sz="24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644550585"/>
      </p:ext>
    </p:extLst>
  </p:cSld>
  <p:clrMapOvr>
    <a:masterClrMapping/>
  </p:clrMapOvr>
  <mc:AlternateContent xmlns:mc="http://schemas.openxmlformats.org/markup-compatibility/2006" xmlns:p159="http://schemas.microsoft.com/office/powerpoint/2015/09/main">
    <mc:Choice Requires="p159">
      <p:transition advTm="2000">
        <p159:morph option="byObject"/>
      </p:transition>
    </mc:Choice>
    <mc:Fallback xmlns="">
      <p:transition advTm="2000">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pic>
        <p:nvPicPr>
          <p:cNvPr id="2" name="Google Shape;111;p18">
            <a:extLst>
              <a:ext uri="{FF2B5EF4-FFF2-40B4-BE49-F238E27FC236}">
                <a16:creationId xmlns:a16="http://schemas.microsoft.com/office/drawing/2014/main" id="{EB27B543-096A-FAD3-AD41-8CA30D5CBCAD}"/>
              </a:ext>
            </a:extLst>
          </p:cNvPr>
          <p:cNvPicPr preferRelativeResize="0"/>
          <p:nvPr/>
        </p:nvPicPr>
        <p:blipFill>
          <a:blip r:embed="rId3">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rcRect t="33709" b="33709"/>
          <a:stretch/>
        </p:blipFill>
        <p:spPr>
          <a:xfrm>
            <a:off x="705853" y="916120"/>
            <a:ext cx="11053010" cy="4845880"/>
          </a:xfrm>
          <a:prstGeom prst="roundRect">
            <a:avLst>
              <a:gd name="adj" fmla="val 8458"/>
            </a:avLst>
          </a:prstGeom>
          <a:noFill/>
          <a:ln>
            <a:noFill/>
          </a:ln>
        </p:spPr>
      </p:pic>
      <p:sp>
        <p:nvSpPr>
          <p:cNvPr id="7" name="Google Shape;262;p19">
            <a:extLst>
              <a:ext uri="{FF2B5EF4-FFF2-40B4-BE49-F238E27FC236}">
                <a16:creationId xmlns:a16="http://schemas.microsoft.com/office/drawing/2014/main" id="{C625F104-4E30-0F82-958F-4C23F0779534}"/>
              </a:ext>
            </a:extLst>
          </p:cNvPr>
          <p:cNvSpPr txBox="1"/>
          <p:nvPr/>
        </p:nvSpPr>
        <p:spPr>
          <a:xfrm>
            <a:off x="2089666" y="6079383"/>
            <a:ext cx="257701" cy="584775"/>
          </a:xfrm>
          <a:prstGeom prst="rect">
            <a:avLst/>
          </a:prstGeom>
          <a:noFill/>
          <a:ln>
            <a:noFill/>
          </a:ln>
        </p:spPr>
        <p:txBody>
          <a:bodyPr spcFirstLastPara="1" wrap="square" lIns="91425" tIns="45700" rIns="91425" bIns="45700" anchor="t"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200" b="0" i="0" u="none" strike="noStrike" kern="0" cap="none" spc="0" normalizeH="0" baseline="0" noProof="0">
                <a:ln>
                  <a:noFill/>
                </a:ln>
                <a:solidFill>
                  <a:prstClr val="black"/>
                </a:solidFill>
                <a:effectLst/>
                <a:uLnTx/>
                <a:uFillTx/>
                <a:latin typeface="Play"/>
                <a:ea typeface="Play"/>
                <a:cs typeface="Play"/>
                <a:sym typeface="Play"/>
              </a:rPr>
              <a:t>1</a:t>
            </a:r>
            <a:endParaRPr kumimoji="0" sz="3200" b="0" i="0" u="none" strike="noStrike" kern="0" cap="none" spc="0" normalizeH="0" baseline="0" noProof="0">
              <a:ln>
                <a:noFill/>
              </a:ln>
              <a:solidFill>
                <a:prstClr val="black"/>
              </a:solidFill>
              <a:effectLst/>
              <a:uLnTx/>
              <a:uFillTx/>
              <a:latin typeface="Play"/>
              <a:ea typeface="Play"/>
              <a:cs typeface="Play"/>
              <a:sym typeface="Play"/>
            </a:endParaRPr>
          </a:p>
        </p:txBody>
      </p:sp>
      <p:sp>
        <p:nvSpPr>
          <p:cNvPr id="8" name="Google Shape;263;p19">
            <a:extLst>
              <a:ext uri="{FF2B5EF4-FFF2-40B4-BE49-F238E27FC236}">
                <a16:creationId xmlns:a16="http://schemas.microsoft.com/office/drawing/2014/main" id="{DBB7E266-440B-CF87-9827-2E5CFA3437FF}"/>
              </a:ext>
            </a:extLst>
          </p:cNvPr>
          <p:cNvSpPr txBox="1"/>
          <p:nvPr/>
        </p:nvSpPr>
        <p:spPr>
          <a:xfrm>
            <a:off x="2428220" y="6233270"/>
            <a:ext cx="1777669" cy="276959"/>
          </a:xfrm>
          <a:prstGeom prst="rect">
            <a:avLst/>
          </a:prstGeom>
          <a:noFill/>
          <a:ln>
            <a:noFill/>
          </a:ln>
        </p:spPr>
        <p:txBody>
          <a:bodyPr spcFirstLastPara="1" wrap="square" lIns="91425" tIns="45700" rIns="91425" bIns="45700" anchor="t"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0" i="0" u="none" strike="noStrike" kern="0" cap="none" spc="0" normalizeH="0" baseline="0" noProof="0">
                <a:ln>
                  <a:noFill/>
                </a:ln>
                <a:solidFill>
                  <a:prstClr val="black"/>
                </a:solidFill>
                <a:effectLst/>
                <a:uLnTx/>
                <a:uFillTx/>
                <a:latin typeface="Play"/>
                <a:ea typeface="Play"/>
                <a:cs typeface="Play"/>
                <a:sym typeface="Play"/>
              </a:rPr>
              <a:t>Collecting Information</a:t>
            </a:r>
            <a:endParaRPr kumimoji="0" sz="1200" b="0" i="0" u="none" strike="noStrike" kern="0" cap="none" spc="0" normalizeH="0" baseline="0" noProof="0">
              <a:ln>
                <a:noFill/>
              </a:ln>
              <a:solidFill>
                <a:prstClr val="black"/>
              </a:solidFill>
              <a:effectLst/>
              <a:uLnTx/>
              <a:uFillTx/>
              <a:latin typeface="Play"/>
              <a:ea typeface="Play"/>
              <a:cs typeface="Play"/>
              <a:sym typeface="Play"/>
            </a:endParaRPr>
          </a:p>
        </p:txBody>
      </p:sp>
      <p:sp>
        <p:nvSpPr>
          <p:cNvPr id="13" name="Google Shape;264;p19">
            <a:extLst>
              <a:ext uri="{FF2B5EF4-FFF2-40B4-BE49-F238E27FC236}">
                <a16:creationId xmlns:a16="http://schemas.microsoft.com/office/drawing/2014/main" id="{FC52B745-314B-2B37-9B0A-77DC4C2FD1FB}"/>
              </a:ext>
            </a:extLst>
          </p:cNvPr>
          <p:cNvSpPr/>
          <p:nvPr/>
        </p:nvSpPr>
        <p:spPr>
          <a:xfrm>
            <a:off x="2203551" y="5904388"/>
            <a:ext cx="2863962" cy="242293"/>
          </a:xfrm>
          <a:prstGeom prst="rect">
            <a:avLst/>
          </a:prstGeom>
          <a:solidFill>
            <a:srgbClr val="262626"/>
          </a:solidFill>
          <a:ln>
            <a:noFill/>
          </a:ln>
        </p:spPr>
        <p:txBody>
          <a:bodyPr spcFirstLastPara="1" wrap="square" lIns="91425" tIns="45700" rIns="91425" bIns="457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dirty="0">
              <a:ln>
                <a:noFill/>
              </a:ln>
              <a:solidFill>
                <a:prstClr val="black"/>
              </a:solidFill>
              <a:effectLst/>
              <a:uLnTx/>
              <a:uFillTx/>
              <a:latin typeface="Play"/>
              <a:ea typeface="Play"/>
              <a:cs typeface="Play"/>
              <a:sym typeface="Play"/>
            </a:endParaRPr>
          </a:p>
        </p:txBody>
      </p:sp>
      <p:sp>
        <p:nvSpPr>
          <p:cNvPr id="14" name="Google Shape;267;p19">
            <a:extLst>
              <a:ext uri="{FF2B5EF4-FFF2-40B4-BE49-F238E27FC236}">
                <a16:creationId xmlns:a16="http://schemas.microsoft.com/office/drawing/2014/main" id="{6043269D-09EB-D981-5D60-D79202957B20}"/>
              </a:ext>
            </a:extLst>
          </p:cNvPr>
          <p:cNvSpPr txBox="1"/>
          <p:nvPr/>
        </p:nvSpPr>
        <p:spPr>
          <a:xfrm>
            <a:off x="5159446" y="6122769"/>
            <a:ext cx="405880" cy="584775"/>
          </a:xfrm>
          <a:prstGeom prst="rect">
            <a:avLst/>
          </a:prstGeom>
          <a:noFill/>
          <a:ln>
            <a:noFill/>
          </a:ln>
        </p:spPr>
        <p:txBody>
          <a:bodyPr spcFirstLastPara="1" wrap="square" lIns="91425" tIns="45700" rIns="91425" bIns="45700" anchor="t"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200" b="0" i="0" u="none" strike="noStrike" kern="0" cap="none" spc="0" normalizeH="0" baseline="0" noProof="0">
                <a:ln>
                  <a:noFill/>
                </a:ln>
                <a:solidFill>
                  <a:prstClr val="black"/>
                </a:solidFill>
                <a:effectLst/>
                <a:uLnTx/>
                <a:uFillTx/>
                <a:latin typeface="Play"/>
                <a:ea typeface="Play"/>
                <a:cs typeface="Play"/>
                <a:sym typeface="Play"/>
              </a:rPr>
              <a:t>2</a:t>
            </a:r>
            <a:endParaRPr kumimoji="0" sz="3200" b="0" i="0" u="none" strike="noStrike" kern="0" cap="none" spc="0" normalizeH="0" baseline="0" noProof="0">
              <a:ln>
                <a:noFill/>
              </a:ln>
              <a:solidFill>
                <a:prstClr val="black"/>
              </a:solidFill>
              <a:effectLst/>
              <a:uLnTx/>
              <a:uFillTx/>
              <a:latin typeface="Play"/>
              <a:ea typeface="Play"/>
              <a:cs typeface="Play"/>
              <a:sym typeface="Play"/>
            </a:endParaRPr>
          </a:p>
        </p:txBody>
      </p:sp>
      <p:sp>
        <p:nvSpPr>
          <p:cNvPr id="15" name="Google Shape;268;p19">
            <a:extLst>
              <a:ext uri="{FF2B5EF4-FFF2-40B4-BE49-F238E27FC236}">
                <a16:creationId xmlns:a16="http://schemas.microsoft.com/office/drawing/2014/main" id="{CF30547B-E6E4-A27F-7794-688B595922C2}"/>
              </a:ext>
            </a:extLst>
          </p:cNvPr>
          <p:cNvSpPr txBox="1"/>
          <p:nvPr/>
        </p:nvSpPr>
        <p:spPr>
          <a:xfrm>
            <a:off x="5498000" y="6246676"/>
            <a:ext cx="1914485" cy="276959"/>
          </a:xfrm>
          <a:prstGeom prst="rect">
            <a:avLst/>
          </a:prstGeom>
          <a:noFill/>
          <a:ln>
            <a:noFill/>
          </a:ln>
        </p:spPr>
        <p:txBody>
          <a:bodyPr spcFirstLastPara="1" wrap="square" lIns="91425" tIns="45700" rIns="91425" bIns="45700" anchor="t"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0" i="0" u="none" strike="noStrike" kern="0" cap="none" spc="0" normalizeH="0" baseline="0" noProof="0" dirty="0">
                <a:ln>
                  <a:noFill/>
                </a:ln>
                <a:solidFill>
                  <a:prstClr val="black"/>
                </a:solidFill>
                <a:effectLst/>
                <a:uLnTx/>
                <a:uFillTx/>
                <a:latin typeface="Play"/>
                <a:ea typeface="Play"/>
                <a:cs typeface="Play"/>
                <a:sym typeface="Play"/>
              </a:rPr>
              <a:t>Installing Windows 13</a:t>
            </a:r>
            <a:endParaRPr kumimoji="0" sz="1200" b="0" i="0" u="none" strike="noStrike" kern="0" cap="none" spc="0" normalizeH="0" baseline="0" noProof="0" dirty="0">
              <a:ln>
                <a:noFill/>
              </a:ln>
              <a:solidFill>
                <a:prstClr val="black"/>
              </a:solidFill>
              <a:effectLst/>
              <a:uLnTx/>
              <a:uFillTx/>
              <a:latin typeface="Play"/>
              <a:ea typeface="Play"/>
              <a:cs typeface="Play"/>
              <a:sym typeface="Play"/>
            </a:endParaRPr>
          </a:p>
        </p:txBody>
      </p:sp>
      <p:sp>
        <p:nvSpPr>
          <p:cNvPr id="16" name="Google Shape;269;p19">
            <a:extLst>
              <a:ext uri="{FF2B5EF4-FFF2-40B4-BE49-F238E27FC236}">
                <a16:creationId xmlns:a16="http://schemas.microsoft.com/office/drawing/2014/main" id="{08F95D19-A4E1-A60A-4097-D282D6D2F519}"/>
              </a:ext>
            </a:extLst>
          </p:cNvPr>
          <p:cNvSpPr txBox="1"/>
          <p:nvPr/>
        </p:nvSpPr>
        <p:spPr>
          <a:xfrm>
            <a:off x="7951743" y="6128016"/>
            <a:ext cx="405880" cy="584775"/>
          </a:xfrm>
          <a:prstGeom prst="rect">
            <a:avLst/>
          </a:prstGeom>
          <a:noFill/>
          <a:ln>
            <a:noFill/>
          </a:ln>
        </p:spPr>
        <p:txBody>
          <a:bodyPr spcFirstLastPara="1" wrap="square" lIns="91425" tIns="45700" rIns="91425" bIns="45700" anchor="t"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200" b="0" i="0" u="none" strike="noStrike" kern="0" cap="none" spc="0" normalizeH="0" baseline="0" noProof="0" dirty="0">
                <a:ln>
                  <a:noFill/>
                </a:ln>
                <a:solidFill>
                  <a:prstClr val="black"/>
                </a:solidFill>
                <a:effectLst/>
                <a:uLnTx/>
                <a:uFillTx/>
                <a:latin typeface="Play"/>
                <a:ea typeface="Play"/>
                <a:cs typeface="Play"/>
                <a:sym typeface="Play"/>
              </a:rPr>
              <a:t>3</a:t>
            </a:r>
            <a:endParaRPr kumimoji="0" sz="3200" b="0" i="0" u="none" strike="noStrike" kern="0" cap="none" spc="0" normalizeH="0" baseline="0" noProof="0" dirty="0">
              <a:ln>
                <a:noFill/>
              </a:ln>
              <a:solidFill>
                <a:prstClr val="black"/>
              </a:solidFill>
              <a:effectLst/>
              <a:uLnTx/>
              <a:uFillTx/>
              <a:latin typeface="Play"/>
              <a:ea typeface="Play"/>
              <a:cs typeface="Play"/>
              <a:sym typeface="Play"/>
            </a:endParaRPr>
          </a:p>
        </p:txBody>
      </p:sp>
      <p:sp>
        <p:nvSpPr>
          <p:cNvPr id="17" name="Google Shape;270;p19">
            <a:extLst>
              <a:ext uri="{FF2B5EF4-FFF2-40B4-BE49-F238E27FC236}">
                <a16:creationId xmlns:a16="http://schemas.microsoft.com/office/drawing/2014/main" id="{8C2194B0-069A-2309-1A67-B12A5B4A406D}"/>
              </a:ext>
            </a:extLst>
          </p:cNvPr>
          <p:cNvSpPr txBox="1"/>
          <p:nvPr/>
        </p:nvSpPr>
        <p:spPr>
          <a:xfrm>
            <a:off x="8290297" y="6236933"/>
            <a:ext cx="1153506" cy="276959"/>
          </a:xfrm>
          <a:prstGeom prst="rect">
            <a:avLst/>
          </a:prstGeom>
          <a:noFill/>
          <a:ln>
            <a:noFill/>
          </a:ln>
        </p:spPr>
        <p:txBody>
          <a:bodyPr spcFirstLastPara="1" wrap="square" lIns="91425" tIns="45700" rIns="91425" bIns="45700" anchor="t"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0" i="0" u="none" strike="noStrike" kern="0" cap="none" spc="0" normalizeH="0" baseline="0" noProof="0" dirty="0">
                <a:ln>
                  <a:noFill/>
                </a:ln>
                <a:solidFill>
                  <a:prstClr val="black"/>
                </a:solidFill>
                <a:effectLst/>
                <a:uLnTx/>
                <a:uFillTx/>
                <a:latin typeface="Play"/>
                <a:ea typeface="Play"/>
                <a:cs typeface="Play"/>
                <a:sym typeface="Play"/>
              </a:rPr>
              <a:t>Finishing Up</a:t>
            </a:r>
            <a:endParaRPr kumimoji="0" sz="1200" b="0" i="0" u="none" strike="noStrike" kern="0" cap="none" spc="0" normalizeH="0" baseline="0" noProof="0" dirty="0">
              <a:ln>
                <a:noFill/>
              </a:ln>
              <a:solidFill>
                <a:prstClr val="black"/>
              </a:solidFill>
              <a:effectLst/>
              <a:uLnTx/>
              <a:uFillTx/>
              <a:latin typeface="Play"/>
              <a:ea typeface="Play"/>
              <a:cs typeface="Play"/>
              <a:sym typeface="Play"/>
            </a:endParaRPr>
          </a:p>
        </p:txBody>
      </p:sp>
      <p:sp>
        <p:nvSpPr>
          <p:cNvPr id="18" name="Google Shape;276;p19">
            <a:extLst>
              <a:ext uri="{FF2B5EF4-FFF2-40B4-BE49-F238E27FC236}">
                <a16:creationId xmlns:a16="http://schemas.microsoft.com/office/drawing/2014/main" id="{E69796B8-42AC-1050-396C-648E1C94D5DF}"/>
              </a:ext>
            </a:extLst>
          </p:cNvPr>
          <p:cNvSpPr/>
          <p:nvPr/>
        </p:nvSpPr>
        <p:spPr>
          <a:xfrm>
            <a:off x="2203548" y="5885356"/>
            <a:ext cx="2886074" cy="276043"/>
          </a:xfrm>
          <a:prstGeom prst="rect">
            <a:avLst/>
          </a:prstGeom>
          <a:solidFill>
            <a:srgbClr val="00B050"/>
          </a:solidFill>
          <a:ln>
            <a:noFill/>
          </a:ln>
        </p:spPr>
        <p:txBody>
          <a:bodyPr spcFirstLastPara="1" wrap="square" lIns="91425" tIns="45700" rIns="91425" bIns="457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prstClr val="black"/>
              </a:solidFill>
              <a:effectLst/>
              <a:uLnTx/>
              <a:uFillTx/>
              <a:latin typeface="Play"/>
              <a:ea typeface="Play"/>
              <a:cs typeface="Play"/>
              <a:sym typeface="Play"/>
            </a:endParaRPr>
          </a:p>
        </p:txBody>
      </p:sp>
      <p:sp>
        <p:nvSpPr>
          <p:cNvPr id="19" name="Google Shape;264;p19">
            <a:extLst>
              <a:ext uri="{FF2B5EF4-FFF2-40B4-BE49-F238E27FC236}">
                <a16:creationId xmlns:a16="http://schemas.microsoft.com/office/drawing/2014/main" id="{BDC9BD62-BEAD-70FA-6332-2B7B37A2CB4C}"/>
              </a:ext>
            </a:extLst>
          </p:cNvPr>
          <p:cNvSpPr/>
          <p:nvPr/>
        </p:nvSpPr>
        <p:spPr>
          <a:xfrm>
            <a:off x="5213170" y="5884439"/>
            <a:ext cx="2608444" cy="276960"/>
          </a:xfrm>
          <a:prstGeom prst="rect">
            <a:avLst/>
          </a:prstGeom>
          <a:solidFill>
            <a:srgbClr val="262626"/>
          </a:solidFill>
          <a:ln>
            <a:noFill/>
          </a:ln>
        </p:spPr>
        <p:txBody>
          <a:bodyPr spcFirstLastPara="1" wrap="square" lIns="91425" tIns="45700" rIns="91425" bIns="457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dirty="0">
              <a:ln>
                <a:noFill/>
              </a:ln>
              <a:solidFill>
                <a:prstClr val="black"/>
              </a:solidFill>
              <a:effectLst/>
              <a:uLnTx/>
              <a:uFillTx/>
              <a:latin typeface="Play"/>
              <a:ea typeface="Play"/>
              <a:cs typeface="Play"/>
              <a:sym typeface="Play"/>
            </a:endParaRPr>
          </a:p>
        </p:txBody>
      </p:sp>
      <p:sp>
        <p:nvSpPr>
          <p:cNvPr id="20" name="Google Shape;264;p19">
            <a:extLst>
              <a:ext uri="{FF2B5EF4-FFF2-40B4-BE49-F238E27FC236}">
                <a16:creationId xmlns:a16="http://schemas.microsoft.com/office/drawing/2014/main" id="{F008BAC5-D637-CA9B-013C-49797D514D3A}"/>
              </a:ext>
            </a:extLst>
          </p:cNvPr>
          <p:cNvSpPr/>
          <p:nvPr/>
        </p:nvSpPr>
        <p:spPr>
          <a:xfrm>
            <a:off x="7973852" y="5901929"/>
            <a:ext cx="2608444" cy="276960"/>
          </a:xfrm>
          <a:prstGeom prst="rect">
            <a:avLst/>
          </a:prstGeom>
          <a:solidFill>
            <a:srgbClr val="262626"/>
          </a:solidFill>
          <a:ln>
            <a:noFill/>
          </a:ln>
        </p:spPr>
        <p:txBody>
          <a:bodyPr spcFirstLastPara="1" wrap="square" lIns="91425" tIns="45700" rIns="91425" bIns="457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dirty="0">
              <a:ln>
                <a:noFill/>
              </a:ln>
              <a:solidFill>
                <a:prstClr val="black"/>
              </a:solidFill>
              <a:effectLst/>
              <a:uLnTx/>
              <a:uFillTx/>
              <a:latin typeface="Play"/>
              <a:ea typeface="Play"/>
              <a:cs typeface="Play"/>
              <a:sym typeface="Play"/>
            </a:endParaRPr>
          </a:p>
        </p:txBody>
      </p:sp>
      <p:sp>
        <p:nvSpPr>
          <p:cNvPr id="9" name="Obdĺžnik: zaoblené rohy 7">
            <a:extLst>
              <a:ext uri="{FF2B5EF4-FFF2-40B4-BE49-F238E27FC236}">
                <a16:creationId xmlns:a16="http://schemas.microsoft.com/office/drawing/2014/main" id="{216A6013-62D9-F0F7-F922-5BA6606CAECB}"/>
              </a:ext>
            </a:extLst>
          </p:cNvPr>
          <p:cNvSpPr/>
          <p:nvPr/>
        </p:nvSpPr>
        <p:spPr>
          <a:xfrm>
            <a:off x="-14711502" y="2539719"/>
            <a:ext cx="1512000" cy="1512000"/>
          </a:xfrm>
          <a:prstGeom prst="roundRect">
            <a:avLst/>
          </a:prstGeom>
          <a:blipFill dpi="0" rotWithShape="1">
            <a:blip r:embed="rId2"/>
            <a:srcRect/>
            <a:stretch>
              <a:fillRect l="-536881" t="-96886" r="-169468" b="-256686"/>
            </a:stretch>
          </a:blipFill>
          <a:ln w="3810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sk-SK"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40" name="Picture 39">
            <a:extLst>
              <a:ext uri="{FF2B5EF4-FFF2-40B4-BE49-F238E27FC236}">
                <a16:creationId xmlns:a16="http://schemas.microsoft.com/office/drawing/2014/main" id="{CB32B7FC-1453-8D14-A062-F9F00F54AE87}"/>
              </a:ext>
            </a:extLst>
          </p:cNvPr>
          <p:cNvPicPr>
            <a:picLocks noChangeAspect="1"/>
          </p:cNvPicPr>
          <p:nvPr/>
        </p:nvPicPr>
        <p:blipFill>
          <a:blip r:embed="rId5">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4776056" y="2420698"/>
            <a:ext cx="1646892" cy="1650859"/>
          </a:xfrm>
          <a:prstGeom prst="rect">
            <a:avLst/>
          </a:prstGeom>
          <a:ln>
            <a:solidFill>
              <a:srgbClr val="7030A0"/>
            </a:solidFill>
          </a:ln>
        </p:spPr>
      </p:pic>
      <p:sp>
        <p:nvSpPr>
          <p:cNvPr id="41" name="Obdĺžnik: zaoblené rohy 7">
            <a:extLst>
              <a:ext uri="{FF2B5EF4-FFF2-40B4-BE49-F238E27FC236}">
                <a16:creationId xmlns:a16="http://schemas.microsoft.com/office/drawing/2014/main" id="{EED54A87-25F1-0AC6-E768-429900B5EBE3}"/>
              </a:ext>
            </a:extLst>
          </p:cNvPr>
          <p:cNvSpPr/>
          <p:nvPr/>
        </p:nvSpPr>
        <p:spPr>
          <a:xfrm>
            <a:off x="1664882" y="-12561322"/>
            <a:ext cx="795975" cy="811915"/>
          </a:xfrm>
          <a:prstGeom prst="roundRect">
            <a:avLst/>
          </a:prstGeom>
          <a:blipFill dpi="0" rotWithShape="1">
            <a:blip r:embed="rId2"/>
            <a:srcRect/>
            <a:stretch>
              <a:fillRect l="-536881" t="-96886" r="-169468" b="-256686"/>
            </a:stretch>
          </a:blipFill>
          <a:ln w="3810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sk-SK"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42" name="Picture 41">
            <a:extLst>
              <a:ext uri="{FF2B5EF4-FFF2-40B4-BE49-F238E27FC236}">
                <a16:creationId xmlns:a16="http://schemas.microsoft.com/office/drawing/2014/main" id="{FEFB8316-3C67-EED8-A382-39AA1DEC30A8}"/>
              </a:ext>
            </a:extLst>
          </p:cNvPr>
          <p:cNvPicPr>
            <a:picLocks noChangeAspect="1"/>
          </p:cNvPicPr>
          <p:nvPr/>
        </p:nvPicPr>
        <p:blipFill>
          <a:blip r:embed="rId5">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600338" y="-12625745"/>
            <a:ext cx="894024" cy="896177"/>
          </a:xfrm>
          <a:prstGeom prst="rect">
            <a:avLst/>
          </a:prstGeom>
        </p:spPr>
      </p:pic>
      <p:sp>
        <p:nvSpPr>
          <p:cNvPr id="43" name="BlokTextu 1">
            <a:extLst>
              <a:ext uri="{FF2B5EF4-FFF2-40B4-BE49-F238E27FC236}">
                <a16:creationId xmlns:a16="http://schemas.microsoft.com/office/drawing/2014/main" id="{EF65C71A-7111-AD61-5C12-EBA4A4507ED7}"/>
              </a:ext>
            </a:extLst>
          </p:cNvPr>
          <p:cNvSpPr txBox="1"/>
          <p:nvPr/>
        </p:nvSpPr>
        <p:spPr>
          <a:xfrm>
            <a:off x="1600338" y="-11491238"/>
            <a:ext cx="5928686" cy="196977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sk-SK" sz="3600" b="0" i="0" u="none" strike="noStrike" kern="1200" cap="none" spc="0" normalizeH="0" baseline="0" noProof="0" dirty="0">
                <a:ln>
                  <a:noFill/>
                </a:ln>
                <a:solidFill>
                  <a:prstClr val="white"/>
                </a:solidFill>
                <a:effectLst/>
                <a:uLnTx/>
                <a:uFillTx/>
                <a:latin typeface="Segoe UI Variable Display" pitchFamily="2" charset="0"/>
                <a:ea typeface="+mn-ea"/>
                <a:cs typeface="+mn-cs"/>
              </a:rPr>
              <a:t>Welcome to Windows 18</a:t>
            </a:r>
            <a:r>
              <a:rPr kumimoji="0" lang="en-US" sz="3600" b="0" i="0" u="none" strike="noStrike" kern="1200" cap="none" spc="0" normalizeH="0" baseline="0" noProof="0" dirty="0">
                <a:ln>
                  <a:noFill/>
                </a:ln>
                <a:solidFill>
                  <a:prstClr val="white"/>
                </a:solidFill>
                <a:effectLst/>
                <a:uLnTx/>
                <a:uFillTx/>
                <a:latin typeface="Segoe UI Variable Display" pitchFamily="2" charset="0"/>
                <a:ea typeface="+mn-ea"/>
                <a:cs typeface="+mn-cs"/>
              </a:rPr>
              <a:t> 2024</a:t>
            </a:r>
            <a:r>
              <a:rPr kumimoji="0" lang="sk-SK" sz="3600" b="0" i="0" u="none" strike="noStrike" kern="1200" cap="none" spc="0" normalizeH="0" baseline="0" noProof="0" dirty="0">
                <a:ln>
                  <a:noFill/>
                </a:ln>
                <a:solidFill>
                  <a:prstClr val="white"/>
                </a:solidFill>
                <a:effectLst/>
                <a:uLnTx/>
                <a:uFillTx/>
                <a:latin typeface="Segoe UI Variable Display" pitchFamily="2"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sk-SK" sz="1400" b="0" i="0" u="none" strike="noStrike" kern="1200" cap="none" spc="0" normalizeH="0" baseline="0" noProof="0" dirty="0">
              <a:ln>
                <a:noFill/>
              </a:ln>
              <a:solidFill>
                <a:prstClr val="white"/>
              </a:solidFill>
              <a:effectLst/>
              <a:uLnTx/>
              <a:uFillTx/>
              <a:latin typeface="Segoe UI Variable Display" pitchFamily="2"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sk-SK" sz="1800" b="0" i="0" u="none" strike="noStrike" kern="1200" cap="none" spc="0" normalizeH="0" baseline="0" noProof="0" dirty="0">
                <a:ln>
                  <a:noFill/>
                </a:ln>
                <a:solidFill>
                  <a:prstClr val="white"/>
                </a:solidFill>
                <a:effectLst/>
                <a:uLnTx/>
                <a:uFillTx/>
                <a:latin typeface="Segoe UI Variable Display" pitchFamily="2" charset="0"/>
                <a:ea typeface="+mn-ea"/>
                <a:cs typeface="+mn-cs"/>
              </a:rPr>
              <a:t>Now you</a:t>
            </a:r>
            <a:r>
              <a:rPr kumimoji="0" lang="en-US" sz="1800" b="0" i="0" u="none" strike="noStrike" kern="1200" cap="none" spc="0" normalizeH="0" baseline="0" noProof="0" dirty="0">
                <a:ln>
                  <a:noFill/>
                </a:ln>
                <a:solidFill>
                  <a:prstClr val="white"/>
                </a:solidFill>
                <a:effectLst/>
                <a:uLnTx/>
                <a:uFillTx/>
                <a:latin typeface="Segoe UI Variable Display" pitchFamily="2" charset="0"/>
                <a:ea typeface="+mn-ea"/>
                <a:cs typeface="+mn-cs"/>
              </a:rPr>
              <a:t>’re installing the best version of Windows! We look forward to showing it to you!</a:t>
            </a:r>
            <a:endParaRPr kumimoji="0" lang="sk-SK" sz="1800" b="0" i="0" u="none" strike="noStrike" kern="1200" cap="none" spc="0" normalizeH="0" baseline="0" noProof="0" dirty="0">
              <a:ln>
                <a:noFill/>
              </a:ln>
              <a:solidFill>
                <a:prstClr val="white"/>
              </a:solidFill>
              <a:effectLst/>
              <a:uLnTx/>
              <a:uFillTx/>
              <a:latin typeface="Segoe UI Variable Display" pitchFamily="2" charset="0"/>
              <a:ea typeface="+mn-ea"/>
              <a:cs typeface="+mn-cs"/>
            </a:endParaRPr>
          </a:p>
        </p:txBody>
      </p:sp>
      <p:sp>
        <p:nvSpPr>
          <p:cNvPr id="3" name="Google Shape;276;p19">
            <a:extLst>
              <a:ext uri="{FF2B5EF4-FFF2-40B4-BE49-F238E27FC236}">
                <a16:creationId xmlns:a16="http://schemas.microsoft.com/office/drawing/2014/main" id="{1B57C7D2-1DB4-8CE8-B759-0BA7A7C8F8C0}"/>
              </a:ext>
            </a:extLst>
          </p:cNvPr>
          <p:cNvSpPr/>
          <p:nvPr/>
        </p:nvSpPr>
        <p:spPr>
          <a:xfrm>
            <a:off x="5204655" y="5897076"/>
            <a:ext cx="1914485" cy="276043"/>
          </a:xfrm>
          <a:prstGeom prst="rect">
            <a:avLst/>
          </a:prstGeom>
          <a:solidFill>
            <a:srgbClr val="00B050"/>
          </a:solidFill>
          <a:ln>
            <a:noFill/>
          </a:ln>
        </p:spPr>
        <p:txBody>
          <a:bodyPr spcFirstLastPara="1" wrap="square" lIns="91425" tIns="45700" rIns="91425" bIns="457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prstClr val="black"/>
              </a:solidFill>
              <a:effectLst/>
              <a:uLnTx/>
              <a:uFillTx/>
              <a:latin typeface="Play"/>
              <a:ea typeface="Play"/>
              <a:cs typeface="Play"/>
              <a:sym typeface="Play"/>
            </a:endParaRPr>
          </a:p>
        </p:txBody>
      </p:sp>
      <p:sp>
        <p:nvSpPr>
          <p:cNvPr id="10" name="BlokTextu 1">
            <a:extLst>
              <a:ext uri="{FF2B5EF4-FFF2-40B4-BE49-F238E27FC236}">
                <a16:creationId xmlns:a16="http://schemas.microsoft.com/office/drawing/2014/main" id="{26528D04-458C-2F7A-EA77-B89E4A75B0A7}"/>
              </a:ext>
            </a:extLst>
          </p:cNvPr>
          <p:cNvSpPr txBox="1"/>
          <p:nvPr/>
        </p:nvSpPr>
        <p:spPr>
          <a:xfrm>
            <a:off x="868341" y="14156212"/>
            <a:ext cx="5632587" cy="141577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sk-SK" sz="3600" b="0" i="0" u="none" strike="noStrike" kern="1200" cap="none" spc="0" normalizeH="0" baseline="0" noProof="0" dirty="0">
                <a:ln>
                  <a:noFill/>
                </a:ln>
                <a:solidFill>
                  <a:prstClr val="black"/>
                </a:solidFill>
                <a:effectLst/>
                <a:uLnTx/>
                <a:uFillTx/>
                <a:latin typeface="Segoe UI Variable Display" pitchFamily="2" charset="0"/>
                <a:ea typeface="+mn-ea"/>
                <a:cs typeface="+mn-cs"/>
              </a:rPr>
              <a:t>Laptops! Smooth and light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sk-SK" sz="1400" b="0" i="0" u="none" strike="noStrike" kern="1200" cap="none" spc="0" normalizeH="0" baseline="0" noProof="0" dirty="0">
              <a:ln>
                <a:noFill/>
              </a:ln>
              <a:solidFill>
                <a:prstClr val="black"/>
              </a:solidFill>
              <a:effectLst/>
              <a:uLnTx/>
              <a:uFillTx/>
              <a:latin typeface="Segoe UI Variable Display" pitchFamily="2"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sk-SK" sz="1800" b="0" i="0" u="none" strike="noStrike" kern="1200" cap="none" spc="0" normalizeH="0" baseline="0" noProof="0" dirty="0">
                <a:ln>
                  <a:noFill/>
                </a:ln>
                <a:solidFill>
                  <a:prstClr val="black"/>
                </a:solidFill>
                <a:effectLst/>
                <a:uLnTx/>
                <a:uFillTx/>
                <a:latin typeface="Segoe UI Variable Display" pitchFamily="2" charset="0"/>
                <a:ea typeface="+mn-ea"/>
                <a:cs typeface="+mn-cs"/>
              </a:rPr>
              <a:t>Windows 1</a:t>
            </a:r>
            <a:r>
              <a:rPr kumimoji="0" lang="en-US" sz="1800" b="0" i="0" u="none" strike="noStrike" kern="1200" cap="none" spc="0" normalizeH="0" baseline="0" noProof="0" dirty="0">
                <a:ln>
                  <a:noFill/>
                </a:ln>
                <a:solidFill>
                  <a:prstClr val="black"/>
                </a:solidFill>
                <a:effectLst/>
                <a:uLnTx/>
                <a:uFillTx/>
                <a:latin typeface="Segoe UI Variable Display" pitchFamily="2" charset="0"/>
                <a:ea typeface="+mn-ea"/>
                <a:cs typeface="+mn-cs"/>
              </a:rPr>
              <a:t>3</a:t>
            </a:r>
            <a:r>
              <a:rPr kumimoji="0" lang="sk-SK" sz="1800" b="0" i="0" u="none" strike="noStrike" kern="1200" cap="none" spc="0" normalizeH="0" baseline="0" noProof="0" dirty="0">
                <a:ln>
                  <a:noFill/>
                </a:ln>
                <a:solidFill>
                  <a:prstClr val="black"/>
                </a:solidFill>
                <a:effectLst/>
                <a:uLnTx/>
                <a:uFillTx/>
                <a:latin typeface="Segoe UI Variable Display" pitchFamily="2" charset="0"/>
                <a:ea typeface="+mn-ea"/>
                <a:cs typeface="+mn-cs"/>
              </a:rPr>
              <a:t> is very good idea for laptops! And you can use the </a:t>
            </a:r>
            <a:r>
              <a:rPr kumimoji="0" lang="sk-SK" sz="1800" b="0" i="0" u="none" strike="noStrike" kern="1200" cap="none" spc="0" normalizeH="0" baseline="0" noProof="0" dirty="0" err="1">
                <a:ln>
                  <a:noFill/>
                </a:ln>
                <a:solidFill>
                  <a:prstClr val="black"/>
                </a:solidFill>
                <a:effectLst/>
                <a:uLnTx/>
                <a:uFillTx/>
                <a:latin typeface="Segoe UI Variable Display" pitchFamily="2" charset="0"/>
                <a:ea typeface="+mn-ea"/>
                <a:cs typeface="+mn-cs"/>
              </a:rPr>
              <a:t>fingerprint</a:t>
            </a:r>
            <a:r>
              <a:rPr kumimoji="0" lang="sk-SK" sz="1800" b="0" i="0" u="none" strike="noStrike" kern="1200" cap="none" spc="0" normalizeH="0" baseline="0" noProof="0" dirty="0">
                <a:ln>
                  <a:noFill/>
                </a:ln>
                <a:solidFill>
                  <a:prstClr val="black"/>
                </a:solidFill>
                <a:effectLst/>
                <a:uLnTx/>
                <a:uFillTx/>
                <a:latin typeface="Segoe UI Variable Display" pitchFamily="2" charset="0"/>
                <a:ea typeface="+mn-ea"/>
                <a:cs typeface="+mn-cs"/>
              </a:rPr>
              <a:t>! All </a:t>
            </a:r>
            <a:r>
              <a:rPr kumimoji="0" lang="sk-SK" sz="1800" b="0" i="0" u="none" strike="noStrike" kern="1200" cap="none" spc="0" normalizeH="0" baseline="0" noProof="0" dirty="0" err="1">
                <a:ln>
                  <a:noFill/>
                </a:ln>
                <a:solidFill>
                  <a:prstClr val="black"/>
                </a:solidFill>
                <a:effectLst/>
                <a:uLnTx/>
                <a:uFillTx/>
                <a:latin typeface="Segoe UI Variable Display" pitchFamily="2" charset="0"/>
                <a:ea typeface="+mn-ea"/>
                <a:cs typeface="+mn-cs"/>
              </a:rPr>
              <a:t>good</a:t>
            </a:r>
            <a:r>
              <a:rPr kumimoji="0" lang="sk-SK" sz="1800" b="0" i="0" u="none" strike="noStrike" kern="1200" cap="none" spc="0" normalizeH="0" baseline="0" noProof="0" dirty="0">
                <a:ln>
                  <a:noFill/>
                </a:ln>
                <a:solidFill>
                  <a:prstClr val="black"/>
                </a:solidFill>
                <a:effectLst/>
                <a:uLnTx/>
                <a:uFillTx/>
                <a:latin typeface="Segoe UI Variable Display" pitchFamily="2" charset="0"/>
                <a:ea typeface="+mn-ea"/>
                <a:cs typeface="+mn-cs"/>
              </a:rPr>
              <a:t> is in laptops!</a:t>
            </a:r>
          </a:p>
        </p:txBody>
      </p:sp>
      <p:grpSp>
        <p:nvGrpSpPr>
          <p:cNvPr id="11" name="Skupina 1">
            <a:extLst>
              <a:ext uri="{FF2B5EF4-FFF2-40B4-BE49-F238E27FC236}">
                <a16:creationId xmlns:a16="http://schemas.microsoft.com/office/drawing/2014/main" id="{877CE95A-C6B4-1984-8E1D-67B4E35DDAD8}"/>
              </a:ext>
            </a:extLst>
          </p:cNvPr>
          <p:cNvGrpSpPr/>
          <p:nvPr/>
        </p:nvGrpSpPr>
        <p:grpSpPr>
          <a:xfrm>
            <a:off x="-17762058" y="1374515"/>
            <a:ext cx="5478625" cy="4108969"/>
            <a:chOff x="5988697" y="1374515"/>
            <a:chExt cx="5478625" cy="4108969"/>
          </a:xfrm>
        </p:grpSpPr>
        <p:pic>
          <p:nvPicPr>
            <p:cNvPr id="12" name="Obrázok 2">
              <a:extLst>
                <a:ext uri="{FF2B5EF4-FFF2-40B4-BE49-F238E27FC236}">
                  <a16:creationId xmlns:a16="http://schemas.microsoft.com/office/drawing/2014/main" id="{5C158DB9-23F9-0210-F861-8554054AE6AF}"/>
                </a:ext>
              </a:extLst>
            </p:cNvPr>
            <p:cNvPicPr>
              <a:picLocks noChangeAspect="1"/>
            </p:cNvPicPr>
            <p:nvPr/>
          </p:nvPicPr>
          <p:blipFill>
            <a:blip r:embed="rId6"/>
            <a:stretch>
              <a:fillRect/>
            </a:stretch>
          </p:blipFill>
          <p:spPr>
            <a:xfrm>
              <a:off x="5988697" y="1374515"/>
              <a:ext cx="5478625" cy="4108969"/>
            </a:xfrm>
            <a:prstGeom prst="rect">
              <a:avLst/>
            </a:prstGeom>
          </p:spPr>
        </p:pic>
        <p:pic>
          <p:nvPicPr>
            <p:cNvPr id="21" name="Obrázok 3">
              <a:extLst>
                <a:ext uri="{FF2B5EF4-FFF2-40B4-BE49-F238E27FC236}">
                  <a16:creationId xmlns:a16="http://schemas.microsoft.com/office/drawing/2014/main" id="{A61B5FAC-BF34-097C-DF34-070C5511D69C}"/>
                </a:ext>
              </a:extLst>
            </p:cNvPr>
            <p:cNvPicPr>
              <a:picLocks noChangeAspect="1"/>
            </p:cNvPicPr>
            <p:nvPr/>
          </p:nvPicPr>
          <p:blipFill rotWithShape="1">
            <a:blip r:embed="rId6"/>
            <a:srcRect l="60318" t="63284" r="18564" b="31947"/>
            <a:stretch/>
          </p:blipFill>
          <p:spPr>
            <a:xfrm>
              <a:off x="8136294" y="3993502"/>
              <a:ext cx="1156996" cy="195943"/>
            </a:xfrm>
            <a:prstGeom prst="rect">
              <a:avLst/>
            </a:prstGeom>
          </p:spPr>
        </p:pic>
      </p:grpSp>
      <p:pic>
        <p:nvPicPr>
          <p:cNvPr id="22" name="Picture 21">
            <a:extLst>
              <a:ext uri="{FF2B5EF4-FFF2-40B4-BE49-F238E27FC236}">
                <a16:creationId xmlns:a16="http://schemas.microsoft.com/office/drawing/2014/main" id="{4B7F9B1E-DCB9-4BF3-6463-87704E4C3C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175806" y="1531723"/>
            <a:ext cx="4303892" cy="2461779"/>
          </a:xfrm>
          <a:prstGeom prst="rect">
            <a:avLst/>
          </a:prstGeom>
        </p:spPr>
      </p:pic>
      <p:sp>
        <p:nvSpPr>
          <p:cNvPr id="23" name="Obdĺžnik: zaoblené rohy 1">
            <a:extLst>
              <a:ext uri="{FF2B5EF4-FFF2-40B4-BE49-F238E27FC236}">
                <a16:creationId xmlns:a16="http://schemas.microsoft.com/office/drawing/2014/main" id="{3D44ECD3-83C6-CEEB-B5CB-930203518B6D}"/>
              </a:ext>
            </a:extLst>
          </p:cNvPr>
          <p:cNvSpPr/>
          <p:nvPr/>
        </p:nvSpPr>
        <p:spPr>
          <a:xfrm>
            <a:off x="-23398797" y="2147977"/>
            <a:ext cx="4891178" cy="2786332"/>
          </a:xfrm>
          <a:prstGeom prst="roundRect">
            <a:avLst>
              <a:gd name="adj" fmla="val 13571"/>
            </a:avLst>
          </a:prstGeom>
          <a:solidFill>
            <a:schemeClr val="tx1"/>
          </a:solidFill>
          <a:ln w="0">
            <a:noFill/>
          </a:ln>
          <a:effectLst>
            <a:outerShdw blurRad="63500" sx="102000" sy="102000" algn="ctr" rotWithShape="0">
              <a:schemeClr val="bg1">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sk-SK"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4" name="Obdĺžnik: zaoblené rohy 2">
            <a:extLst>
              <a:ext uri="{FF2B5EF4-FFF2-40B4-BE49-F238E27FC236}">
                <a16:creationId xmlns:a16="http://schemas.microsoft.com/office/drawing/2014/main" id="{0C03846B-7CF9-FB3D-A498-4B68E0231B28}"/>
              </a:ext>
            </a:extLst>
          </p:cNvPr>
          <p:cNvSpPr/>
          <p:nvPr/>
        </p:nvSpPr>
        <p:spPr>
          <a:xfrm>
            <a:off x="-23062367" y="2432649"/>
            <a:ext cx="4252823" cy="2182483"/>
          </a:xfrm>
          <a:prstGeom prst="roundRect">
            <a:avLst>
              <a:gd name="adj" fmla="val 10343"/>
            </a:avLst>
          </a:prstGeom>
          <a:blipFill dpi="0" rotWithShape="1">
            <a:blip r:embed="rId2"/>
            <a:srcRect/>
            <a:stretch>
              <a:fillRect l="-406" t="-5731" r="406" b="-7312"/>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sk-SK"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4" name="BlokTextu 3">
            <a:extLst>
              <a:ext uri="{FF2B5EF4-FFF2-40B4-BE49-F238E27FC236}">
                <a16:creationId xmlns:a16="http://schemas.microsoft.com/office/drawing/2014/main" id="{9E3BEFB4-0066-74B9-0F04-D3B5B49C15A7}"/>
              </a:ext>
            </a:extLst>
          </p:cNvPr>
          <p:cNvSpPr txBox="1"/>
          <p:nvPr/>
        </p:nvSpPr>
        <p:spPr>
          <a:xfrm>
            <a:off x="850757" y="29630660"/>
            <a:ext cx="5632587" cy="141577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sk-SK" sz="3600" b="0" i="0" u="none" strike="noStrike" kern="1200" cap="none" spc="0" normalizeH="0" baseline="0" noProof="0" dirty="0">
                <a:ln>
                  <a:noFill/>
                </a:ln>
                <a:solidFill>
                  <a:prstClr val="black"/>
                </a:solidFill>
                <a:effectLst/>
                <a:uLnTx/>
                <a:uFillTx/>
                <a:latin typeface="Segoe UI Variable Display" pitchFamily="2" charset="0"/>
                <a:ea typeface="+mn-ea"/>
                <a:cs typeface="+mn-cs"/>
              </a:rPr>
              <a:t>Compatibile for tablets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sk-SK" sz="1400" b="0" i="0" u="none" strike="noStrike" kern="1200" cap="none" spc="0" normalizeH="0" baseline="0" noProof="0" dirty="0">
              <a:ln>
                <a:noFill/>
              </a:ln>
              <a:solidFill>
                <a:prstClr val="black"/>
              </a:solidFill>
              <a:effectLst/>
              <a:uLnTx/>
              <a:uFillTx/>
              <a:latin typeface="Segoe UI Variable Display" pitchFamily="2"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sk-SK" sz="1800" b="0" i="0" u="none" strike="noStrike" kern="1200" cap="none" spc="0" normalizeH="0" baseline="0" noProof="0" dirty="0">
                <a:ln>
                  <a:noFill/>
                </a:ln>
                <a:solidFill>
                  <a:prstClr val="black"/>
                </a:solidFill>
                <a:effectLst/>
                <a:uLnTx/>
                <a:uFillTx/>
                <a:latin typeface="Segoe UI Variable Display" pitchFamily="2" charset="0"/>
                <a:ea typeface="+mn-ea"/>
                <a:cs typeface="+mn-cs"/>
              </a:rPr>
              <a:t>Windows 18 is smoothly running on tablets or laptops with tablet mode!</a:t>
            </a:r>
          </a:p>
        </p:txBody>
      </p:sp>
      <p:pic>
        <p:nvPicPr>
          <p:cNvPr id="5" name="Obrázok 8">
            <a:extLst>
              <a:ext uri="{FF2B5EF4-FFF2-40B4-BE49-F238E27FC236}">
                <a16:creationId xmlns:a16="http://schemas.microsoft.com/office/drawing/2014/main" id="{0203CA51-A904-EA90-6BF7-7EF953F2FFDC}"/>
              </a:ext>
            </a:extLst>
          </p:cNvPr>
          <p:cNvPicPr>
            <a:picLocks noChangeAspect="1"/>
          </p:cNvPicPr>
          <p:nvPr/>
        </p:nvPicPr>
        <p:blipFill>
          <a:blip r:embed="rId7"/>
          <a:stretch>
            <a:fillRect/>
          </a:stretch>
        </p:blipFill>
        <p:spPr>
          <a:xfrm rot="20518386">
            <a:off x="-21100741" y="3429000"/>
            <a:ext cx="920510" cy="920510"/>
          </a:xfrm>
          <a:prstGeom prst="rect">
            <a:avLst/>
          </a:prstGeom>
        </p:spPr>
      </p:pic>
      <p:sp>
        <p:nvSpPr>
          <p:cNvPr id="6" name="Obdĺžnik: zaoblené rohy 1">
            <a:extLst>
              <a:ext uri="{FF2B5EF4-FFF2-40B4-BE49-F238E27FC236}">
                <a16:creationId xmlns:a16="http://schemas.microsoft.com/office/drawing/2014/main" id="{C3D292D4-013F-792E-C3A9-FE6F229104A1}"/>
              </a:ext>
            </a:extLst>
          </p:cNvPr>
          <p:cNvSpPr/>
          <p:nvPr/>
        </p:nvSpPr>
        <p:spPr>
          <a:xfrm>
            <a:off x="-43763739" y="1116454"/>
            <a:ext cx="3234908" cy="4641012"/>
          </a:xfrm>
          <a:prstGeom prst="roundRect">
            <a:avLst>
              <a:gd name="adj" fmla="val 5458"/>
            </a:avLst>
          </a:prstGeom>
          <a:solidFill>
            <a:schemeClr val="bg1"/>
          </a:soli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sk-SK"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5" name="Obdĺžnik: zaoblené rohy 6">
            <a:extLst>
              <a:ext uri="{FF2B5EF4-FFF2-40B4-BE49-F238E27FC236}">
                <a16:creationId xmlns:a16="http://schemas.microsoft.com/office/drawing/2014/main" id="{B4AA79D7-50F4-273B-973F-87D0EC423D97}"/>
              </a:ext>
            </a:extLst>
          </p:cNvPr>
          <p:cNvSpPr/>
          <p:nvPr/>
        </p:nvSpPr>
        <p:spPr>
          <a:xfrm>
            <a:off x="-43763739" y="1116454"/>
            <a:ext cx="3234908" cy="4641012"/>
          </a:xfrm>
          <a:prstGeom prst="roundRect">
            <a:avLst>
              <a:gd name="adj" fmla="val 5458"/>
            </a:avLst>
          </a:prstGeom>
          <a:blipFill>
            <a:blip r:embed="rId2">
              <a:alphaModFix amt="60000"/>
            </a:blip>
            <a:stretch>
              <a:fillRect l="-5935" t="-45599" r="-204689" b="-20234"/>
            </a:stretch>
          </a:blip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sk-SK"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26" name="Obrázok 14">
            <a:extLst>
              <a:ext uri="{FF2B5EF4-FFF2-40B4-BE49-F238E27FC236}">
                <a16:creationId xmlns:a16="http://schemas.microsoft.com/office/drawing/2014/main" id="{7089A270-F1B0-5B36-B7D3-1D7BC7231A3D}"/>
              </a:ext>
            </a:extLst>
          </p:cNvPr>
          <p:cNvPicPr>
            <a:picLocks noChangeAspect="1"/>
          </p:cNvPicPr>
          <p:nvPr/>
        </p:nvPicPr>
        <p:blipFill>
          <a:blip r:embed="rId8"/>
          <a:stretch>
            <a:fillRect/>
          </a:stretch>
        </p:blipFill>
        <p:spPr>
          <a:xfrm>
            <a:off x="-42510802" y="1284029"/>
            <a:ext cx="729032" cy="729032"/>
          </a:xfrm>
          <a:prstGeom prst="rect">
            <a:avLst/>
          </a:prstGeom>
        </p:spPr>
      </p:pic>
      <p:sp>
        <p:nvSpPr>
          <p:cNvPr id="27" name="BlokTextu 15">
            <a:extLst>
              <a:ext uri="{FF2B5EF4-FFF2-40B4-BE49-F238E27FC236}">
                <a16:creationId xmlns:a16="http://schemas.microsoft.com/office/drawing/2014/main" id="{F681251E-A340-D09E-E35B-D3EC43425F90}"/>
              </a:ext>
            </a:extLst>
          </p:cNvPr>
          <p:cNvSpPr txBox="1"/>
          <p:nvPr/>
        </p:nvSpPr>
        <p:spPr>
          <a:xfrm>
            <a:off x="-43543240" y="2185589"/>
            <a:ext cx="2793909"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sk-SK" sz="1600" b="0" i="0" u="none" strike="noStrike" kern="1200" cap="none" spc="0" normalizeH="0" baseline="0" noProof="0" dirty="0">
                <a:ln>
                  <a:noFill/>
                </a:ln>
                <a:solidFill>
                  <a:prstClr val="black"/>
                </a:solidFill>
                <a:effectLst/>
                <a:uLnTx/>
                <a:uFillTx/>
                <a:latin typeface="Segoe UI Variable Display" pitchFamily="2" charset="0"/>
                <a:ea typeface="+mn-ea"/>
                <a:cs typeface="+mn-cs"/>
              </a:rPr>
              <a:t>Windows Copilot</a:t>
            </a:r>
          </a:p>
        </p:txBody>
      </p:sp>
      <p:sp>
        <p:nvSpPr>
          <p:cNvPr id="28" name="Bublina reči: obdĺžnik so zaoblenými rohmi 16">
            <a:extLst>
              <a:ext uri="{FF2B5EF4-FFF2-40B4-BE49-F238E27FC236}">
                <a16:creationId xmlns:a16="http://schemas.microsoft.com/office/drawing/2014/main" id="{BB4ACAFC-1099-A673-7F6E-136C686332D9}"/>
              </a:ext>
            </a:extLst>
          </p:cNvPr>
          <p:cNvSpPr/>
          <p:nvPr/>
        </p:nvSpPr>
        <p:spPr>
          <a:xfrm>
            <a:off x="-43581270" y="3841863"/>
            <a:ext cx="1605553" cy="338554"/>
          </a:xfrm>
          <a:prstGeom prst="wedgeRoundRectCallout">
            <a:avLst>
              <a:gd name="adj1" fmla="val -57600"/>
              <a:gd name="adj2" fmla="val 26842"/>
              <a:gd name="adj3" fmla="val 16667"/>
            </a:avLst>
          </a:prstGeom>
          <a:solidFill>
            <a:srgbClr val="00B0F0">
              <a:alpha val="70000"/>
            </a:srgbClr>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sk-SK" sz="1100" b="0" i="0" u="none" strike="noStrike" kern="1200" cap="none" spc="0" normalizeH="0" baseline="0" noProof="0" dirty="0">
                <a:ln>
                  <a:noFill/>
                </a:ln>
                <a:solidFill>
                  <a:prstClr val="black"/>
                </a:solidFill>
                <a:effectLst/>
                <a:uLnTx/>
                <a:uFillTx/>
                <a:latin typeface="Segoe UI Variable Display" pitchFamily="2" charset="0"/>
                <a:ea typeface="+mn-ea"/>
                <a:cs typeface="+mn-cs"/>
              </a:rPr>
              <a:t>Good Afternoon!</a:t>
            </a:r>
          </a:p>
        </p:txBody>
      </p:sp>
      <p:sp>
        <p:nvSpPr>
          <p:cNvPr id="29" name="Bublina reči: obdĺžnik so zaoblenými rohmi 19">
            <a:extLst>
              <a:ext uri="{FF2B5EF4-FFF2-40B4-BE49-F238E27FC236}">
                <a16:creationId xmlns:a16="http://schemas.microsoft.com/office/drawing/2014/main" id="{5A6039C9-8E68-6E0C-11A6-5F7D75B9F122}"/>
              </a:ext>
            </a:extLst>
          </p:cNvPr>
          <p:cNvSpPr/>
          <p:nvPr/>
        </p:nvSpPr>
        <p:spPr>
          <a:xfrm flipH="1">
            <a:off x="-42350572" y="4350285"/>
            <a:ext cx="1605553" cy="338554"/>
          </a:xfrm>
          <a:prstGeom prst="wedgeRoundRectCallout">
            <a:avLst>
              <a:gd name="adj1" fmla="val -57600"/>
              <a:gd name="adj2" fmla="val 26842"/>
              <a:gd name="adj3" fmla="val 16667"/>
            </a:avLst>
          </a:prstGeom>
          <a:solidFill>
            <a:srgbClr val="0070C0">
              <a:alpha val="70000"/>
            </a:srgbClr>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sk-SK" sz="1100" b="0" i="0" u="none" strike="noStrike" kern="1200" cap="none" spc="0" normalizeH="0" baseline="0" noProof="0" dirty="0">
                <a:ln>
                  <a:noFill/>
                </a:ln>
                <a:solidFill>
                  <a:prstClr val="black">
                    <a:lumMod val="75000"/>
                    <a:lumOff val="25000"/>
                  </a:prstClr>
                </a:solidFill>
                <a:effectLst/>
                <a:uLnTx/>
                <a:uFillTx/>
                <a:latin typeface="Segoe UI Variable Display" pitchFamily="2" charset="0"/>
                <a:ea typeface="+mn-ea"/>
                <a:cs typeface="+mn-cs"/>
              </a:rPr>
              <a:t>Write your massage</a:t>
            </a:r>
          </a:p>
        </p:txBody>
      </p:sp>
      <p:sp>
        <p:nvSpPr>
          <p:cNvPr id="30" name="BlokTextu 21">
            <a:extLst>
              <a:ext uri="{FF2B5EF4-FFF2-40B4-BE49-F238E27FC236}">
                <a16:creationId xmlns:a16="http://schemas.microsoft.com/office/drawing/2014/main" id="{38029E18-D212-8A8D-398D-6C86CDCF6BDB}"/>
              </a:ext>
            </a:extLst>
          </p:cNvPr>
          <p:cNvSpPr txBox="1"/>
          <p:nvPr/>
        </p:nvSpPr>
        <p:spPr>
          <a:xfrm>
            <a:off x="-42301025" y="4385873"/>
            <a:ext cx="1384005" cy="261610"/>
          </a:xfrm>
          <a:prstGeom prst="rect">
            <a:avLst/>
          </a:prstGeom>
          <a:solidFill>
            <a:srgbClr val="418ABD"/>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sk-SK" sz="1100" b="0" i="0" u="none" strike="noStrike" kern="1200" cap="none" spc="0" normalizeH="0" baseline="0" noProof="0" dirty="0">
                <a:ln>
                  <a:noFill/>
                </a:ln>
                <a:solidFill>
                  <a:prstClr val="black"/>
                </a:solidFill>
                <a:effectLst/>
                <a:uLnTx/>
                <a:uFillTx/>
                <a:latin typeface="Segoe UI Variable Display" pitchFamily="2" charset="0"/>
                <a:ea typeface="+mn-ea"/>
                <a:cs typeface="+mn-cs"/>
              </a:rPr>
              <a:t>Turn on dark mode</a:t>
            </a:r>
          </a:p>
        </p:txBody>
      </p:sp>
      <p:sp>
        <p:nvSpPr>
          <p:cNvPr id="31" name="Bublina reči: obdĺžnik so zaoblenými rohmi 23">
            <a:extLst>
              <a:ext uri="{FF2B5EF4-FFF2-40B4-BE49-F238E27FC236}">
                <a16:creationId xmlns:a16="http://schemas.microsoft.com/office/drawing/2014/main" id="{9A268977-06B2-5CD7-3AB7-E5085AF8CD02}"/>
              </a:ext>
            </a:extLst>
          </p:cNvPr>
          <p:cNvSpPr/>
          <p:nvPr/>
        </p:nvSpPr>
        <p:spPr>
          <a:xfrm>
            <a:off x="-43581538" y="4858707"/>
            <a:ext cx="559672" cy="338554"/>
          </a:xfrm>
          <a:prstGeom prst="wedgeRoundRectCallout">
            <a:avLst>
              <a:gd name="adj1" fmla="val -57600"/>
              <a:gd name="adj2" fmla="val 26842"/>
              <a:gd name="adj3" fmla="val 16667"/>
            </a:avLst>
          </a:prstGeom>
          <a:solidFill>
            <a:srgbClr val="00B0F0">
              <a:alpha val="70000"/>
            </a:srgbClr>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sk-SK" sz="1100" b="0" i="0" u="none" strike="noStrike" kern="1200" cap="none" spc="0" normalizeH="0" baseline="0" noProof="0" dirty="0">
                <a:ln>
                  <a:noFill/>
                </a:ln>
                <a:solidFill>
                  <a:prstClr val="black"/>
                </a:solidFill>
                <a:effectLst/>
                <a:uLnTx/>
                <a:uFillTx/>
                <a:latin typeface="Segoe UI Variable Display" pitchFamily="2" charset="0"/>
                <a:ea typeface="+mn-ea"/>
                <a:cs typeface="+mn-cs"/>
              </a:rPr>
              <a:t>Sure!</a:t>
            </a:r>
          </a:p>
        </p:txBody>
      </p:sp>
      <p:pic>
        <p:nvPicPr>
          <p:cNvPr id="32" name="Obrázok 14">
            <a:extLst>
              <a:ext uri="{FF2B5EF4-FFF2-40B4-BE49-F238E27FC236}">
                <a16:creationId xmlns:a16="http://schemas.microsoft.com/office/drawing/2014/main" id="{3E678698-C863-B4E7-50AB-D0209CA23C7D}"/>
              </a:ext>
            </a:extLst>
          </p:cNvPr>
          <p:cNvPicPr>
            <a:picLocks noChangeAspect="1"/>
          </p:cNvPicPr>
          <p:nvPr/>
        </p:nvPicPr>
        <p:blipFill>
          <a:blip r:embed="rId8"/>
          <a:stretch>
            <a:fillRect/>
          </a:stretch>
        </p:blipFill>
        <p:spPr>
          <a:xfrm>
            <a:off x="1440503" y="-55851070"/>
            <a:ext cx="729032" cy="729032"/>
          </a:xfrm>
          <a:prstGeom prst="rect">
            <a:avLst/>
          </a:prstGeom>
        </p:spPr>
      </p:pic>
      <p:sp>
        <p:nvSpPr>
          <p:cNvPr id="33" name="TextBox 32">
            <a:extLst>
              <a:ext uri="{FF2B5EF4-FFF2-40B4-BE49-F238E27FC236}">
                <a16:creationId xmlns:a16="http://schemas.microsoft.com/office/drawing/2014/main" id="{0F196A51-D1C1-78DC-CE6A-B3C8C7F2315A}"/>
              </a:ext>
            </a:extLst>
          </p:cNvPr>
          <p:cNvSpPr txBox="1"/>
          <p:nvPr/>
        </p:nvSpPr>
        <p:spPr>
          <a:xfrm>
            <a:off x="1381787" y="-54905359"/>
            <a:ext cx="5374243" cy="255454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New Windows 13 Copilot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Say Hello to Windows 13 Copilot. Microsoft’s AI Features Virtual assistant. It Understands and anticipates your needs, making suggestions for tasks, setting reminders, and providing helpful insights.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It seamlessly works across all your devices., making it a true personal assistant.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pic>
        <p:nvPicPr>
          <p:cNvPr id="37" name="Google Shape;1554;p95">
            <a:extLst>
              <a:ext uri="{FF2B5EF4-FFF2-40B4-BE49-F238E27FC236}">
                <a16:creationId xmlns:a16="http://schemas.microsoft.com/office/drawing/2014/main" id="{0239C6A5-AD8F-95B7-39C7-F5365872AF08}"/>
              </a:ext>
            </a:extLst>
          </p:cNvPr>
          <p:cNvPicPr preferRelativeResize="0"/>
          <p:nvPr/>
        </p:nvPicPr>
        <p:blipFill rotWithShape="1">
          <a:blip r:embed="rId9">
            <a:alphaModFix/>
          </a:blip>
          <a:srcRect/>
          <a:stretch/>
        </p:blipFill>
        <p:spPr>
          <a:xfrm>
            <a:off x="1552703" y="58052502"/>
            <a:ext cx="536963" cy="536963"/>
          </a:xfrm>
          <a:prstGeom prst="rect">
            <a:avLst/>
          </a:prstGeom>
          <a:solidFill>
            <a:schemeClr val="tx1"/>
          </a:solidFill>
          <a:ln>
            <a:noFill/>
          </a:ln>
        </p:spPr>
      </p:pic>
      <p:sp>
        <p:nvSpPr>
          <p:cNvPr id="38" name="Rectangle: Rounded Corners 37">
            <a:extLst>
              <a:ext uri="{FF2B5EF4-FFF2-40B4-BE49-F238E27FC236}">
                <a16:creationId xmlns:a16="http://schemas.microsoft.com/office/drawing/2014/main" id="{4CEAD2B3-5911-C87A-55FB-D3F65A638F3D}"/>
              </a:ext>
            </a:extLst>
          </p:cNvPr>
          <p:cNvSpPr/>
          <p:nvPr/>
        </p:nvSpPr>
        <p:spPr>
          <a:xfrm>
            <a:off x="1439284" y="57849685"/>
            <a:ext cx="914400" cy="914400"/>
          </a:xfrm>
          <a:prstGeom prst="round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9" name="Google Shape;1554;p95">
            <a:extLst>
              <a:ext uri="{FF2B5EF4-FFF2-40B4-BE49-F238E27FC236}">
                <a16:creationId xmlns:a16="http://schemas.microsoft.com/office/drawing/2014/main" id="{700B24F3-6847-1E4A-FE32-CBACB4D2F364}"/>
              </a:ext>
            </a:extLst>
          </p:cNvPr>
          <p:cNvPicPr preferRelativeResize="0"/>
          <p:nvPr/>
        </p:nvPicPr>
        <p:blipFill rotWithShape="1">
          <a:blip r:embed="rId9">
            <a:alphaModFix/>
          </a:blip>
          <a:srcRect/>
          <a:stretch/>
        </p:blipFill>
        <p:spPr>
          <a:xfrm>
            <a:off x="1621682" y="58045951"/>
            <a:ext cx="536963" cy="536963"/>
          </a:xfrm>
          <a:prstGeom prst="rect">
            <a:avLst/>
          </a:prstGeom>
          <a:solidFill>
            <a:schemeClr val="tx1"/>
          </a:solidFill>
          <a:ln>
            <a:noFill/>
          </a:ln>
        </p:spPr>
      </p:pic>
      <p:sp>
        <p:nvSpPr>
          <p:cNvPr id="44" name="TextBox 43">
            <a:extLst>
              <a:ext uri="{FF2B5EF4-FFF2-40B4-BE49-F238E27FC236}">
                <a16:creationId xmlns:a16="http://schemas.microsoft.com/office/drawing/2014/main" id="{F95B44CA-EC13-D1E8-EC1D-B4BA8E4CE135}"/>
              </a:ext>
            </a:extLst>
          </p:cNvPr>
          <p:cNvSpPr txBox="1"/>
          <p:nvPr/>
        </p:nvSpPr>
        <p:spPr>
          <a:xfrm>
            <a:off x="1381787" y="58902179"/>
            <a:ext cx="5374243" cy="212365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Apps you know and love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Quickly find the apps. Games and movies in the new Windows 13 Microsoft Store.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Now Microsoft Store has a tons of the important apps that makes you easier to find it on Windows 13 2024.</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pic>
        <p:nvPicPr>
          <p:cNvPr id="45" name="Hình ảnh 4">
            <a:extLst>
              <a:ext uri="{FF2B5EF4-FFF2-40B4-BE49-F238E27FC236}">
                <a16:creationId xmlns:a16="http://schemas.microsoft.com/office/drawing/2014/main" id="{663A4995-AE45-1241-6FA8-3BE82993720D}"/>
              </a:ext>
            </a:extLst>
          </p:cNvPr>
          <p:cNvPicPr>
            <a:picLocks noChangeAspect="1"/>
          </p:cNvPicPr>
          <p:nvPr/>
        </p:nvPicPr>
        <p:blipFill>
          <a:blip r:embed="rId10"/>
          <a:stretch>
            <a:fillRect/>
          </a:stretch>
        </p:blipFill>
        <p:spPr>
          <a:xfrm>
            <a:off x="61709976" y="1740819"/>
            <a:ext cx="5114911" cy="3109799"/>
          </a:xfrm>
          <a:prstGeom prst="rect">
            <a:avLst/>
          </a:prstGeom>
        </p:spPr>
      </p:pic>
    </p:spTree>
    <p:extLst>
      <p:ext uri="{BB962C8B-B14F-4D97-AF65-F5344CB8AC3E}">
        <p14:creationId xmlns:p14="http://schemas.microsoft.com/office/powerpoint/2010/main" val="3514732993"/>
      </p:ext>
    </p:extLst>
  </p:cSld>
  <p:clrMapOvr>
    <a:masterClrMapping/>
  </p:clrMapOvr>
  <mc:AlternateContent xmlns:mc="http://schemas.openxmlformats.org/markup-compatibility/2006" xmlns:p159="http://schemas.microsoft.com/office/powerpoint/2015/09/main">
    <mc:Choice Requires="p159">
      <p:transition advTm="2000">
        <p159:morph option="byObject"/>
      </p:transition>
    </mc:Choice>
    <mc:Fallback xmlns="">
      <p:transition advTm="2000">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pic>
        <p:nvPicPr>
          <p:cNvPr id="2" name="Google Shape;111;p18">
            <a:extLst>
              <a:ext uri="{FF2B5EF4-FFF2-40B4-BE49-F238E27FC236}">
                <a16:creationId xmlns:a16="http://schemas.microsoft.com/office/drawing/2014/main" id="{EB27B543-096A-FAD3-AD41-8CA30D5CBCAD}"/>
              </a:ext>
            </a:extLst>
          </p:cNvPr>
          <p:cNvPicPr preferRelativeResize="0"/>
          <p:nvPr/>
        </p:nvPicPr>
        <p:blipFill>
          <a:blip r:embed="rId3">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rcRect t="33709" b="33709"/>
          <a:stretch/>
        </p:blipFill>
        <p:spPr>
          <a:xfrm>
            <a:off x="705853" y="916120"/>
            <a:ext cx="11053010" cy="4845880"/>
          </a:xfrm>
          <a:prstGeom prst="roundRect">
            <a:avLst>
              <a:gd name="adj" fmla="val 8458"/>
            </a:avLst>
          </a:prstGeom>
          <a:noFill/>
          <a:ln>
            <a:noFill/>
          </a:ln>
        </p:spPr>
      </p:pic>
      <p:sp>
        <p:nvSpPr>
          <p:cNvPr id="7" name="Google Shape;262;p19">
            <a:extLst>
              <a:ext uri="{FF2B5EF4-FFF2-40B4-BE49-F238E27FC236}">
                <a16:creationId xmlns:a16="http://schemas.microsoft.com/office/drawing/2014/main" id="{C625F104-4E30-0F82-958F-4C23F0779534}"/>
              </a:ext>
            </a:extLst>
          </p:cNvPr>
          <p:cNvSpPr txBox="1"/>
          <p:nvPr/>
        </p:nvSpPr>
        <p:spPr>
          <a:xfrm>
            <a:off x="2089666" y="6079383"/>
            <a:ext cx="257701" cy="584775"/>
          </a:xfrm>
          <a:prstGeom prst="rect">
            <a:avLst/>
          </a:prstGeom>
          <a:noFill/>
          <a:ln>
            <a:noFill/>
          </a:ln>
        </p:spPr>
        <p:txBody>
          <a:bodyPr spcFirstLastPara="1" wrap="square" lIns="91425" tIns="45700" rIns="91425" bIns="45700" anchor="t"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200" b="0" i="0" u="none" strike="noStrike" kern="0" cap="none" spc="0" normalizeH="0" baseline="0" noProof="0">
                <a:ln>
                  <a:noFill/>
                </a:ln>
                <a:solidFill>
                  <a:prstClr val="black"/>
                </a:solidFill>
                <a:effectLst/>
                <a:uLnTx/>
                <a:uFillTx/>
                <a:latin typeface="Play"/>
                <a:ea typeface="Play"/>
                <a:cs typeface="Play"/>
                <a:sym typeface="Play"/>
              </a:rPr>
              <a:t>1</a:t>
            </a:r>
            <a:endParaRPr kumimoji="0" sz="3200" b="0" i="0" u="none" strike="noStrike" kern="0" cap="none" spc="0" normalizeH="0" baseline="0" noProof="0">
              <a:ln>
                <a:noFill/>
              </a:ln>
              <a:solidFill>
                <a:prstClr val="black"/>
              </a:solidFill>
              <a:effectLst/>
              <a:uLnTx/>
              <a:uFillTx/>
              <a:latin typeface="Play"/>
              <a:ea typeface="Play"/>
              <a:cs typeface="Play"/>
              <a:sym typeface="Play"/>
            </a:endParaRPr>
          </a:p>
        </p:txBody>
      </p:sp>
      <p:sp>
        <p:nvSpPr>
          <p:cNvPr id="8" name="Google Shape;263;p19">
            <a:extLst>
              <a:ext uri="{FF2B5EF4-FFF2-40B4-BE49-F238E27FC236}">
                <a16:creationId xmlns:a16="http://schemas.microsoft.com/office/drawing/2014/main" id="{DBB7E266-440B-CF87-9827-2E5CFA3437FF}"/>
              </a:ext>
            </a:extLst>
          </p:cNvPr>
          <p:cNvSpPr txBox="1"/>
          <p:nvPr/>
        </p:nvSpPr>
        <p:spPr>
          <a:xfrm>
            <a:off x="2428220" y="6233270"/>
            <a:ext cx="1777669" cy="276959"/>
          </a:xfrm>
          <a:prstGeom prst="rect">
            <a:avLst/>
          </a:prstGeom>
          <a:noFill/>
          <a:ln>
            <a:noFill/>
          </a:ln>
        </p:spPr>
        <p:txBody>
          <a:bodyPr spcFirstLastPara="1" wrap="square" lIns="91425" tIns="45700" rIns="91425" bIns="45700" anchor="t"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0" i="0" u="none" strike="noStrike" kern="0" cap="none" spc="0" normalizeH="0" baseline="0" noProof="0">
                <a:ln>
                  <a:noFill/>
                </a:ln>
                <a:solidFill>
                  <a:prstClr val="black"/>
                </a:solidFill>
                <a:effectLst/>
                <a:uLnTx/>
                <a:uFillTx/>
                <a:latin typeface="Play"/>
                <a:ea typeface="Play"/>
                <a:cs typeface="Play"/>
                <a:sym typeface="Play"/>
              </a:rPr>
              <a:t>Collecting Information</a:t>
            </a:r>
            <a:endParaRPr kumimoji="0" sz="1200" b="0" i="0" u="none" strike="noStrike" kern="0" cap="none" spc="0" normalizeH="0" baseline="0" noProof="0">
              <a:ln>
                <a:noFill/>
              </a:ln>
              <a:solidFill>
                <a:prstClr val="black"/>
              </a:solidFill>
              <a:effectLst/>
              <a:uLnTx/>
              <a:uFillTx/>
              <a:latin typeface="Play"/>
              <a:ea typeface="Play"/>
              <a:cs typeface="Play"/>
              <a:sym typeface="Play"/>
            </a:endParaRPr>
          </a:p>
        </p:txBody>
      </p:sp>
      <p:sp>
        <p:nvSpPr>
          <p:cNvPr id="13" name="Google Shape;264;p19">
            <a:extLst>
              <a:ext uri="{FF2B5EF4-FFF2-40B4-BE49-F238E27FC236}">
                <a16:creationId xmlns:a16="http://schemas.microsoft.com/office/drawing/2014/main" id="{FC52B745-314B-2B37-9B0A-77DC4C2FD1FB}"/>
              </a:ext>
            </a:extLst>
          </p:cNvPr>
          <p:cNvSpPr/>
          <p:nvPr/>
        </p:nvSpPr>
        <p:spPr>
          <a:xfrm>
            <a:off x="2203551" y="5904388"/>
            <a:ext cx="2863962" cy="242293"/>
          </a:xfrm>
          <a:prstGeom prst="rect">
            <a:avLst/>
          </a:prstGeom>
          <a:solidFill>
            <a:srgbClr val="262626"/>
          </a:solidFill>
          <a:ln>
            <a:noFill/>
          </a:ln>
        </p:spPr>
        <p:txBody>
          <a:bodyPr spcFirstLastPara="1" wrap="square" lIns="91425" tIns="45700" rIns="91425" bIns="457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dirty="0">
              <a:ln>
                <a:noFill/>
              </a:ln>
              <a:solidFill>
                <a:prstClr val="black"/>
              </a:solidFill>
              <a:effectLst/>
              <a:uLnTx/>
              <a:uFillTx/>
              <a:latin typeface="Play"/>
              <a:ea typeface="Play"/>
              <a:cs typeface="Play"/>
              <a:sym typeface="Play"/>
            </a:endParaRPr>
          </a:p>
        </p:txBody>
      </p:sp>
      <p:sp>
        <p:nvSpPr>
          <p:cNvPr id="14" name="Google Shape;267;p19">
            <a:extLst>
              <a:ext uri="{FF2B5EF4-FFF2-40B4-BE49-F238E27FC236}">
                <a16:creationId xmlns:a16="http://schemas.microsoft.com/office/drawing/2014/main" id="{6043269D-09EB-D981-5D60-D79202957B20}"/>
              </a:ext>
            </a:extLst>
          </p:cNvPr>
          <p:cNvSpPr txBox="1"/>
          <p:nvPr/>
        </p:nvSpPr>
        <p:spPr>
          <a:xfrm>
            <a:off x="5159446" y="6122769"/>
            <a:ext cx="405880" cy="584775"/>
          </a:xfrm>
          <a:prstGeom prst="rect">
            <a:avLst/>
          </a:prstGeom>
          <a:noFill/>
          <a:ln>
            <a:noFill/>
          </a:ln>
        </p:spPr>
        <p:txBody>
          <a:bodyPr spcFirstLastPara="1" wrap="square" lIns="91425" tIns="45700" rIns="91425" bIns="45700" anchor="t"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200" b="0" i="0" u="none" strike="noStrike" kern="0" cap="none" spc="0" normalizeH="0" baseline="0" noProof="0">
                <a:ln>
                  <a:noFill/>
                </a:ln>
                <a:solidFill>
                  <a:prstClr val="black"/>
                </a:solidFill>
                <a:effectLst/>
                <a:uLnTx/>
                <a:uFillTx/>
                <a:latin typeface="Play"/>
                <a:ea typeface="Play"/>
                <a:cs typeface="Play"/>
                <a:sym typeface="Play"/>
              </a:rPr>
              <a:t>2</a:t>
            </a:r>
            <a:endParaRPr kumimoji="0" sz="3200" b="0" i="0" u="none" strike="noStrike" kern="0" cap="none" spc="0" normalizeH="0" baseline="0" noProof="0">
              <a:ln>
                <a:noFill/>
              </a:ln>
              <a:solidFill>
                <a:prstClr val="black"/>
              </a:solidFill>
              <a:effectLst/>
              <a:uLnTx/>
              <a:uFillTx/>
              <a:latin typeface="Play"/>
              <a:ea typeface="Play"/>
              <a:cs typeface="Play"/>
              <a:sym typeface="Play"/>
            </a:endParaRPr>
          </a:p>
        </p:txBody>
      </p:sp>
      <p:sp>
        <p:nvSpPr>
          <p:cNvPr id="15" name="Google Shape;268;p19">
            <a:extLst>
              <a:ext uri="{FF2B5EF4-FFF2-40B4-BE49-F238E27FC236}">
                <a16:creationId xmlns:a16="http://schemas.microsoft.com/office/drawing/2014/main" id="{CF30547B-E6E4-A27F-7794-688B595922C2}"/>
              </a:ext>
            </a:extLst>
          </p:cNvPr>
          <p:cNvSpPr txBox="1"/>
          <p:nvPr/>
        </p:nvSpPr>
        <p:spPr>
          <a:xfrm>
            <a:off x="5498000" y="6246676"/>
            <a:ext cx="1914485" cy="276959"/>
          </a:xfrm>
          <a:prstGeom prst="rect">
            <a:avLst/>
          </a:prstGeom>
          <a:noFill/>
          <a:ln>
            <a:noFill/>
          </a:ln>
        </p:spPr>
        <p:txBody>
          <a:bodyPr spcFirstLastPara="1" wrap="square" lIns="91425" tIns="45700" rIns="91425" bIns="45700" anchor="t"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0" i="0" u="none" strike="noStrike" kern="0" cap="none" spc="0" normalizeH="0" baseline="0" noProof="0" dirty="0">
                <a:ln>
                  <a:noFill/>
                </a:ln>
                <a:solidFill>
                  <a:prstClr val="black"/>
                </a:solidFill>
                <a:effectLst/>
                <a:uLnTx/>
                <a:uFillTx/>
                <a:latin typeface="Play"/>
                <a:ea typeface="Play"/>
                <a:cs typeface="Play"/>
                <a:sym typeface="Play"/>
              </a:rPr>
              <a:t>Installing Windows 13</a:t>
            </a:r>
            <a:endParaRPr kumimoji="0" sz="1200" b="0" i="0" u="none" strike="noStrike" kern="0" cap="none" spc="0" normalizeH="0" baseline="0" noProof="0" dirty="0">
              <a:ln>
                <a:noFill/>
              </a:ln>
              <a:solidFill>
                <a:prstClr val="black"/>
              </a:solidFill>
              <a:effectLst/>
              <a:uLnTx/>
              <a:uFillTx/>
              <a:latin typeface="Play"/>
              <a:ea typeface="Play"/>
              <a:cs typeface="Play"/>
              <a:sym typeface="Play"/>
            </a:endParaRPr>
          </a:p>
        </p:txBody>
      </p:sp>
      <p:sp>
        <p:nvSpPr>
          <p:cNvPr id="16" name="Google Shape;269;p19">
            <a:extLst>
              <a:ext uri="{FF2B5EF4-FFF2-40B4-BE49-F238E27FC236}">
                <a16:creationId xmlns:a16="http://schemas.microsoft.com/office/drawing/2014/main" id="{08F95D19-A4E1-A60A-4097-D282D6D2F519}"/>
              </a:ext>
            </a:extLst>
          </p:cNvPr>
          <p:cNvSpPr txBox="1"/>
          <p:nvPr/>
        </p:nvSpPr>
        <p:spPr>
          <a:xfrm>
            <a:off x="7951743" y="6128016"/>
            <a:ext cx="405880" cy="584775"/>
          </a:xfrm>
          <a:prstGeom prst="rect">
            <a:avLst/>
          </a:prstGeom>
          <a:noFill/>
          <a:ln>
            <a:noFill/>
          </a:ln>
        </p:spPr>
        <p:txBody>
          <a:bodyPr spcFirstLastPara="1" wrap="square" lIns="91425" tIns="45700" rIns="91425" bIns="45700" anchor="t"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200" b="0" i="0" u="none" strike="noStrike" kern="0" cap="none" spc="0" normalizeH="0" baseline="0" noProof="0" dirty="0">
                <a:ln>
                  <a:noFill/>
                </a:ln>
                <a:solidFill>
                  <a:prstClr val="black"/>
                </a:solidFill>
                <a:effectLst/>
                <a:uLnTx/>
                <a:uFillTx/>
                <a:latin typeface="Play"/>
                <a:ea typeface="Play"/>
                <a:cs typeface="Play"/>
                <a:sym typeface="Play"/>
              </a:rPr>
              <a:t>3</a:t>
            </a:r>
            <a:endParaRPr kumimoji="0" sz="3200" b="0" i="0" u="none" strike="noStrike" kern="0" cap="none" spc="0" normalizeH="0" baseline="0" noProof="0" dirty="0">
              <a:ln>
                <a:noFill/>
              </a:ln>
              <a:solidFill>
                <a:prstClr val="black"/>
              </a:solidFill>
              <a:effectLst/>
              <a:uLnTx/>
              <a:uFillTx/>
              <a:latin typeface="Play"/>
              <a:ea typeface="Play"/>
              <a:cs typeface="Play"/>
              <a:sym typeface="Play"/>
            </a:endParaRPr>
          </a:p>
        </p:txBody>
      </p:sp>
      <p:sp>
        <p:nvSpPr>
          <p:cNvPr id="17" name="Google Shape;270;p19">
            <a:extLst>
              <a:ext uri="{FF2B5EF4-FFF2-40B4-BE49-F238E27FC236}">
                <a16:creationId xmlns:a16="http://schemas.microsoft.com/office/drawing/2014/main" id="{8C2194B0-069A-2309-1A67-B12A5B4A406D}"/>
              </a:ext>
            </a:extLst>
          </p:cNvPr>
          <p:cNvSpPr txBox="1"/>
          <p:nvPr/>
        </p:nvSpPr>
        <p:spPr>
          <a:xfrm>
            <a:off x="8290297" y="6236933"/>
            <a:ext cx="1153506" cy="276959"/>
          </a:xfrm>
          <a:prstGeom prst="rect">
            <a:avLst/>
          </a:prstGeom>
          <a:noFill/>
          <a:ln>
            <a:noFill/>
          </a:ln>
        </p:spPr>
        <p:txBody>
          <a:bodyPr spcFirstLastPara="1" wrap="square" lIns="91425" tIns="45700" rIns="91425" bIns="45700" anchor="t"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0" i="0" u="none" strike="noStrike" kern="0" cap="none" spc="0" normalizeH="0" baseline="0" noProof="0" dirty="0">
                <a:ln>
                  <a:noFill/>
                </a:ln>
                <a:solidFill>
                  <a:prstClr val="black"/>
                </a:solidFill>
                <a:effectLst/>
                <a:uLnTx/>
                <a:uFillTx/>
                <a:latin typeface="Play"/>
                <a:ea typeface="Play"/>
                <a:cs typeface="Play"/>
                <a:sym typeface="Play"/>
              </a:rPr>
              <a:t>Finishing Up</a:t>
            </a:r>
            <a:endParaRPr kumimoji="0" sz="1200" b="0" i="0" u="none" strike="noStrike" kern="0" cap="none" spc="0" normalizeH="0" baseline="0" noProof="0" dirty="0">
              <a:ln>
                <a:noFill/>
              </a:ln>
              <a:solidFill>
                <a:prstClr val="black"/>
              </a:solidFill>
              <a:effectLst/>
              <a:uLnTx/>
              <a:uFillTx/>
              <a:latin typeface="Play"/>
              <a:ea typeface="Play"/>
              <a:cs typeface="Play"/>
              <a:sym typeface="Play"/>
            </a:endParaRPr>
          </a:p>
        </p:txBody>
      </p:sp>
      <p:sp>
        <p:nvSpPr>
          <p:cNvPr id="18" name="Google Shape;276;p19">
            <a:extLst>
              <a:ext uri="{FF2B5EF4-FFF2-40B4-BE49-F238E27FC236}">
                <a16:creationId xmlns:a16="http://schemas.microsoft.com/office/drawing/2014/main" id="{E69796B8-42AC-1050-396C-648E1C94D5DF}"/>
              </a:ext>
            </a:extLst>
          </p:cNvPr>
          <p:cNvSpPr/>
          <p:nvPr/>
        </p:nvSpPr>
        <p:spPr>
          <a:xfrm>
            <a:off x="2203548" y="5885356"/>
            <a:ext cx="2886074" cy="276043"/>
          </a:xfrm>
          <a:prstGeom prst="rect">
            <a:avLst/>
          </a:prstGeom>
          <a:solidFill>
            <a:srgbClr val="00B050"/>
          </a:solidFill>
          <a:ln>
            <a:noFill/>
          </a:ln>
        </p:spPr>
        <p:txBody>
          <a:bodyPr spcFirstLastPara="1" wrap="square" lIns="91425" tIns="45700" rIns="91425" bIns="457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prstClr val="black"/>
              </a:solidFill>
              <a:effectLst/>
              <a:uLnTx/>
              <a:uFillTx/>
              <a:latin typeface="Play"/>
              <a:ea typeface="Play"/>
              <a:cs typeface="Play"/>
              <a:sym typeface="Play"/>
            </a:endParaRPr>
          </a:p>
        </p:txBody>
      </p:sp>
      <p:sp>
        <p:nvSpPr>
          <p:cNvPr id="19" name="Google Shape;264;p19">
            <a:extLst>
              <a:ext uri="{FF2B5EF4-FFF2-40B4-BE49-F238E27FC236}">
                <a16:creationId xmlns:a16="http://schemas.microsoft.com/office/drawing/2014/main" id="{BDC9BD62-BEAD-70FA-6332-2B7B37A2CB4C}"/>
              </a:ext>
            </a:extLst>
          </p:cNvPr>
          <p:cNvSpPr/>
          <p:nvPr/>
        </p:nvSpPr>
        <p:spPr>
          <a:xfrm>
            <a:off x="5213170" y="5884439"/>
            <a:ext cx="2608444" cy="276960"/>
          </a:xfrm>
          <a:prstGeom prst="rect">
            <a:avLst/>
          </a:prstGeom>
          <a:solidFill>
            <a:srgbClr val="262626"/>
          </a:solidFill>
          <a:ln>
            <a:noFill/>
          </a:ln>
        </p:spPr>
        <p:txBody>
          <a:bodyPr spcFirstLastPara="1" wrap="square" lIns="91425" tIns="45700" rIns="91425" bIns="457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dirty="0">
              <a:ln>
                <a:noFill/>
              </a:ln>
              <a:solidFill>
                <a:prstClr val="black"/>
              </a:solidFill>
              <a:effectLst/>
              <a:uLnTx/>
              <a:uFillTx/>
              <a:latin typeface="Play"/>
              <a:ea typeface="Play"/>
              <a:cs typeface="Play"/>
              <a:sym typeface="Play"/>
            </a:endParaRPr>
          </a:p>
        </p:txBody>
      </p:sp>
      <p:sp>
        <p:nvSpPr>
          <p:cNvPr id="20" name="Google Shape;264;p19">
            <a:extLst>
              <a:ext uri="{FF2B5EF4-FFF2-40B4-BE49-F238E27FC236}">
                <a16:creationId xmlns:a16="http://schemas.microsoft.com/office/drawing/2014/main" id="{F008BAC5-D637-CA9B-013C-49797D514D3A}"/>
              </a:ext>
            </a:extLst>
          </p:cNvPr>
          <p:cNvSpPr/>
          <p:nvPr/>
        </p:nvSpPr>
        <p:spPr>
          <a:xfrm>
            <a:off x="7973852" y="5901929"/>
            <a:ext cx="2608444" cy="276960"/>
          </a:xfrm>
          <a:prstGeom prst="rect">
            <a:avLst/>
          </a:prstGeom>
          <a:solidFill>
            <a:srgbClr val="262626"/>
          </a:solidFill>
          <a:ln>
            <a:noFill/>
          </a:ln>
        </p:spPr>
        <p:txBody>
          <a:bodyPr spcFirstLastPara="1" wrap="square" lIns="91425" tIns="45700" rIns="91425" bIns="457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dirty="0">
              <a:ln>
                <a:noFill/>
              </a:ln>
              <a:solidFill>
                <a:prstClr val="black"/>
              </a:solidFill>
              <a:effectLst/>
              <a:uLnTx/>
              <a:uFillTx/>
              <a:latin typeface="Play"/>
              <a:ea typeface="Play"/>
              <a:cs typeface="Play"/>
              <a:sym typeface="Play"/>
            </a:endParaRPr>
          </a:p>
        </p:txBody>
      </p:sp>
      <p:sp>
        <p:nvSpPr>
          <p:cNvPr id="9" name="Obdĺžnik: zaoblené rohy 7">
            <a:extLst>
              <a:ext uri="{FF2B5EF4-FFF2-40B4-BE49-F238E27FC236}">
                <a16:creationId xmlns:a16="http://schemas.microsoft.com/office/drawing/2014/main" id="{216A6013-62D9-F0F7-F922-5BA6606CAECB}"/>
              </a:ext>
            </a:extLst>
          </p:cNvPr>
          <p:cNvSpPr/>
          <p:nvPr/>
        </p:nvSpPr>
        <p:spPr>
          <a:xfrm>
            <a:off x="-14711502" y="2539719"/>
            <a:ext cx="1512000" cy="1512000"/>
          </a:xfrm>
          <a:prstGeom prst="roundRect">
            <a:avLst/>
          </a:prstGeom>
          <a:blipFill dpi="0" rotWithShape="1">
            <a:blip r:embed="rId2"/>
            <a:srcRect/>
            <a:stretch>
              <a:fillRect l="-536881" t="-96886" r="-169468" b="-256686"/>
            </a:stretch>
          </a:blipFill>
          <a:ln w="3810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sk-SK"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40" name="Picture 39">
            <a:extLst>
              <a:ext uri="{FF2B5EF4-FFF2-40B4-BE49-F238E27FC236}">
                <a16:creationId xmlns:a16="http://schemas.microsoft.com/office/drawing/2014/main" id="{CB32B7FC-1453-8D14-A062-F9F00F54AE87}"/>
              </a:ext>
            </a:extLst>
          </p:cNvPr>
          <p:cNvPicPr>
            <a:picLocks noChangeAspect="1"/>
          </p:cNvPicPr>
          <p:nvPr/>
        </p:nvPicPr>
        <p:blipFill>
          <a:blip r:embed="rId5">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4776056" y="2420698"/>
            <a:ext cx="1646892" cy="1650859"/>
          </a:xfrm>
          <a:prstGeom prst="rect">
            <a:avLst/>
          </a:prstGeom>
          <a:ln>
            <a:solidFill>
              <a:srgbClr val="7030A0"/>
            </a:solidFill>
          </a:ln>
        </p:spPr>
      </p:pic>
      <p:sp>
        <p:nvSpPr>
          <p:cNvPr id="41" name="Obdĺžnik: zaoblené rohy 7">
            <a:extLst>
              <a:ext uri="{FF2B5EF4-FFF2-40B4-BE49-F238E27FC236}">
                <a16:creationId xmlns:a16="http://schemas.microsoft.com/office/drawing/2014/main" id="{EED54A87-25F1-0AC6-E768-429900B5EBE3}"/>
              </a:ext>
            </a:extLst>
          </p:cNvPr>
          <p:cNvSpPr/>
          <p:nvPr/>
        </p:nvSpPr>
        <p:spPr>
          <a:xfrm>
            <a:off x="1664882" y="-12561322"/>
            <a:ext cx="795975" cy="811915"/>
          </a:xfrm>
          <a:prstGeom prst="roundRect">
            <a:avLst/>
          </a:prstGeom>
          <a:blipFill dpi="0" rotWithShape="1">
            <a:blip r:embed="rId2"/>
            <a:srcRect/>
            <a:stretch>
              <a:fillRect l="-536881" t="-96886" r="-169468" b="-256686"/>
            </a:stretch>
          </a:blipFill>
          <a:ln w="3810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sk-SK"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42" name="Picture 41">
            <a:extLst>
              <a:ext uri="{FF2B5EF4-FFF2-40B4-BE49-F238E27FC236}">
                <a16:creationId xmlns:a16="http://schemas.microsoft.com/office/drawing/2014/main" id="{FEFB8316-3C67-EED8-A382-39AA1DEC30A8}"/>
              </a:ext>
            </a:extLst>
          </p:cNvPr>
          <p:cNvPicPr>
            <a:picLocks noChangeAspect="1"/>
          </p:cNvPicPr>
          <p:nvPr/>
        </p:nvPicPr>
        <p:blipFill>
          <a:blip r:embed="rId5">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600338" y="-12625745"/>
            <a:ext cx="894024" cy="896177"/>
          </a:xfrm>
          <a:prstGeom prst="rect">
            <a:avLst/>
          </a:prstGeom>
        </p:spPr>
      </p:pic>
      <p:sp>
        <p:nvSpPr>
          <p:cNvPr id="43" name="BlokTextu 1">
            <a:extLst>
              <a:ext uri="{FF2B5EF4-FFF2-40B4-BE49-F238E27FC236}">
                <a16:creationId xmlns:a16="http://schemas.microsoft.com/office/drawing/2014/main" id="{EF65C71A-7111-AD61-5C12-EBA4A4507ED7}"/>
              </a:ext>
            </a:extLst>
          </p:cNvPr>
          <p:cNvSpPr txBox="1"/>
          <p:nvPr/>
        </p:nvSpPr>
        <p:spPr>
          <a:xfrm>
            <a:off x="1600338" y="-11491238"/>
            <a:ext cx="5928686" cy="196977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sk-SK" sz="3600" b="0" i="0" u="none" strike="noStrike" kern="1200" cap="none" spc="0" normalizeH="0" baseline="0" noProof="0" dirty="0">
                <a:ln>
                  <a:noFill/>
                </a:ln>
                <a:solidFill>
                  <a:prstClr val="white"/>
                </a:solidFill>
                <a:effectLst/>
                <a:uLnTx/>
                <a:uFillTx/>
                <a:latin typeface="Segoe UI Variable Display" pitchFamily="2" charset="0"/>
                <a:ea typeface="+mn-ea"/>
                <a:cs typeface="+mn-cs"/>
              </a:rPr>
              <a:t>Welcome to Windows 18</a:t>
            </a:r>
            <a:r>
              <a:rPr kumimoji="0" lang="en-US" sz="3600" b="0" i="0" u="none" strike="noStrike" kern="1200" cap="none" spc="0" normalizeH="0" baseline="0" noProof="0" dirty="0">
                <a:ln>
                  <a:noFill/>
                </a:ln>
                <a:solidFill>
                  <a:prstClr val="white"/>
                </a:solidFill>
                <a:effectLst/>
                <a:uLnTx/>
                <a:uFillTx/>
                <a:latin typeface="Segoe UI Variable Display" pitchFamily="2" charset="0"/>
                <a:ea typeface="+mn-ea"/>
                <a:cs typeface="+mn-cs"/>
              </a:rPr>
              <a:t> 2024</a:t>
            </a:r>
            <a:r>
              <a:rPr kumimoji="0" lang="sk-SK" sz="3600" b="0" i="0" u="none" strike="noStrike" kern="1200" cap="none" spc="0" normalizeH="0" baseline="0" noProof="0" dirty="0">
                <a:ln>
                  <a:noFill/>
                </a:ln>
                <a:solidFill>
                  <a:prstClr val="white"/>
                </a:solidFill>
                <a:effectLst/>
                <a:uLnTx/>
                <a:uFillTx/>
                <a:latin typeface="Segoe UI Variable Display" pitchFamily="2"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sk-SK" sz="1400" b="0" i="0" u="none" strike="noStrike" kern="1200" cap="none" spc="0" normalizeH="0" baseline="0" noProof="0" dirty="0">
              <a:ln>
                <a:noFill/>
              </a:ln>
              <a:solidFill>
                <a:prstClr val="white"/>
              </a:solidFill>
              <a:effectLst/>
              <a:uLnTx/>
              <a:uFillTx/>
              <a:latin typeface="Segoe UI Variable Display" pitchFamily="2"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sk-SK" sz="1800" b="0" i="0" u="none" strike="noStrike" kern="1200" cap="none" spc="0" normalizeH="0" baseline="0" noProof="0" dirty="0">
                <a:ln>
                  <a:noFill/>
                </a:ln>
                <a:solidFill>
                  <a:prstClr val="white"/>
                </a:solidFill>
                <a:effectLst/>
                <a:uLnTx/>
                <a:uFillTx/>
                <a:latin typeface="Segoe UI Variable Display" pitchFamily="2" charset="0"/>
                <a:ea typeface="+mn-ea"/>
                <a:cs typeface="+mn-cs"/>
              </a:rPr>
              <a:t>Now you</a:t>
            </a:r>
            <a:r>
              <a:rPr kumimoji="0" lang="en-US" sz="1800" b="0" i="0" u="none" strike="noStrike" kern="1200" cap="none" spc="0" normalizeH="0" baseline="0" noProof="0" dirty="0">
                <a:ln>
                  <a:noFill/>
                </a:ln>
                <a:solidFill>
                  <a:prstClr val="white"/>
                </a:solidFill>
                <a:effectLst/>
                <a:uLnTx/>
                <a:uFillTx/>
                <a:latin typeface="Segoe UI Variable Display" pitchFamily="2" charset="0"/>
                <a:ea typeface="+mn-ea"/>
                <a:cs typeface="+mn-cs"/>
              </a:rPr>
              <a:t>’re installing the best version of Windows! We look forward to showing it to you!</a:t>
            </a:r>
            <a:endParaRPr kumimoji="0" lang="sk-SK" sz="1800" b="0" i="0" u="none" strike="noStrike" kern="1200" cap="none" spc="0" normalizeH="0" baseline="0" noProof="0" dirty="0">
              <a:ln>
                <a:noFill/>
              </a:ln>
              <a:solidFill>
                <a:prstClr val="white"/>
              </a:solidFill>
              <a:effectLst/>
              <a:uLnTx/>
              <a:uFillTx/>
              <a:latin typeface="Segoe UI Variable Display" pitchFamily="2" charset="0"/>
              <a:ea typeface="+mn-ea"/>
              <a:cs typeface="+mn-cs"/>
            </a:endParaRPr>
          </a:p>
        </p:txBody>
      </p:sp>
      <p:sp>
        <p:nvSpPr>
          <p:cNvPr id="3" name="Google Shape;276;p19">
            <a:extLst>
              <a:ext uri="{FF2B5EF4-FFF2-40B4-BE49-F238E27FC236}">
                <a16:creationId xmlns:a16="http://schemas.microsoft.com/office/drawing/2014/main" id="{1B57C7D2-1DB4-8CE8-B759-0BA7A7C8F8C0}"/>
              </a:ext>
            </a:extLst>
          </p:cNvPr>
          <p:cNvSpPr/>
          <p:nvPr/>
        </p:nvSpPr>
        <p:spPr>
          <a:xfrm>
            <a:off x="5204655" y="5897076"/>
            <a:ext cx="1914485" cy="276043"/>
          </a:xfrm>
          <a:prstGeom prst="rect">
            <a:avLst/>
          </a:prstGeom>
          <a:solidFill>
            <a:srgbClr val="00B050"/>
          </a:solidFill>
          <a:ln>
            <a:noFill/>
          </a:ln>
        </p:spPr>
        <p:txBody>
          <a:bodyPr spcFirstLastPara="1" wrap="square" lIns="91425" tIns="45700" rIns="91425" bIns="457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prstClr val="black"/>
              </a:solidFill>
              <a:effectLst/>
              <a:uLnTx/>
              <a:uFillTx/>
              <a:latin typeface="Play"/>
              <a:ea typeface="Play"/>
              <a:cs typeface="Play"/>
              <a:sym typeface="Play"/>
            </a:endParaRPr>
          </a:p>
        </p:txBody>
      </p:sp>
      <p:sp>
        <p:nvSpPr>
          <p:cNvPr id="10" name="BlokTextu 1">
            <a:extLst>
              <a:ext uri="{FF2B5EF4-FFF2-40B4-BE49-F238E27FC236}">
                <a16:creationId xmlns:a16="http://schemas.microsoft.com/office/drawing/2014/main" id="{26528D04-458C-2F7A-EA77-B89E4A75B0A7}"/>
              </a:ext>
            </a:extLst>
          </p:cNvPr>
          <p:cNvSpPr txBox="1"/>
          <p:nvPr/>
        </p:nvSpPr>
        <p:spPr>
          <a:xfrm>
            <a:off x="868341" y="14156212"/>
            <a:ext cx="5632587" cy="141577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sk-SK" sz="3600" b="0" i="0" u="none" strike="noStrike" kern="1200" cap="none" spc="0" normalizeH="0" baseline="0" noProof="0" dirty="0">
                <a:ln>
                  <a:noFill/>
                </a:ln>
                <a:solidFill>
                  <a:prstClr val="black"/>
                </a:solidFill>
                <a:effectLst/>
                <a:uLnTx/>
                <a:uFillTx/>
                <a:latin typeface="Segoe UI Variable Display" pitchFamily="2" charset="0"/>
                <a:ea typeface="+mn-ea"/>
                <a:cs typeface="+mn-cs"/>
              </a:rPr>
              <a:t>Laptops! Smooth and light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sk-SK" sz="1400" b="0" i="0" u="none" strike="noStrike" kern="1200" cap="none" spc="0" normalizeH="0" baseline="0" noProof="0" dirty="0">
              <a:ln>
                <a:noFill/>
              </a:ln>
              <a:solidFill>
                <a:prstClr val="black"/>
              </a:solidFill>
              <a:effectLst/>
              <a:uLnTx/>
              <a:uFillTx/>
              <a:latin typeface="Segoe UI Variable Display" pitchFamily="2"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sk-SK" sz="1800" b="0" i="0" u="none" strike="noStrike" kern="1200" cap="none" spc="0" normalizeH="0" baseline="0" noProof="0" dirty="0">
                <a:ln>
                  <a:noFill/>
                </a:ln>
                <a:solidFill>
                  <a:prstClr val="black"/>
                </a:solidFill>
                <a:effectLst/>
                <a:uLnTx/>
                <a:uFillTx/>
                <a:latin typeface="Segoe UI Variable Display" pitchFamily="2" charset="0"/>
                <a:ea typeface="+mn-ea"/>
                <a:cs typeface="+mn-cs"/>
              </a:rPr>
              <a:t>Windows 1</a:t>
            </a:r>
            <a:r>
              <a:rPr kumimoji="0" lang="en-US" sz="1800" b="0" i="0" u="none" strike="noStrike" kern="1200" cap="none" spc="0" normalizeH="0" baseline="0" noProof="0" dirty="0">
                <a:ln>
                  <a:noFill/>
                </a:ln>
                <a:solidFill>
                  <a:prstClr val="black"/>
                </a:solidFill>
                <a:effectLst/>
                <a:uLnTx/>
                <a:uFillTx/>
                <a:latin typeface="Segoe UI Variable Display" pitchFamily="2" charset="0"/>
                <a:ea typeface="+mn-ea"/>
                <a:cs typeface="+mn-cs"/>
              </a:rPr>
              <a:t>3</a:t>
            </a:r>
            <a:r>
              <a:rPr kumimoji="0" lang="sk-SK" sz="1800" b="0" i="0" u="none" strike="noStrike" kern="1200" cap="none" spc="0" normalizeH="0" baseline="0" noProof="0" dirty="0">
                <a:ln>
                  <a:noFill/>
                </a:ln>
                <a:solidFill>
                  <a:prstClr val="black"/>
                </a:solidFill>
                <a:effectLst/>
                <a:uLnTx/>
                <a:uFillTx/>
                <a:latin typeface="Segoe UI Variable Display" pitchFamily="2" charset="0"/>
                <a:ea typeface="+mn-ea"/>
                <a:cs typeface="+mn-cs"/>
              </a:rPr>
              <a:t> is very good idea for laptops! And you can use the </a:t>
            </a:r>
            <a:r>
              <a:rPr kumimoji="0" lang="sk-SK" sz="1800" b="0" i="0" u="none" strike="noStrike" kern="1200" cap="none" spc="0" normalizeH="0" baseline="0" noProof="0" dirty="0" err="1">
                <a:ln>
                  <a:noFill/>
                </a:ln>
                <a:solidFill>
                  <a:prstClr val="black"/>
                </a:solidFill>
                <a:effectLst/>
                <a:uLnTx/>
                <a:uFillTx/>
                <a:latin typeface="Segoe UI Variable Display" pitchFamily="2" charset="0"/>
                <a:ea typeface="+mn-ea"/>
                <a:cs typeface="+mn-cs"/>
              </a:rPr>
              <a:t>fingerprint</a:t>
            </a:r>
            <a:r>
              <a:rPr kumimoji="0" lang="sk-SK" sz="1800" b="0" i="0" u="none" strike="noStrike" kern="1200" cap="none" spc="0" normalizeH="0" baseline="0" noProof="0" dirty="0">
                <a:ln>
                  <a:noFill/>
                </a:ln>
                <a:solidFill>
                  <a:prstClr val="black"/>
                </a:solidFill>
                <a:effectLst/>
                <a:uLnTx/>
                <a:uFillTx/>
                <a:latin typeface="Segoe UI Variable Display" pitchFamily="2" charset="0"/>
                <a:ea typeface="+mn-ea"/>
                <a:cs typeface="+mn-cs"/>
              </a:rPr>
              <a:t>! All </a:t>
            </a:r>
            <a:r>
              <a:rPr kumimoji="0" lang="sk-SK" sz="1800" b="0" i="0" u="none" strike="noStrike" kern="1200" cap="none" spc="0" normalizeH="0" baseline="0" noProof="0" dirty="0" err="1">
                <a:ln>
                  <a:noFill/>
                </a:ln>
                <a:solidFill>
                  <a:prstClr val="black"/>
                </a:solidFill>
                <a:effectLst/>
                <a:uLnTx/>
                <a:uFillTx/>
                <a:latin typeface="Segoe UI Variable Display" pitchFamily="2" charset="0"/>
                <a:ea typeface="+mn-ea"/>
                <a:cs typeface="+mn-cs"/>
              </a:rPr>
              <a:t>good</a:t>
            </a:r>
            <a:r>
              <a:rPr kumimoji="0" lang="sk-SK" sz="1800" b="0" i="0" u="none" strike="noStrike" kern="1200" cap="none" spc="0" normalizeH="0" baseline="0" noProof="0" dirty="0">
                <a:ln>
                  <a:noFill/>
                </a:ln>
                <a:solidFill>
                  <a:prstClr val="black"/>
                </a:solidFill>
                <a:effectLst/>
                <a:uLnTx/>
                <a:uFillTx/>
                <a:latin typeface="Segoe UI Variable Display" pitchFamily="2" charset="0"/>
                <a:ea typeface="+mn-ea"/>
                <a:cs typeface="+mn-cs"/>
              </a:rPr>
              <a:t> is in laptops!</a:t>
            </a:r>
          </a:p>
        </p:txBody>
      </p:sp>
      <p:grpSp>
        <p:nvGrpSpPr>
          <p:cNvPr id="11" name="Skupina 1">
            <a:extLst>
              <a:ext uri="{FF2B5EF4-FFF2-40B4-BE49-F238E27FC236}">
                <a16:creationId xmlns:a16="http://schemas.microsoft.com/office/drawing/2014/main" id="{877CE95A-C6B4-1984-8E1D-67B4E35DDAD8}"/>
              </a:ext>
            </a:extLst>
          </p:cNvPr>
          <p:cNvGrpSpPr/>
          <p:nvPr/>
        </p:nvGrpSpPr>
        <p:grpSpPr>
          <a:xfrm>
            <a:off x="-17762058" y="1374515"/>
            <a:ext cx="5478625" cy="4108969"/>
            <a:chOff x="5988697" y="1374515"/>
            <a:chExt cx="5478625" cy="4108969"/>
          </a:xfrm>
        </p:grpSpPr>
        <p:pic>
          <p:nvPicPr>
            <p:cNvPr id="12" name="Obrázok 2">
              <a:extLst>
                <a:ext uri="{FF2B5EF4-FFF2-40B4-BE49-F238E27FC236}">
                  <a16:creationId xmlns:a16="http://schemas.microsoft.com/office/drawing/2014/main" id="{5C158DB9-23F9-0210-F861-8554054AE6AF}"/>
                </a:ext>
              </a:extLst>
            </p:cNvPr>
            <p:cNvPicPr>
              <a:picLocks noChangeAspect="1"/>
            </p:cNvPicPr>
            <p:nvPr/>
          </p:nvPicPr>
          <p:blipFill>
            <a:blip r:embed="rId6"/>
            <a:stretch>
              <a:fillRect/>
            </a:stretch>
          </p:blipFill>
          <p:spPr>
            <a:xfrm>
              <a:off x="5988697" y="1374515"/>
              <a:ext cx="5478625" cy="4108969"/>
            </a:xfrm>
            <a:prstGeom prst="rect">
              <a:avLst/>
            </a:prstGeom>
          </p:spPr>
        </p:pic>
        <p:pic>
          <p:nvPicPr>
            <p:cNvPr id="21" name="Obrázok 3">
              <a:extLst>
                <a:ext uri="{FF2B5EF4-FFF2-40B4-BE49-F238E27FC236}">
                  <a16:creationId xmlns:a16="http://schemas.microsoft.com/office/drawing/2014/main" id="{A61B5FAC-BF34-097C-DF34-070C5511D69C}"/>
                </a:ext>
              </a:extLst>
            </p:cNvPr>
            <p:cNvPicPr>
              <a:picLocks noChangeAspect="1"/>
            </p:cNvPicPr>
            <p:nvPr/>
          </p:nvPicPr>
          <p:blipFill rotWithShape="1">
            <a:blip r:embed="rId6"/>
            <a:srcRect l="60318" t="63284" r="18564" b="31947"/>
            <a:stretch/>
          </p:blipFill>
          <p:spPr>
            <a:xfrm>
              <a:off x="8136294" y="3993502"/>
              <a:ext cx="1156996" cy="195943"/>
            </a:xfrm>
            <a:prstGeom prst="rect">
              <a:avLst/>
            </a:prstGeom>
          </p:spPr>
        </p:pic>
      </p:grpSp>
      <p:pic>
        <p:nvPicPr>
          <p:cNvPr id="22" name="Picture 21">
            <a:extLst>
              <a:ext uri="{FF2B5EF4-FFF2-40B4-BE49-F238E27FC236}">
                <a16:creationId xmlns:a16="http://schemas.microsoft.com/office/drawing/2014/main" id="{4B7F9B1E-DCB9-4BF3-6463-87704E4C3C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175806" y="1531723"/>
            <a:ext cx="4303892" cy="2461779"/>
          </a:xfrm>
          <a:prstGeom prst="rect">
            <a:avLst/>
          </a:prstGeom>
        </p:spPr>
      </p:pic>
      <p:sp>
        <p:nvSpPr>
          <p:cNvPr id="23" name="Obdĺžnik: zaoblené rohy 1">
            <a:extLst>
              <a:ext uri="{FF2B5EF4-FFF2-40B4-BE49-F238E27FC236}">
                <a16:creationId xmlns:a16="http://schemas.microsoft.com/office/drawing/2014/main" id="{3D44ECD3-83C6-CEEB-B5CB-930203518B6D}"/>
              </a:ext>
            </a:extLst>
          </p:cNvPr>
          <p:cNvSpPr/>
          <p:nvPr/>
        </p:nvSpPr>
        <p:spPr>
          <a:xfrm>
            <a:off x="-23398797" y="2147977"/>
            <a:ext cx="4891178" cy="2786332"/>
          </a:xfrm>
          <a:prstGeom prst="roundRect">
            <a:avLst>
              <a:gd name="adj" fmla="val 13571"/>
            </a:avLst>
          </a:prstGeom>
          <a:solidFill>
            <a:schemeClr val="tx1"/>
          </a:solidFill>
          <a:ln w="0">
            <a:noFill/>
          </a:ln>
          <a:effectLst>
            <a:outerShdw blurRad="63500" sx="102000" sy="102000" algn="ctr" rotWithShape="0">
              <a:schemeClr val="bg1">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sk-SK"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4" name="Obdĺžnik: zaoblené rohy 2">
            <a:extLst>
              <a:ext uri="{FF2B5EF4-FFF2-40B4-BE49-F238E27FC236}">
                <a16:creationId xmlns:a16="http://schemas.microsoft.com/office/drawing/2014/main" id="{0C03846B-7CF9-FB3D-A498-4B68E0231B28}"/>
              </a:ext>
            </a:extLst>
          </p:cNvPr>
          <p:cNvSpPr/>
          <p:nvPr/>
        </p:nvSpPr>
        <p:spPr>
          <a:xfrm>
            <a:off x="-23062367" y="2432649"/>
            <a:ext cx="4252823" cy="2182483"/>
          </a:xfrm>
          <a:prstGeom prst="roundRect">
            <a:avLst>
              <a:gd name="adj" fmla="val 10343"/>
            </a:avLst>
          </a:prstGeom>
          <a:blipFill dpi="0" rotWithShape="1">
            <a:blip r:embed="rId2"/>
            <a:srcRect/>
            <a:stretch>
              <a:fillRect l="-406" t="-5731" r="406" b="-7312"/>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sk-SK"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4" name="BlokTextu 3">
            <a:extLst>
              <a:ext uri="{FF2B5EF4-FFF2-40B4-BE49-F238E27FC236}">
                <a16:creationId xmlns:a16="http://schemas.microsoft.com/office/drawing/2014/main" id="{9E3BEFB4-0066-74B9-0F04-D3B5B49C15A7}"/>
              </a:ext>
            </a:extLst>
          </p:cNvPr>
          <p:cNvSpPr txBox="1"/>
          <p:nvPr/>
        </p:nvSpPr>
        <p:spPr>
          <a:xfrm>
            <a:off x="850757" y="29630660"/>
            <a:ext cx="5632587" cy="141577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sk-SK" sz="3600" b="0" i="0" u="none" strike="noStrike" kern="1200" cap="none" spc="0" normalizeH="0" baseline="0" noProof="0" dirty="0">
                <a:ln>
                  <a:noFill/>
                </a:ln>
                <a:solidFill>
                  <a:prstClr val="black"/>
                </a:solidFill>
                <a:effectLst/>
                <a:uLnTx/>
                <a:uFillTx/>
                <a:latin typeface="Segoe UI Variable Display" pitchFamily="2" charset="0"/>
                <a:ea typeface="+mn-ea"/>
                <a:cs typeface="+mn-cs"/>
              </a:rPr>
              <a:t>Compatibile for tablets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sk-SK" sz="1400" b="0" i="0" u="none" strike="noStrike" kern="1200" cap="none" spc="0" normalizeH="0" baseline="0" noProof="0" dirty="0">
              <a:ln>
                <a:noFill/>
              </a:ln>
              <a:solidFill>
                <a:prstClr val="black"/>
              </a:solidFill>
              <a:effectLst/>
              <a:uLnTx/>
              <a:uFillTx/>
              <a:latin typeface="Segoe UI Variable Display" pitchFamily="2"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sk-SK" sz="1800" b="0" i="0" u="none" strike="noStrike" kern="1200" cap="none" spc="0" normalizeH="0" baseline="0" noProof="0" dirty="0">
                <a:ln>
                  <a:noFill/>
                </a:ln>
                <a:solidFill>
                  <a:prstClr val="black"/>
                </a:solidFill>
                <a:effectLst/>
                <a:uLnTx/>
                <a:uFillTx/>
                <a:latin typeface="Segoe UI Variable Display" pitchFamily="2" charset="0"/>
                <a:ea typeface="+mn-ea"/>
                <a:cs typeface="+mn-cs"/>
              </a:rPr>
              <a:t>Windows 18 is smoothly running on tablets or laptops with tablet mode!</a:t>
            </a:r>
          </a:p>
        </p:txBody>
      </p:sp>
      <p:pic>
        <p:nvPicPr>
          <p:cNvPr id="5" name="Obrázok 8">
            <a:extLst>
              <a:ext uri="{FF2B5EF4-FFF2-40B4-BE49-F238E27FC236}">
                <a16:creationId xmlns:a16="http://schemas.microsoft.com/office/drawing/2014/main" id="{0203CA51-A904-EA90-6BF7-7EF953F2FFDC}"/>
              </a:ext>
            </a:extLst>
          </p:cNvPr>
          <p:cNvPicPr>
            <a:picLocks noChangeAspect="1"/>
          </p:cNvPicPr>
          <p:nvPr/>
        </p:nvPicPr>
        <p:blipFill>
          <a:blip r:embed="rId7"/>
          <a:stretch>
            <a:fillRect/>
          </a:stretch>
        </p:blipFill>
        <p:spPr>
          <a:xfrm rot="20518386">
            <a:off x="-21100741" y="3429000"/>
            <a:ext cx="920510" cy="920510"/>
          </a:xfrm>
          <a:prstGeom prst="rect">
            <a:avLst/>
          </a:prstGeom>
        </p:spPr>
      </p:pic>
      <p:sp>
        <p:nvSpPr>
          <p:cNvPr id="6" name="Obdĺžnik: zaoblené rohy 1">
            <a:extLst>
              <a:ext uri="{FF2B5EF4-FFF2-40B4-BE49-F238E27FC236}">
                <a16:creationId xmlns:a16="http://schemas.microsoft.com/office/drawing/2014/main" id="{C3D292D4-013F-792E-C3A9-FE6F229104A1}"/>
              </a:ext>
            </a:extLst>
          </p:cNvPr>
          <p:cNvSpPr/>
          <p:nvPr/>
        </p:nvSpPr>
        <p:spPr>
          <a:xfrm>
            <a:off x="-43763739" y="1116454"/>
            <a:ext cx="3234908" cy="4641012"/>
          </a:xfrm>
          <a:prstGeom prst="roundRect">
            <a:avLst>
              <a:gd name="adj" fmla="val 5458"/>
            </a:avLst>
          </a:prstGeom>
          <a:solidFill>
            <a:schemeClr val="bg1"/>
          </a:soli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sk-SK"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5" name="Obdĺžnik: zaoblené rohy 6">
            <a:extLst>
              <a:ext uri="{FF2B5EF4-FFF2-40B4-BE49-F238E27FC236}">
                <a16:creationId xmlns:a16="http://schemas.microsoft.com/office/drawing/2014/main" id="{B4AA79D7-50F4-273B-973F-87D0EC423D97}"/>
              </a:ext>
            </a:extLst>
          </p:cNvPr>
          <p:cNvSpPr/>
          <p:nvPr/>
        </p:nvSpPr>
        <p:spPr>
          <a:xfrm>
            <a:off x="-43763739" y="1116454"/>
            <a:ext cx="3234908" cy="4641012"/>
          </a:xfrm>
          <a:prstGeom prst="roundRect">
            <a:avLst>
              <a:gd name="adj" fmla="val 5458"/>
            </a:avLst>
          </a:prstGeom>
          <a:blipFill>
            <a:blip r:embed="rId2">
              <a:alphaModFix amt="60000"/>
            </a:blip>
            <a:stretch>
              <a:fillRect l="-5935" t="-45599" r="-204689" b="-20234"/>
            </a:stretch>
          </a:blip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sk-SK"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26" name="Obrázok 14">
            <a:extLst>
              <a:ext uri="{FF2B5EF4-FFF2-40B4-BE49-F238E27FC236}">
                <a16:creationId xmlns:a16="http://schemas.microsoft.com/office/drawing/2014/main" id="{7089A270-F1B0-5B36-B7D3-1D7BC7231A3D}"/>
              </a:ext>
            </a:extLst>
          </p:cNvPr>
          <p:cNvPicPr>
            <a:picLocks noChangeAspect="1"/>
          </p:cNvPicPr>
          <p:nvPr/>
        </p:nvPicPr>
        <p:blipFill>
          <a:blip r:embed="rId8"/>
          <a:stretch>
            <a:fillRect/>
          </a:stretch>
        </p:blipFill>
        <p:spPr>
          <a:xfrm>
            <a:off x="-42510802" y="1284029"/>
            <a:ext cx="729032" cy="729032"/>
          </a:xfrm>
          <a:prstGeom prst="rect">
            <a:avLst/>
          </a:prstGeom>
        </p:spPr>
      </p:pic>
      <p:sp>
        <p:nvSpPr>
          <p:cNvPr id="27" name="BlokTextu 15">
            <a:extLst>
              <a:ext uri="{FF2B5EF4-FFF2-40B4-BE49-F238E27FC236}">
                <a16:creationId xmlns:a16="http://schemas.microsoft.com/office/drawing/2014/main" id="{F681251E-A340-D09E-E35B-D3EC43425F90}"/>
              </a:ext>
            </a:extLst>
          </p:cNvPr>
          <p:cNvSpPr txBox="1"/>
          <p:nvPr/>
        </p:nvSpPr>
        <p:spPr>
          <a:xfrm>
            <a:off x="-43543240" y="2185589"/>
            <a:ext cx="2793909"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sk-SK" sz="1600" b="0" i="0" u="none" strike="noStrike" kern="1200" cap="none" spc="0" normalizeH="0" baseline="0" noProof="0" dirty="0">
                <a:ln>
                  <a:noFill/>
                </a:ln>
                <a:solidFill>
                  <a:prstClr val="black"/>
                </a:solidFill>
                <a:effectLst/>
                <a:uLnTx/>
                <a:uFillTx/>
                <a:latin typeface="Segoe UI Variable Display" pitchFamily="2" charset="0"/>
                <a:ea typeface="+mn-ea"/>
                <a:cs typeface="+mn-cs"/>
              </a:rPr>
              <a:t>Windows Copilot</a:t>
            </a:r>
          </a:p>
        </p:txBody>
      </p:sp>
      <p:sp>
        <p:nvSpPr>
          <p:cNvPr id="28" name="Bublina reči: obdĺžnik so zaoblenými rohmi 16">
            <a:extLst>
              <a:ext uri="{FF2B5EF4-FFF2-40B4-BE49-F238E27FC236}">
                <a16:creationId xmlns:a16="http://schemas.microsoft.com/office/drawing/2014/main" id="{BB4ACAFC-1099-A673-7F6E-136C686332D9}"/>
              </a:ext>
            </a:extLst>
          </p:cNvPr>
          <p:cNvSpPr/>
          <p:nvPr/>
        </p:nvSpPr>
        <p:spPr>
          <a:xfrm>
            <a:off x="-43581270" y="3841863"/>
            <a:ext cx="1605553" cy="338554"/>
          </a:xfrm>
          <a:prstGeom prst="wedgeRoundRectCallout">
            <a:avLst>
              <a:gd name="adj1" fmla="val -57600"/>
              <a:gd name="adj2" fmla="val 26842"/>
              <a:gd name="adj3" fmla="val 16667"/>
            </a:avLst>
          </a:prstGeom>
          <a:solidFill>
            <a:srgbClr val="00B0F0">
              <a:alpha val="70000"/>
            </a:srgbClr>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sk-SK" sz="1100" b="0" i="0" u="none" strike="noStrike" kern="1200" cap="none" spc="0" normalizeH="0" baseline="0" noProof="0" dirty="0">
                <a:ln>
                  <a:noFill/>
                </a:ln>
                <a:solidFill>
                  <a:prstClr val="black"/>
                </a:solidFill>
                <a:effectLst/>
                <a:uLnTx/>
                <a:uFillTx/>
                <a:latin typeface="Segoe UI Variable Display" pitchFamily="2" charset="0"/>
                <a:ea typeface="+mn-ea"/>
                <a:cs typeface="+mn-cs"/>
              </a:rPr>
              <a:t>Good Afternoon!</a:t>
            </a:r>
          </a:p>
        </p:txBody>
      </p:sp>
      <p:sp>
        <p:nvSpPr>
          <p:cNvPr id="29" name="Bublina reči: obdĺžnik so zaoblenými rohmi 19">
            <a:extLst>
              <a:ext uri="{FF2B5EF4-FFF2-40B4-BE49-F238E27FC236}">
                <a16:creationId xmlns:a16="http://schemas.microsoft.com/office/drawing/2014/main" id="{5A6039C9-8E68-6E0C-11A6-5F7D75B9F122}"/>
              </a:ext>
            </a:extLst>
          </p:cNvPr>
          <p:cNvSpPr/>
          <p:nvPr/>
        </p:nvSpPr>
        <p:spPr>
          <a:xfrm flipH="1">
            <a:off x="-42350572" y="4350285"/>
            <a:ext cx="1605553" cy="338554"/>
          </a:xfrm>
          <a:prstGeom prst="wedgeRoundRectCallout">
            <a:avLst>
              <a:gd name="adj1" fmla="val -57600"/>
              <a:gd name="adj2" fmla="val 26842"/>
              <a:gd name="adj3" fmla="val 16667"/>
            </a:avLst>
          </a:prstGeom>
          <a:solidFill>
            <a:srgbClr val="0070C0">
              <a:alpha val="70000"/>
            </a:srgbClr>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sk-SK" sz="1100" b="0" i="0" u="none" strike="noStrike" kern="1200" cap="none" spc="0" normalizeH="0" baseline="0" noProof="0" dirty="0">
                <a:ln>
                  <a:noFill/>
                </a:ln>
                <a:solidFill>
                  <a:prstClr val="black">
                    <a:lumMod val="75000"/>
                    <a:lumOff val="25000"/>
                  </a:prstClr>
                </a:solidFill>
                <a:effectLst/>
                <a:uLnTx/>
                <a:uFillTx/>
                <a:latin typeface="Segoe UI Variable Display" pitchFamily="2" charset="0"/>
                <a:ea typeface="+mn-ea"/>
                <a:cs typeface="+mn-cs"/>
              </a:rPr>
              <a:t>Write your massage</a:t>
            </a:r>
          </a:p>
        </p:txBody>
      </p:sp>
      <p:sp>
        <p:nvSpPr>
          <p:cNvPr id="30" name="BlokTextu 21">
            <a:extLst>
              <a:ext uri="{FF2B5EF4-FFF2-40B4-BE49-F238E27FC236}">
                <a16:creationId xmlns:a16="http://schemas.microsoft.com/office/drawing/2014/main" id="{38029E18-D212-8A8D-398D-6C86CDCF6BDB}"/>
              </a:ext>
            </a:extLst>
          </p:cNvPr>
          <p:cNvSpPr txBox="1"/>
          <p:nvPr/>
        </p:nvSpPr>
        <p:spPr>
          <a:xfrm>
            <a:off x="-42301025" y="4385873"/>
            <a:ext cx="1384005" cy="261610"/>
          </a:xfrm>
          <a:prstGeom prst="rect">
            <a:avLst/>
          </a:prstGeom>
          <a:solidFill>
            <a:srgbClr val="418ABD"/>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sk-SK" sz="1100" b="0" i="0" u="none" strike="noStrike" kern="1200" cap="none" spc="0" normalizeH="0" baseline="0" noProof="0" dirty="0">
                <a:ln>
                  <a:noFill/>
                </a:ln>
                <a:solidFill>
                  <a:prstClr val="black"/>
                </a:solidFill>
                <a:effectLst/>
                <a:uLnTx/>
                <a:uFillTx/>
                <a:latin typeface="Segoe UI Variable Display" pitchFamily="2" charset="0"/>
                <a:ea typeface="+mn-ea"/>
                <a:cs typeface="+mn-cs"/>
              </a:rPr>
              <a:t>Turn on dark mode</a:t>
            </a:r>
          </a:p>
        </p:txBody>
      </p:sp>
      <p:sp>
        <p:nvSpPr>
          <p:cNvPr id="31" name="Bublina reči: obdĺžnik so zaoblenými rohmi 23">
            <a:extLst>
              <a:ext uri="{FF2B5EF4-FFF2-40B4-BE49-F238E27FC236}">
                <a16:creationId xmlns:a16="http://schemas.microsoft.com/office/drawing/2014/main" id="{9A268977-06B2-5CD7-3AB7-E5085AF8CD02}"/>
              </a:ext>
            </a:extLst>
          </p:cNvPr>
          <p:cNvSpPr/>
          <p:nvPr/>
        </p:nvSpPr>
        <p:spPr>
          <a:xfrm>
            <a:off x="-43581538" y="4858707"/>
            <a:ext cx="559672" cy="338554"/>
          </a:xfrm>
          <a:prstGeom prst="wedgeRoundRectCallout">
            <a:avLst>
              <a:gd name="adj1" fmla="val -57600"/>
              <a:gd name="adj2" fmla="val 26842"/>
              <a:gd name="adj3" fmla="val 16667"/>
            </a:avLst>
          </a:prstGeom>
          <a:solidFill>
            <a:srgbClr val="00B0F0">
              <a:alpha val="70000"/>
            </a:srgbClr>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sk-SK" sz="1100" b="0" i="0" u="none" strike="noStrike" kern="1200" cap="none" spc="0" normalizeH="0" baseline="0" noProof="0" dirty="0">
                <a:ln>
                  <a:noFill/>
                </a:ln>
                <a:solidFill>
                  <a:prstClr val="black"/>
                </a:solidFill>
                <a:effectLst/>
                <a:uLnTx/>
                <a:uFillTx/>
                <a:latin typeface="Segoe UI Variable Display" pitchFamily="2" charset="0"/>
                <a:ea typeface="+mn-ea"/>
                <a:cs typeface="+mn-cs"/>
              </a:rPr>
              <a:t>Sure!</a:t>
            </a:r>
          </a:p>
        </p:txBody>
      </p:sp>
      <p:pic>
        <p:nvPicPr>
          <p:cNvPr id="32" name="Obrázok 14">
            <a:extLst>
              <a:ext uri="{FF2B5EF4-FFF2-40B4-BE49-F238E27FC236}">
                <a16:creationId xmlns:a16="http://schemas.microsoft.com/office/drawing/2014/main" id="{3E678698-C863-B4E7-50AB-D0209CA23C7D}"/>
              </a:ext>
            </a:extLst>
          </p:cNvPr>
          <p:cNvPicPr>
            <a:picLocks noChangeAspect="1"/>
          </p:cNvPicPr>
          <p:nvPr/>
        </p:nvPicPr>
        <p:blipFill>
          <a:blip r:embed="rId8"/>
          <a:stretch>
            <a:fillRect/>
          </a:stretch>
        </p:blipFill>
        <p:spPr>
          <a:xfrm>
            <a:off x="1440503" y="-55851070"/>
            <a:ext cx="729032" cy="729032"/>
          </a:xfrm>
          <a:prstGeom prst="rect">
            <a:avLst/>
          </a:prstGeom>
        </p:spPr>
      </p:pic>
      <p:sp>
        <p:nvSpPr>
          <p:cNvPr id="33" name="TextBox 32">
            <a:extLst>
              <a:ext uri="{FF2B5EF4-FFF2-40B4-BE49-F238E27FC236}">
                <a16:creationId xmlns:a16="http://schemas.microsoft.com/office/drawing/2014/main" id="{0F196A51-D1C1-78DC-CE6A-B3C8C7F2315A}"/>
              </a:ext>
            </a:extLst>
          </p:cNvPr>
          <p:cNvSpPr txBox="1"/>
          <p:nvPr/>
        </p:nvSpPr>
        <p:spPr>
          <a:xfrm>
            <a:off x="1381787" y="-54905359"/>
            <a:ext cx="5374243" cy="255454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New Windows 13 Copilot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Say Hello to Windows 13 Copilot. Microsoft’s AI Features Virtual assistant. It Understands and anticipates your needs, making suggestions for tasks, setting reminders, and providing helpful insights.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It seamlessly works across all your devices., making it a true personal assistant.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pic>
        <p:nvPicPr>
          <p:cNvPr id="35" name="Google Shape;1554;p95">
            <a:extLst>
              <a:ext uri="{FF2B5EF4-FFF2-40B4-BE49-F238E27FC236}">
                <a16:creationId xmlns:a16="http://schemas.microsoft.com/office/drawing/2014/main" id="{8EA275A5-DBEC-3863-C078-C872FC5D2FEF}"/>
              </a:ext>
            </a:extLst>
          </p:cNvPr>
          <p:cNvPicPr preferRelativeResize="0"/>
          <p:nvPr/>
        </p:nvPicPr>
        <p:blipFill rotWithShape="1">
          <a:blip r:embed="rId9">
            <a:alphaModFix/>
          </a:blip>
          <a:srcRect/>
          <a:stretch/>
        </p:blipFill>
        <p:spPr>
          <a:xfrm>
            <a:off x="1552703" y="1676271"/>
            <a:ext cx="536963" cy="536963"/>
          </a:xfrm>
          <a:prstGeom prst="rect">
            <a:avLst/>
          </a:prstGeom>
          <a:solidFill>
            <a:schemeClr val="tx1"/>
          </a:solidFill>
          <a:ln>
            <a:noFill/>
          </a:ln>
        </p:spPr>
      </p:pic>
      <p:sp>
        <p:nvSpPr>
          <p:cNvPr id="36" name="TextBox 35">
            <a:extLst>
              <a:ext uri="{FF2B5EF4-FFF2-40B4-BE49-F238E27FC236}">
                <a16:creationId xmlns:a16="http://schemas.microsoft.com/office/drawing/2014/main" id="{6CFEE5C0-351E-00D9-EA8C-90FB8DC5B38A}"/>
              </a:ext>
            </a:extLst>
          </p:cNvPr>
          <p:cNvSpPr txBox="1"/>
          <p:nvPr/>
        </p:nvSpPr>
        <p:spPr>
          <a:xfrm>
            <a:off x="1381787" y="2525948"/>
            <a:ext cx="5374243" cy="212365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Apps you know and love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Quickly find the apps. Games and movies in the new Windows 13 Microsoft Store.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Now Microsoft Store has a tons of the important apps that makes you easier to find it on Windows 13 2024.</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34" name="Rectangle: Rounded Corners 33">
            <a:extLst>
              <a:ext uri="{FF2B5EF4-FFF2-40B4-BE49-F238E27FC236}">
                <a16:creationId xmlns:a16="http://schemas.microsoft.com/office/drawing/2014/main" id="{52B5A91F-A3AD-9E01-A2AD-5EE7B8E14E4D}"/>
              </a:ext>
            </a:extLst>
          </p:cNvPr>
          <p:cNvSpPr/>
          <p:nvPr/>
        </p:nvSpPr>
        <p:spPr>
          <a:xfrm>
            <a:off x="1439284" y="1473454"/>
            <a:ext cx="914400" cy="914400"/>
          </a:xfrm>
          <a:prstGeom prst="round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7" name="Google Shape;1554;p95">
            <a:extLst>
              <a:ext uri="{FF2B5EF4-FFF2-40B4-BE49-F238E27FC236}">
                <a16:creationId xmlns:a16="http://schemas.microsoft.com/office/drawing/2014/main" id="{4B6F9407-31C6-0AC1-F172-5FECCC94AB48}"/>
              </a:ext>
            </a:extLst>
          </p:cNvPr>
          <p:cNvPicPr preferRelativeResize="0"/>
          <p:nvPr/>
        </p:nvPicPr>
        <p:blipFill rotWithShape="1">
          <a:blip r:embed="rId9">
            <a:alphaModFix/>
          </a:blip>
          <a:srcRect/>
          <a:stretch/>
        </p:blipFill>
        <p:spPr>
          <a:xfrm>
            <a:off x="1621682" y="1669720"/>
            <a:ext cx="536963" cy="536963"/>
          </a:xfrm>
          <a:prstGeom prst="rect">
            <a:avLst/>
          </a:prstGeom>
          <a:solidFill>
            <a:schemeClr val="tx1"/>
          </a:solidFill>
          <a:ln>
            <a:noFill/>
          </a:ln>
        </p:spPr>
      </p:pic>
      <p:pic>
        <p:nvPicPr>
          <p:cNvPr id="38" name="Hình ảnh 4">
            <a:extLst>
              <a:ext uri="{FF2B5EF4-FFF2-40B4-BE49-F238E27FC236}">
                <a16:creationId xmlns:a16="http://schemas.microsoft.com/office/drawing/2014/main" id="{E0563192-4682-6D7B-62C9-8D819E5A8A9B}"/>
              </a:ext>
            </a:extLst>
          </p:cNvPr>
          <p:cNvPicPr>
            <a:picLocks noChangeAspect="1"/>
          </p:cNvPicPr>
          <p:nvPr/>
        </p:nvPicPr>
        <p:blipFill>
          <a:blip r:embed="rId10"/>
          <a:stretch>
            <a:fillRect/>
          </a:stretch>
        </p:blipFill>
        <p:spPr>
          <a:xfrm>
            <a:off x="6863608" y="2013061"/>
            <a:ext cx="4667135" cy="2837557"/>
          </a:xfrm>
          <a:prstGeom prst="rect">
            <a:avLst/>
          </a:prstGeom>
        </p:spPr>
      </p:pic>
    </p:spTree>
    <p:extLst>
      <p:ext uri="{BB962C8B-B14F-4D97-AF65-F5344CB8AC3E}">
        <p14:creationId xmlns:p14="http://schemas.microsoft.com/office/powerpoint/2010/main" val="3887681987"/>
      </p:ext>
    </p:extLst>
  </p:cSld>
  <p:clrMapOvr>
    <a:masterClrMapping/>
  </p:clrMapOvr>
  <mc:AlternateContent xmlns:mc="http://schemas.openxmlformats.org/markup-compatibility/2006" xmlns:p159="http://schemas.microsoft.com/office/powerpoint/2015/09/main">
    <mc:Choice Requires="p159">
      <p:transition advTm="2000">
        <p159:morph option="byObject"/>
      </p:transition>
    </mc:Choice>
    <mc:Fallback xmlns="">
      <p:transition advTm="2000">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pic>
        <p:nvPicPr>
          <p:cNvPr id="2" name="Google Shape;111;p18">
            <a:extLst>
              <a:ext uri="{FF2B5EF4-FFF2-40B4-BE49-F238E27FC236}">
                <a16:creationId xmlns:a16="http://schemas.microsoft.com/office/drawing/2014/main" id="{EB27B543-096A-FAD3-AD41-8CA30D5CBCAD}"/>
              </a:ext>
            </a:extLst>
          </p:cNvPr>
          <p:cNvPicPr preferRelativeResize="0"/>
          <p:nvPr/>
        </p:nvPicPr>
        <p:blipFill>
          <a:blip r:embed="rId3">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rcRect t="33709" b="33709"/>
          <a:stretch/>
        </p:blipFill>
        <p:spPr>
          <a:xfrm>
            <a:off x="705853" y="916120"/>
            <a:ext cx="11053010" cy="4845880"/>
          </a:xfrm>
          <a:prstGeom prst="roundRect">
            <a:avLst>
              <a:gd name="adj" fmla="val 8458"/>
            </a:avLst>
          </a:prstGeom>
          <a:noFill/>
          <a:ln>
            <a:noFill/>
          </a:ln>
        </p:spPr>
      </p:pic>
      <p:sp>
        <p:nvSpPr>
          <p:cNvPr id="7" name="Google Shape;262;p19">
            <a:extLst>
              <a:ext uri="{FF2B5EF4-FFF2-40B4-BE49-F238E27FC236}">
                <a16:creationId xmlns:a16="http://schemas.microsoft.com/office/drawing/2014/main" id="{C625F104-4E30-0F82-958F-4C23F0779534}"/>
              </a:ext>
            </a:extLst>
          </p:cNvPr>
          <p:cNvSpPr txBox="1"/>
          <p:nvPr/>
        </p:nvSpPr>
        <p:spPr>
          <a:xfrm>
            <a:off x="2089666" y="6079383"/>
            <a:ext cx="257701" cy="584775"/>
          </a:xfrm>
          <a:prstGeom prst="rect">
            <a:avLst/>
          </a:prstGeom>
          <a:noFill/>
          <a:ln>
            <a:noFill/>
          </a:ln>
        </p:spPr>
        <p:txBody>
          <a:bodyPr spcFirstLastPara="1" wrap="square" lIns="91425" tIns="45700" rIns="91425" bIns="45700" anchor="t"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200" b="0" i="0" u="none" strike="noStrike" kern="0" cap="none" spc="0" normalizeH="0" baseline="0" noProof="0">
                <a:ln>
                  <a:noFill/>
                </a:ln>
                <a:solidFill>
                  <a:prstClr val="black"/>
                </a:solidFill>
                <a:effectLst/>
                <a:uLnTx/>
                <a:uFillTx/>
                <a:latin typeface="Play"/>
                <a:ea typeface="Play"/>
                <a:cs typeface="Play"/>
                <a:sym typeface="Play"/>
              </a:rPr>
              <a:t>1</a:t>
            </a:r>
            <a:endParaRPr kumimoji="0" sz="3200" b="0" i="0" u="none" strike="noStrike" kern="0" cap="none" spc="0" normalizeH="0" baseline="0" noProof="0">
              <a:ln>
                <a:noFill/>
              </a:ln>
              <a:solidFill>
                <a:prstClr val="black"/>
              </a:solidFill>
              <a:effectLst/>
              <a:uLnTx/>
              <a:uFillTx/>
              <a:latin typeface="Play"/>
              <a:ea typeface="Play"/>
              <a:cs typeface="Play"/>
              <a:sym typeface="Play"/>
            </a:endParaRPr>
          </a:p>
        </p:txBody>
      </p:sp>
      <p:sp>
        <p:nvSpPr>
          <p:cNvPr id="8" name="Google Shape;263;p19">
            <a:extLst>
              <a:ext uri="{FF2B5EF4-FFF2-40B4-BE49-F238E27FC236}">
                <a16:creationId xmlns:a16="http://schemas.microsoft.com/office/drawing/2014/main" id="{DBB7E266-440B-CF87-9827-2E5CFA3437FF}"/>
              </a:ext>
            </a:extLst>
          </p:cNvPr>
          <p:cNvSpPr txBox="1"/>
          <p:nvPr/>
        </p:nvSpPr>
        <p:spPr>
          <a:xfrm>
            <a:off x="2428220" y="6233270"/>
            <a:ext cx="1777669" cy="276959"/>
          </a:xfrm>
          <a:prstGeom prst="rect">
            <a:avLst/>
          </a:prstGeom>
          <a:noFill/>
          <a:ln>
            <a:noFill/>
          </a:ln>
        </p:spPr>
        <p:txBody>
          <a:bodyPr spcFirstLastPara="1" wrap="square" lIns="91425" tIns="45700" rIns="91425" bIns="45700" anchor="t"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0" i="0" u="none" strike="noStrike" kern="0" cap="none" spc="0" normalizeH="0" baseline="0" noProof="0">
                <a:ln>
                  <a:noFill/>
                </a:ln>
                <a:solidFill>
                  <a:prstClr val="black"/>
                </a:solidFill>
                <a:effectLst/>
                <a:uLnTx/>
                <a:uFillTx/>
                <a:latin typeface="Play"/>
                <a:ea typeface="Play"/>
                <a:cs typeface="Play"/>
                <a:sym typeface="Play"/>
              </a:rPr>
              <a:t>Collecting Information</a:t>
            </a:r>
            <a:endParaRPr kumimoji="0" sz="1200" b="0" i="0" u="none" strike="noStrike" kern="0" cap="none" spc="0" normalizeH="0" baseline="0" noProof="0">
              <a:ln>
                <a:noFill/>
              </a:ln>
              <a:solidFill>
                <a:prstClr val="black"/>
              </a:solidFill>
              <a:effectLst/>
              <a:uLnTx/>
              <a:uFillTx/>
              <a:latin typeface="Play"/>
              <a:ea typeface="Play"/>
              <a:cs typeface="Play"/>
              <a:sym typeface="Play"/>
            </a:endParaRPr>
          </a:p>
        </p:txBody>
      </p:sp>
      <p:sp>
        <p:nvSpPr>
          <p:cNvPr id="13" name="Google Shape;264;p19">
            <a:extLst>
              <a:ext uri="{FF2B5EF4-FFF2-40B4-BE49-F238E27FC236}">
                <a16:creationId xmlns:a16="http://schemas.microsoft.com/office/drawing/2014/main" id="{FC52B745-314B-2B37-9B0A-77DC4C2FD1FB}"/>
              </a:ext>
            </a:extLst>
          </p:cNvPr>
          <p:cNvSpPr/>
          <p:nvPr/>
        </p:nvSpPr>
        <p:spPr>
          <a:xfrm>
            <a:off x="2203551" y="5904388"/>
            <a:ext cx="2863962" cy="242293"/>
          </a:xfrm>
          <a:prstGeom prst="rect">
            <a:avLst/>
          </a:prstGeom>
          <a:solidFill>
            <a:srgbClr val="262626"/>
          </a:solidFill>
          <a:ln>
            <a:noFill/>
          </a:ln>
        </p:spPr>
        <p:txBody>
          <a:bodyPr spcFirstLastPara="1" wrap="square" lIns="91425" tIns="45700" rIns="91425" bIns="457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dirty="0">
              <a:ln>
                <a:noFill/>
              </a:ln>
              <a:solidFill>
                <a:prstClr val="black"/>
              </a:solidFill>
              <a:effectLst/>
              <a:uLnTx/>
              <a:uFillTx/>
              <a:latin typeface="Play"/>
              <a:ea typeface="Play"/>
              <a:cs typeface="Play"/>
              <a:sym typeface="Play"/>
            </a:endParaRPr>
          </a:p>
        </p:txBody>
      </p:sp>
      <p:sp>
        <p:nvSpPr>
          <p:cNvPr id="14" name="Google Shape;267;p19">
            <a:extLst>
              <a:ext uri="{FF2B5EF4-FFF2-40B4-BE49-F238E27FC236}">
                <a16:creationId xmlns:a16="http://schemas.microsoft.com/office/drawing/2014/main" id="{6043269D-09EB-D981-5D60-D79202957B20}"/>
              </a:ext>
            </a:extLst>
          </p:cNvPr>
          <p:cNvSpPr txBox="1"/>
          <p:nvPr/>
        </p:nvSpPr>
        <p:spPr>
          <a:xfrm>
            <a:off x="5159446" y="6122769"/>
            <a:ext cx="405880" cy="584775"/>
          </a:xfrm>
          <a:prstGeom prst="rect">
            <a:avLst/>
          </a:prstGeom>
          <a:noFill/>
          <a:ln>
            <a:noFill/>
          </a:ln>
        </p:spPr>
        <p:txBody>
          <a:bodyPr spcFirstLastPara="1" wrap="square" lIns="91425" tIns="45700" rIns="91425" bIns="45700" anchor="t"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200" b="0" i="0" u="none" strike="noStrike" kern="0" cap="none" spc="0" normalizeH="0" baseline="0" noProof="0">
                <a:ln>
                  <a:noFill/>
                </a:ln>
                <a:solidFill>
                  <a:prstClr val="black"/>
                </a:solidFill>
                <a:effectLst/>
                <a:uLnTx/>
                <a:uFillTx/>
                <a:latin typeface="Play"/>
                <a:ea typeface="Play"/>
                <a:cs typeface="Play"/>
                <a:sym typeface="Play"/>
              </a:rPr>
              <a:t>2</a:t>
            </a:r>
            <a:endParaRPr kumimoji="0" sz="3200" b="0" i="0" u="none" strike="noStrike" kern="0" cap="none" spc="0" normalizeH="0" baseline="0" noProof="0">
              <a:ln>
                <a:noFill/>
              </a:ln>
              <a:solidFill>
                <a:prstClr val="black"/>
              </a:solidFill>
              <a:effectLst/>
              <a:uLnTx/>
              <a:uFillTx/>
              <a:latin typeface="Play"/>
              <a:ea typeface="Play"/>
              <a:cs typeface="Play"/>
              <a:sym typeface="Play"/>
            </a:endParaRPr>
          </a:p>
        </p:txBody>
      </p:sp>
      <p:sp>
        <p:nvSpPr>
          <p:cNvPr id="15" name="Google Shape;268;p19">
            <a:extLst>
              <a:ext uri="{FF2B5EF4-FFF2-40B4-BE49-F238E27FC236}">
                <a16:creationId xmlns:a16="http://schemas.microsoft.com/office/drawing/2014/main" id="{CF30547B-E6E4-A27F-7794-688B595922C2}"/>
              </a:ext>
            </a:extLst>
          </p:cNvPr>
          <p:cNvSpPr txBox="1"/>
          <p:nvPr/>
        </p:nvSpPr>
        <p:spPr>
          <a:xfrm>
            <a:off x="5498000" y="6246676"/>
            <a:ext cx="1914485" cy="276959"/>
          </a:xfrm>
          <a:prstGeom prst="rect">
            <a:avLst/>
          </a:prstGeom>
          <a:noFill/>
          <a:ln>
            <a:noFill/>
          </a:ln>
        </p:spPr>
        <p:txBody>
          <a:bodyPr spcFirstLastPara="1" wrap="square" lIns="91425" tIns="45700" rIns="91425" bIns="45700" anchor="t"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0" i="0" u="none" strike="noStrike" kern="0" cap="none" spc="0" normalizeH="0" baseline="0" noProof="0" dirty="0">
                <a:ln>
                  <a:noFill/>
                </a:ln>
                <a:solidFill>
                  <a:prstClr val="black"/>
                </a:solidFill>
                <a:effectLst/>
                <a:uLnTx/>
                <a:uFillTx/>
                <a:latin typeface="Play"/>
                <a:ea typeface="Play"/>
                <a:cs typeface="Play"/>
                <a:sym typeface="Play"/>
              </a:rPr>
              <a:t>Installing Windows 13</a:t>
            </a:r>
            <a:endParaRPr kumimoji="0" sz="1200" b="0" i="0" u="none" strike="noStrike" kern="0" cap="none" spc="0" normalizeH="0" baseline="0" noProof="0" dirty="0">
              <a:ln>
                <a:noFill/>
              </a:ln>
              <a:solidFill>
                <a:prstClr val="black"/>
              </a:solidFill>
              <a:effectLst/>
              <a:uLnTx/>
              <a:uFillTx/>
              <a:latin typeface="Play"/>
              <a:ea typeface="Play"/>
              <a:cs typeface="Play"/>
              <a:sym typeface="Play"/>
            </a:endParaRPr>
          </a:p>
        </p:txBody>
      </p:sp>
      <p:sp>
        <p:nvSpPr>
          <p:cNvPr id="16" name="Google Shape;269;p19">
            <a:extLst>
              <a:ext uri="{FF2B5EF4-FFF2-40B4-BE49-F238E27FC236}">
                <a16:creationId xmlns:a16="http://schemas.microsoft.com/office/drawing/2014/main" id="{08F95D19-A4E1-A60A-4097-D282D6D2F519}"/>
              </a:ext>
            </a:extLst>
          </p:cNvPr>
          <p:cNvSpPr txBox="1"/>
          <p:nvPr/>
        </p:nvSpPr>
        <p:spPr>
          <a:xfrm>
            <a:off x="7951743" y="6128016"/>
            <a:ext cx="405880" cy="584775"/>
          </a:xfrm>
          <a:prstGeom prst="rect">
            <a:avLst/>
          </a:prstGeom>
          <a:noFill/>
          <a:ln>
            <a:noFill/>
          </a:ln>
        </p:spPr>
        <p:txBody>
          <a:bodyPr spcFirstLastPara="1" wrap="square" lIns="91425" tIns="45700" rIns="91425" bIns="45700" anchor="t"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200" b="0" i="0" u="none" strike="noStrike" kern="0" cap="none" spc="0" normalizeH="0" baseline="0" noProof="0" dirty="0">
                <a:ln>
                  <a:noFill/>
                </a:ln>
                <a:solidFill>
                  <a:prstClr val="black"/>
                </a:solidFill>
                <a:effectLst/>
                <a:uLnTx/>
                <a:uFillTx/>
                <a:latin typeface="Play"/>
                <a:ea typeface="Play"/>
                <a:cs typeface="Play"/>
                <a:sym typeface="Play"/>
              </a:rPr>
              <a:t>3</a:t>
            </a:r>
            <a:endParaRPr kumimoji="0" sz="3200" b="0" i="0" u="none" strike="noStrike" kern="0" cap="none" spc="0" normalizeH="0" baseline="0" noProof="0" dirty="0">
              <a:ln>
                <a:noFill/>
              </a:ln>
              <a:solidFill>
                <a:prstClr val="black"/>
              </a:solidFill>
              <a:effectLst/>
              <a:uLnTx/>
              <a:uFillTx/>
              <a:latin typeface="Play"/>
              <a:ea typeface="Play"/>
              <a:cs typeface="Play"/>
              <a:sym typeface="Play"/>
            </a:endParaRPr>
          </a:p>
        </p:txBody>
      </p:sp>
      <p:sp>
        <p:nvSpPr>
          <p:cNvPr id="17" name="Google Shape;270;p19">
            <a:extLst>
              <a:ext uri="{FF2B5EF4-FFF2-40B4-BE49-F238E27FC236}">
                <a16:creationId xmlns:a16="http://schemas.microsoft.com/office/drawing/2014/main" id="{8C2194B0-069A-2309-1A67-B12A5B4A406D}"/>
              </a:ext>
            </a:extLst>
          </p:cNvPr>
          <p:cNvSpPr txBox="1"/>
          <p:nvPr/>
        </p:nvSpPr>
        <p:spPr>
          <a:xfrm>
            <a:off x="8290297" y="6236933"/>
            <a:ext cx="1153506" cy="276959"/>
          </a:xfrm>
          <a:prstGeom prst="rect">
            <a:avLst/>
          </a:prstGeom>
          <a:noFill/>
          <a:ln>
            <a:noFill/>
          </a:ln>
        </p:spPr>
        <p:txBody>
          <a:bodyPr spcFirstLastPara="1" wrap="square" lIns="91425" tIns="45700" rIns="91425" bIns="45700" anchor="t"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0" i="0" u="none" strike="noStrike" kern="0" cap="none" spc="0" normalizeH="0" baseline="0" noProof="0" dirty="0">
                <a:ln>
                  <a:noFill/>
                </a:ln>
                <a:solidFill>
                  <a:prstClr val="black"/>
                </a:solidFill>
                <a:effectLst/>
                <a:uLnTx/>
                <a:uFillTx/>
                <a:latin typeface="Play"/>
                <a:ea typeface="Play"/>
                <a:cs typeface="Play"/>
                <a:sym typeface="Play"/>
              </a:rPr>
              <a:t>Finishing Up</a:t>
            </a:r>
            <a:endParaRPr kumimoji="0" sz="1200" b="0" i="0" u="none" strike="noStrike" kern="0" cap="none" spc="0" normalizeH="0" baseline="0" noProof="0" dirty="0">
              <a:ln>
                <a:noFill/>
              </a:ln>
              <a:solidFill>
                <a:prstClr val="black"/>
              </a:solidFill>
              <a:effectLst/>
              <a:uLnTx/>
              <a:uFillTx/>
              <a:latin typeface="Play"/>
              <a:ea typeface="Play"/>
              <a:cs typeface="Play"/>
              <a:sym typeface="Play"/>
            </a:endParaRPr>
          </a:p>
        </p:txBody>
      </p:sp>
      <p:sp>
        <p:nvSpPr>
          <p:cNvPr id="18" name="Google Shape;276;p19">
            <a:extLst>
              <a:ext uri="{FF2B5EF4-FFF2-40B4-BE49-F238E27FC236}">
                <a16:creationId xmlns:a16="http://schemas.microsoft.com/office/drawing/2014/main" id="{E69796B8-42AC-1050-396C-648E1C94D5DF}"/>
              </a:ext>
            </a:extLst>
          </p:cNvPr>
          <p:cNvSpPr/>
          <p:nvPr/>
        </p:nvSpPr>
        <p:spPr>
          <a:xfrm>
            <a:off x="2203548" y="5885356"/>
            <a:ext cx="2886074" cy="276043"/>
          </a:xfrm>
          <a:prstGeom prst="rect">
            <a:avLst/>
          </a:prstGeom>
          <a:solidFill>
            <a:srgbClr val="00B050"/>
          </a:solidFill>
          <a:ln>
            <a:noFill/>
          </a:ln>
        </p:spPr>
        <p:txBody>
          <a:bodyPr spcFirstLastPara="1" wrap="square" lIns="91425" tIns="45700" rIns="91425" bIns="457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prstClr val="black"/>
              </a:solidFill>
              <a:effectLst/>
              <a:uLnTx/>
              <a:uFillTx/>
              <a:latin typeface="Play"/>
              <a:ea typeface="Play"/>
              <a:cs typeface="Play"/>
              <a:sym typeface="Play"/>
            </a:endParaRPr>
          </a:p>
        </p:txBody>
      </p:sp>
      <p:sp>
        <p:nvSpPr>
          <p:cNvPr id="19" name="Google Shape;264;p19">
            <a:extLst>
              <a:ext uri="{FF2B5EF4-FFF2-40B4-BE49-F238E27FC236}">
                <a16:creationId xmlns:a16="http://schemas.microsoft.com/office/drawing/2014/main" id="{BDC9BD62-BEAD-70FA-6332-2B7B37A2CB4C}"/>
              </a:ext>
            </a:extLst>
          </p:cNvPr>
          <p:cNvSpPr/>
          <p:nvPr/>
        </p:nvSpPr>
        <p:spPr>
          <a:xfrm>
            <a:off x="5213170" y="5884439"/>
            <a:ext cx="2608444" cy="276960"/>
          </a:xfrm>
          <a:prstGeom prst="rect">
            <a:avLst/>
          </a:prstGeom>
          <a:solidFill>
            <a:srgbClr val="262626"/>
          </a:solidFill>
          <a:ln>
            <a:noFill/>
          </a:ln>
        </p:spPr>
        <p:txBody>
          <a:bodyPr spcFirstLastPara="1" wrap="square" lIns="91425" tIns="45700" rIns="91425" bIns="457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dirty="0">
              <a:ln>
                <a:noFill/>
              </a:ln>
              <a:solidFill>
                <a:prstClr val="black"/>
              </a:solidFill>
              <a:effectLst/>
              <a:uLnTx/>
              <a:uFillTx/>
              <a:latin typeface="Play"/>
              <a:ea typeface="Play"/>
              <a:cs typeface="Play"/>
              <a:sym typeface="Play"/>
            </a:endParaRPr>
          </a:p>
        </p:txBody>
      </p:sp>
      <p:sp>
        <p:nvSpPr>
          <p:cNvPr id="20" name="Google Shape;264;p19">
            <a:extLst>
              <a:ext uri="{FF2B5EF4-FFF2-40B4-BE49-F238E27FC236}">
                <a16:creationId xmlns:a16="http://schemas.microsoft.com/office/drawing/2014/main" id="{F008BAC5-D637-CA9B-013C-49797D514D3A}"/>
              </a:ext>
            </a:extLst>
          </p:cNvPr>
          <p:cNvSpPr/>
          <p:nvPr/>
        </p:nvSpPr>
        <p:spPr>
          <a:xfrm>
            <a:off x="7973852" y="5901929"/>
            <a:ext cx="2608444" cy="276960"/>
          </a:xfrm>
          <a:prstGeom prst="rect">
            <a:avLst/>
          </a:prstGeom>
          <a:solidFill>
            <a:srgbClr val="262626"/>
          </a:solidFill>
          <a:ln>
            <a:noFill/>
          </a:ln>
        </p:spPr>
        <p:txBody>
          <a:bodyPr spcFirstLastPara="1" wrap="square" lIns="91425" tIns="45700" rIns="91425" bIns="457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dirty="0">
              <a:ln>
                <a:noFill/>
              </a:ln>
              <a:solidFill>
                <a:prstClr val="black"/>
              </a:solidFill>
              <a:effectLst/>
              <a:uLnTx/>
              <a:uFillTx/>
              <a:latin typeface="Play"/>
              <a:ea typeface="Play"/>
              <a:cs typeface="Play"/>
              <a:sym typeface="Play"/>
            </a:endParaRPr>
          </a:p>
        </p:txBody>
      </p:sp>
      <p:sp>
        <p:nvSpPr>
          <p:cNvPr id="9" name="Obdĺžnik: zaoblené rohy 7">
            <a:extLst>
              <a:ext uri="{FF2B5EF4-FFF2-40B4-BE49-F238E27FC236}">
                <a16:creationId xmlns:a16="http://schemas.microsoft.com/office/drawing/2014/main" id="{216A6013-62D9-F0F7-F922-5BA6606CAECB}"/>
              </a:ext>
            </a:extLst>
          </p:cNvPr>
          <p:cNvSpPr/>
          <p:nvPr/>
        </p:nvSpPr>
        <p:spPr>
          <a:xfrm>
            <a:off x="-14711502" y="2539719"/>
            <a:ext cx="1512000" cy="1512000"/>
          </a:xfrm>
          <a:prstGeom prst="roundRect">
            <a:avLst/>
          </a:prstGeom>
          <a:blipFill dpi="0" rotWithShape="1">
            <a:blip r:embed="rId2"/>
            <a:srcRect/>
            <a:stretch>
              <a:fillRect l="-536881" t="-96886" r="-169468" b="-256686"/>
            </a:stretch>
          </a:blipFill>
          <a:ln w="3810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sk-SK"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40" name="Picture 39">
            <a:extLst>
              <a:ext uri="{FF2B5EF4-FFF2-40B4-BE49-F238E27FC236}">
                <a16:creationId xmlns:a16="http://schemas.microsoft.com/office/drawing/2014/main" id="{CB32B7FC-1453-8D14-A062-F9F00F54AE87}"/>
              </a:ext>
            </a:extLst>
          </p:cNvPr>
          <p:cNvPicPr>
            <a:picLocks noChangeAspect="1"/>
          </p:cNvPicPr>
          <p:nvPr/>
        </p:nvPicPr>
        <p:blipFill>
          <a:blip r:embed="rId5">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4776056" y="2420698"/>
            <a:ext cx="1646892" cy="1650859"/>
          </a:xfrm>
          <a:prstGeom prst="rect">
            <a:avLst/>
          </a:prstGeom>
          <a:ln>
            <a:solidFill>
              <a:srgbClr val="7030A0"/>
            </a:solidFill>
          </a:ln>
        </p:spPr>
      </p:pic>
      <p:sp>
        <p:nvSpPr>
          <p:cNvPr id="41" name="Obdĺžnik: zaoblené rohy 7">
            <a:extLst>
              <a:ext uri="{FF2B5EF4-FFF2-40B4-BE49-F238E27FC236}">
                <a16:creationId xmlns:a16="http://schemas.microsoft.com/office/drawing/2014/main" id="{EED54A87-25F1-0AC6-E768-429900B5EBE3}"/>
              </a:ext>
            </a:extLst>
          </p:cNvPr>
          <p:cNvSpPr/>
          <p:nvPr/>
        </p:nvSpPr>
        <p:spPr>
          <a:xfrm>
            <a:off x="1664882" y="-12561322"/>
            <a:ext cx="795975" cy="811915"/>
          </a:xfrm>
          <a:prstGeom prst="roundRect">
            <a:avLst/>
          </a:prstGeom>
          <a:blipFill dpi="0" rotWithShape="1">
            <a:blip r:embed="rId2"/>
            <a:srcRect/>
            <a:stretch>
              <a:fillRect l="-536881" t="-96886" r="-169468" b="-256686"/>
            </a:stretch>
          </a:blipFill>
          <a:ln w="3810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sk-SK"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42" name="Picture 41">
            <a:extLst>
              <a:ext uri="{FF2B5EF4-FFF2-40B4-BE49-F238E27FC236}">
                <a16:creationId xmlns:a16="http://schemas.microsoft.com/office/drawing/2014/main" id="{FEFB8316-3C67-EED8-A382-39AA1DEC30A8}"/>
              </a:ext>
            </a:extLst>
          </p:cNvPr>
          <p:cNvPicPr>
            <a:picLocks noChangeAspect="1"/>
          </p:cNvPicPr>
          <p:nvPr/>
        </p:nvPicPr>
        <p:blipFill>
          <a:blip r:embed="rId5">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600338" y="-12625745"/>
            <a:ext cx="894024" cy="896177"/>
          </a:xfrm>
          <a:prstGeom prst="rect">
            <a:avLst/>
          </a:prstGeom>
        </p:spPr>
      </p:pic>
      <p:sp>
        <p:nvSpPr>
          <p:cNvPr id="43" name="BlokTextu 1">
            <a:extLst>
              <a:ext uri="{FF2B5EF4-FFF2-40B4-BE49-F238E27FC236}">
                <a16:creationId xmlns:a16="http://schemas.microsoft.com/office/drawing/2014/main" id="{EF65C71A-7111-AD61-5C12-EBA4A4507ED7}"/>
              </a:ext>
            </a:extLst>
          </p:cNvPr>
          <p:cNvSpPr txBox="1"/>
          <p:nvPr/>
        </p:nvSpPr>
        <p:spPr>
          <a:xfrm>
            <a:off x="1600338" y="-11491238"/>
            <a:ext cx="5928686" cy="196977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sk-SK" sz="3600" b="0" i="0" u="none" strike="noStrike" kern="1200" cap="none" spc="0" normalizeH="0" baseline="0" noProof="0" dirty="0">
                <a:ln>
                  <a:noFill/>
                </a:ln>
                <a:solidFill>
                  <a:prstClr val="white"/>
                </a:solidFill>
                <a:effectLst/>
                <a:uLnTx/>
                <a:uFillTx/>
                <a:latin typeface="Segoe UI Variable Display" pitchFamily="2" charset="0"/>
                <a:ea typeface="+mn-ea"/>
                <a:cs typeface="+mn-cs"/>
              </a:rPr>
              <a:t>Welcome to Windows 18</a:t>
            </a:r>
            <a:r>
              <a:rPr kumimoji="0" lang="en-US" sz="3600" b="0" i="0" u="none" strike="noStrike" kern="1200" cap="none" spc="0" normalizeH="0" baseline="0" noProof="0" dirty="0">
                <a:ln>
                  <a:noFill/>
                </a:ln>
                <a:solidFill>
                  <a:prstClr val="white"/>
                </a:solidFill>
                <a:effectLst/>
                <a:uLnTx/>
                <a:uFillTx/>
                <a:latin typeface="Segoe UI Variable Display" pitchFamily="2" charset="0"/>
                <a:ea typeface="+mn-ea"/>
                <a:cs typeface="+mn-cs"/>
              </a:rPr>
              <a:t> 2024</a:t>
            </a:r>
            <a:r>
              <a:rPr kumimoji="0" lang="sk-SK" sz="3600" b="0" i="0" u="none" strike="noStrike" kern="1200" cap="none" spc="0" normalizeH="0" baseline="0" noProof="0" dirty="0">
                <a:ln>
                  <a:noFill/>
                </a:ln>
                <a:solidFill>
                  <a:prstClr val="white"/>
                </a:solidFill>
                <a:effectLst/>
                <a:uLnTx/>
                <a:uFillTx/>
                <a:latin typeface="Segoe UI Variable Display" pitchFamily="2"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sk-SK" sz="1400" b="0" i="0" u="none" strike="noStrike" kern="1200" cap="none" spc="0" normalizeH="0" baseline="0" noProof="0" dirty="0">
              <a:ln>
                <a:noFill/>
              </a:ln>
              <a:solidFill>
                <a:prstClr val="white"/>
              </a:solidFill>
              <a:effectLst/>
              <a:uLnTx/>
              <a:uFillTx/>
              <a:latin typeface="Segoe UI Variable Display" pitchFamily="2"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sk-SK" sz="1800" b="0" i="0" u="none" strike="noStrike" kern="1200" cap="none" spc="0" normalizeH="0" baseline="0" noProof="0" dirty="0">
                <a:ln>
                  <a:noFill/>
                </a:ln>
                <a:solidFill>
                  <a:prstClr val="white"/>
                </a:solidFill>
                <a:effectLst/>
                <a:uLnTx/>
                <a:uFillTx/>
                <a:latin typeface="Segoe UI Variable Display" pitchFamily="2" charset="0"/>
                <a:ea typeface="+mn-ea"/>
                <a:cs typeface="+mn-cs"/>
              </a:rPr>
              <a:t>Now you</a:t>
            </a:r>
            <a:r>
              <a:rPr kumimoji="0" lang="en-US" sz="1800" b="0" i="0" u="none" strike="noStrike" kern="1200" cap="none" spc="0" normalizeH="0" baseline="0" noProof="0" dirty="0">
                <a:ln>
                  <a:noFill/>
                </a:ln>
                <a:solidFill>
                  <a:prstClr val="white"/>
                </a:solidFill>
                <a:effectLst/>
                <a:uLnTx/>
                <a:uFillTx/>
                <a:latin typeface="Segoe UI Variable Display" pitchFamily="2" charset="0"/>
                <a:ea typeface="+mn-ea"/>
                <a:cs typeface="+mn-cs"/>
              </a:rPr>
              <a:t>’re installing the best version of Windows! We look forward to showing it to you!</a:t>
            </a:r>
            <a:endParaRPr kumimoji="0" lang="sk-SK" sz="1800" b="0" i="0" u="none" strike="noStrike" kern="1200" cap="none" spc="0" normalizeH="0" baseline="0" noProof="0" dirty="0">
              <a:ln>
                <a:noFill/>
              </a:ln>
              <a:solidFill>
                <a:prstClr val="white"/>
              </a:solidFill>
              <a:effectLst/>
              <a:uLnTx/>
              <a:uFillTx/>
              <a:latin typeface="Segoe UI Variable Display" pitchFamily="2" charset="0"/>
              <a:ea typeface="+mn-ea"/>
              <a:cs typeface="+mn-cs"/>
            </a:endParaRPr>
          </a:p>
        </p:txBody>
      </p:sp>
      <p:sp>
        <p:nvSpPr>
          <p:cNvPr id="3" name="Google Shape;276;p19">
            <a:extLst>
              <a:ext uri="{FF2B5EF4-FFF2-40B4-BE49-F238E27FC236}">
                <a16:creationId xmlns:a16="http://schemas.microsoft.com/office/drawing/2014/main" id="{1B57C7D2-1DB4-8CE8-B759-0BA7A7C8F8C0}"/>
              </a:ext>
            </a:extLst>
          </p:cNvPr>
          <p:cNvSpPr/>
          <p:nvPr/>
        </p:nvSpPr>
        <p:spPr>
          <a:xfrm>
            <a:off x="5204655" y="5897076"/>
            <a:ext cx="2616959" cy="276043"/>
          </a:xfrm>
          <a:prstGeom prst="rect">
            <a:avLst/>
          </a:prstGeom>
          <a:solidFill>
            <a:srgbClr val="00B050"/>
          </a:solidFill>
          <a:ln>
            <a:noFill/>
          </a:ln>
        </p:spPr>
        <p:txBody>
          <a:bodyPr spcFirstLastPara="1" wrap="square" lIns="91425" tIns="45700" rIns="91425" bIns="457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prstClr val="black"/>
              </a:solidFill>
              <a:effectLst/>
              <a:uLnTx/>
              <a:uFillTx/>
              <a:latin typeface="Play"/>
              <a:ea typeface="Play"/>
              <a:cs typeface="Play"/>
              <a:sym typeface="Play"/>
            </a:endParaRPr>
          </a:p>
        </p:txBody>
      </p:sp>
      <p:sp>
        <p:nvSpPr>
          <p:cNvPr id="10" name="BlokTextu 1">
            <a:extLst>
              <a:ext uri="{FF2B5EF4-FFF2-40B4-BE49-F238E27FC236}">
                <a16:creationId xmlns:a16="http://schemas.microsoft.com/office/drawing/2014/main" id="{26528D04-458C-2F7A-EA77-B89E4A75B0A7}"/>
              </a:ext>
            </a:extLst>
          </p:cNvPr>
          <p:cNvSpPr txBox="1"/>
          <p:nvPr/>
        </p:nvSpPr>
        <p:spPr>
          <a:xfrm>
            <a:off x="868341" y="14156212"/>
            <a:ext cx="5632587" cy="141577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sk-SK" sz="3600" b="0" i="0" u="none" strike="noStrike" kern="1200" cap="none" spc="0" normalizeH="0" baseline="0" noProof="0" dirty="0">
                <a:ln>
                  <a:noFill/>
                </a:ln>
                <a:solidFill>
                  <a:prstClr val="black"/>
                </a:solidFill>
                <a:effectLst/>
                <a:uLnTx/>
                <a:uFillTx/>
                <a:latin typeface="Segoe UI Variable Display" pitchFamily="2" charset="0"/>
                <a:ea typeface="+mn-ea"/>
                <a:cs typeface="+mn-cs"/>
              </a:rPr>
              <a:t>Laptops! Smooth and light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sk-SK" sz="1400" b="0" i="0" u="none" strike="noStrike" kern="1200" cap="none" spc="0" normalizeH="0" baseline="0" noProof="0" dirty="0">
              <a:ln>
                <a:noFill/>
              </a:ln>
              <a:solidFill>
                <a:prstClr val="black"/>
              </a:solidFill>
              <a:effectLst/>
              <a:uLnTx/>
              <a:uFillTx/>
              <a:latin typeface="Segoe UI Variable Display" pitchFamily="2"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sk-SK" sz="1800" b="0" i="0" u="none" strike="noStrike" kern="1200" cap="none" spc="0" normalizeH="0" baseline="0" noProof="0" dirty="0">
                <a:ln>
                  <a:noFill/>
                </a:ln>
                <a:solidFill>
                  <a:prstClr val="black"/>
                </a:solidFill>
                <a:effectLst/>
                <a:uLnTx/>
                <a:uFillTx/>
                <a:latin typeface="Segoe UI Variable Display" pitchFamily="2" charset="0"/>
                <a:ea typeface="+mn-ea"/>
                <a:cs typeface="+mn-cs"/>
              </a:rPr>
              <a:t>Windows 1</a:t>
            </a:r>
            <a:r>
              <a:rPr kumimoji="0" lang="en-US" sz="1800" b="0" i="0" u="none" strike="noStrike" kern="1200" cap="none" spc="0" normalizeH="0" baseline="0" noProof="0" dirty="0">
                <a:ln>
                  <a:noFill/>
                </a:ln>
                <a:solidFill>
                  <a:prstClr val="black"/>
                </a:solidFill>
                <a:effectLst/>
                <a:uLnTx/>
                <a:uFillTx/>
                <a:latin typeface="Segoe UI Variable Display" pitchFamily="2" charset="0"/>
                <a:ea typeface="+mn-ea"/>
                <a:cs typeface="+mn-cs"/>
              </a:rPr>
              <a:t>3</a:t>
            </a:r>
            <a:r>
              <a:rPr kumimoji="0" lang="sk-SK" sz="1800" b="0" i="0" u="none" strike="noStrike" kern="1200" cap="none" spc="0" normalizeH="0" baseline="0" noProof="0" dirty="0">
                <a:ln>
                  <a:noFill/>
                </a:ln>
                <a:solidFill>
                  <a:prstClr val="black"/>
                </a:solidFill>
                <a:effectLst/>
                <a:uLnTx/>
                <a:uFillTx/>
                <a:latin typeface="Segoe UI Variable Display" pitchFamily="2" charset="0"/>
                <a:ea typeface="+mn-ea"/>
                <a:cs typeface="+mn-cs"/>
              </a:rPr>
              <a:t> is very good idea for laptops! And you can use the </a:t>
            </a:r>
            <a:r>
              <a:rPr kumimoji="0" lang="sk-SK" sz="1800" b="0" i="0" u="none" strike="noStrike" kern="1200" cap="none" spc="0" normalizeH="0" baseline="0" noProof="0" dirty="0" err="1">
                <a:ln>
                  <a:noFill/>
                </a:ln>
                <a:solidFill>
                  <a:prstClr val="black"/>
                </a:solidFill>
                <a:effectLst/>
                <a:uLnTx/>
                <a:uFillTx/>
                <a:latin typeface="Segoe UI Variable Display" pitchFamily="2" charset="0"/>
                <a:ea typeface="+mn-ea"/>
                <a:cs typeface="+mn-cs"/>
              </a:rPr>
              <a:t>fingerprint</a:t>
            </a:r>
            <a:r>
              <a:rPr kumimoji="0" lang="sk-SK" sz="1800" b="0" i="0" u="none" strike="noStrike" kern="1200" cap="none" spc="0" normalizeH="0" baseline="0" noProof="0" dirty="0">
                <a:ln>
                  <a:noFill/>
                </a:ln>
                <a:solidFill>
                  <a:prstClr val="black"/>
                </a:solidFill>
                <a:effectLst/>
                <a:uLnTx/>
                <a:uFillTx/>
                <a:latin typeface="Segoe UI Variable Display" pitchFamily="2" charset="0"/>
                <a:ea typeface="+mn-ea"/>
                <a:cs typeface="+mn-cs"/>
              </a:rPr>
              <a:t>! All </a:t>
            </a:r>
            <a:r>
              <a:rPr kumimoji="0" lang="sk-SK" sz="1800" b="0" i="0" u="none" strike="noStrike" kern="1200" cap="none" spc="0" normalizeH="0" baseline="0" noProof="0" dirty="0" err="1">
                <a:ln>
                  <a:noFill/>
                </a:ln>
                <a:solidFill>
                  <a:prstClr val="black"/>
                </a:solidFill>
                <a:effectLst/>
                <a:uLnTx/>
                <a:uFillTx/>
                <a:latin typeface="Segoe UI Variable Display" pitchFamily="2" charset="0"/>
                <a:ea typeface="+mn-ea"/>
                <a:cs typeface="+mn-cs"/>
              </a:rPr>
              <a:t>good</a:t>
            </a:r>
            <a:r>
              <a:rPr kumimoji="0" lang="sk-SK" sz="1800" b="0" i="0" u="none" strike="noStrike" kern="1200" cap="none" spc="0" normalizeH="0" baseline="0" noProof="0" dirty="0">
                <a:ln>
                  <a:noFill/>
                </a:ln>
                <a:solidFill>
                  <a:prstClr val="black"/>
                </a:solidFill>
                <a:effectLst/>
                <a:uLnTx/>
                <a:uFillTx/>
                <a:latin typeface="Segoe UI Variable Display" pitchFamily="2" charset="0"/>
                <a:ea typeface="+mn-ea"/>
                <a:cs typeface="+mn-cs"/>
              </a:rPr>
              <a:t> is in laptops!</a:t>
            </a:r>
          </a:p>
        </p:txBody>
      </p:sp>
      <p:grpSp>
        <p:nvGrpSpPr>
          <p:cNvPr id="11" name="Skupina 1">
            <a:extLst>
              <a:ext uri="{FF2B5EF4-FFF2-40B4-BE49-F238E27FC236}">
                <a16:creationId xmlns:a16="http://schemas.microsoft.com/office/drawing/2014/main" id="{877CE95A-C6B4-1984-8E1D-67B4E35DDAD8}"/>
              </a:ext>
            </a:extLst>
          </p:cNvPr>
          <p:cNvGrpSpPr/>
          <p:nvPr/>
        </p:nvGrpSpPr>
        <p:grpSpPr>
          <a:xfrm>
            <a:off x="-17762058" y="1374515"/>
            <a:ext cx="5478625" cy="4108969"/>
            <a:chOff x="5988697" y="1374515"/>
            <a:chExt cx="5478625" cy="4108969"/>
          </a:xfrm>
        </p:grpSpPr>
        <p:pic>
          <p:nvPicPr>
            <p:cNvPr id="12" name="Obrázok 2">
              <a:extLst>
                <a:ext uri="{FF2B5EF4-FFF2-40B4-BE49-F238E27FC236}">
                  <a16:creationId xmlns:a16="http://schemas.microsoft.com/office/drawing/2014/main" id="{5C158DB9-23F9-0210-F861-8554054AE6AF}"/>
                </a:ext>
              </a:extLst>
            </p:cNvPr>
            <p:cNvPicPr>
              <a:picLocks noChangeAspect="1"/>
            </p:cNvPicPr>
            <p:nvPr/>
          </p:nvPicPr>
          <p:blipFill>
            <a:blip r:embed="rId6"/>
            <a:stretch>
              <a:fillRect/>
            </a:stretch>
          </p:blipFill>
          <p:spPr>
            <a:xfrm>
              <a:off x="5988697" y="1374515"/>
              <a:ext cx="5478625" cy="4108969"/>
            </a:xfrm>
            <a:prstGeom prst="rect">
              <a:avLst/>
            </a:prstGeom>
          </p:spPr>
        </p:pic>
        <p:pic>
          <p:nvPicPr>
            <p:cNvPr id="21" name="Obrázok 3">
              <a:extLst>
                <a:ext uri="{FF2B5EF4-FFF2-40B4-BE49-F238E27FC236}">
                  <a16:creationId xmlns:a16="http://schemas.microsoft.com/office/drawing/2014/main" id="{A61B5FAC-BF34-097C-DF34-070C5511D69C}"/>
                </a:ext>
              </a:extLst>
            </p:cNvPr>
            <p:cNvPicPr>
              <a:picLocks noChangeAspect="1"/>
            </p:cNvPicPr>
            <p:nvPr/>
          </p:nvPicPr>
          <p:blipFill rotWithShape="1">
            <a:blip r:embed="rId6"/>
            <a:srcRect l="60318" t="63284" r="18564" b="31947"/>
            <a:stretch/>
          </p:blipFill>
          <p:spPr>
            <a:xfrm>
              <a:off x="8136294" y="3993502"/>
              <a:ext cx="1156996" cy="195943"/>
            </a:xfrm>
            <a:prstGeom prst="rect">
              <a:avLst/>
            </a:prstGeom>
          </p:spPr>
        </p:pic>
      </p:grpSp>
      <p:pic>
        <p:nvPicPr>
          <p:cNvPr id="22" name="Picture 21">
            <a:extLst>
              <a:ext uri="{FF2B5EF4-FFF2-40B4-BE49-F238E27FC236}">
                <a16:creationId xmlns:a16="http://schemas.microsoft.com/office/drawing/2014/main" id="{4B7F9B1E-DCB9-4BF3-6463-87704E4C3C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175806" y="1531723"/>
            <a:ext cx="4303892" cy="2461779"/>
          </a:xfrm>
          <a:prstGeom prst="rect">
            <a:avLst/>
          </a:prstGeom>
        </p:spPr>
      </p:pic>
      <p:sp>
        <p:nvSpPr>
          <p:cNvPr id="23" name="Obdĺžnik: zaoblené rohy 1">
            <a:extLst>
              <a:ext uri="{FF2B5EF4-FFF2-40B4-BE49-F238E27FC236}">
                <a16:creationId xmlns:a16="http://schemas.microsoft.com/office/drawing/2014/main" id="{3D44ECD3-83C6-CEEB-B5CB-930203518B6D}"/>
              </a:ext>
            </a:extLst>
          </p:cNvPr>
          <p:cNvSpPr/>
          <p:nvPr/>
        </p:nvSpPr>
        <p:spPr>
          <a:xfrm>
            <a:off x="-23398797" y="2147977"/>
            <a:ext cx="4891178" cy="2786332"/>
          </a:xfrm>
          <a:prstGeom prst="roundRect">
            <a:avLst>
              <a:gd name="adj" fmla="val 13571"/>
            </a:avLst>
          </a:prstGeom>
          <a:solidFill>
            <a:schemeClr val="tx1"/>
          </a:solidFill>
          <a:ln w="0">
            <a:noFill/>
          </a:ln>
          <a:effectLst>
            <a:outerShdw blurRad="63500" sx="102000" sy="102000" algn="ctr" rotWithShape="0">
              <a:schemeClr val="bg1">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sk-SK"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4" name="Obdĺžnik: zaoblené rohy 2">
            <a:extLst>
              <a:ext uri="{FF2B5EF4-FFF2-40B4-BE49-F238E27FC236}">
                <a16:creationId xmlns:a16="http://schemas.microsoft.com/office/drawing/2014/main" id="{0C03846B-7CF9-FB3D-A498-4B68E0231B28}"/>
              </a:ext>
            </a:extLst>
          </p:cNvPr>
          <p:cNvSpPr/>
          <p:nvPr/>
        </p:nvSpPr>
        <p:spPr>
          <a:xfrm>
            <a:off x="-23062367" y="2432649"/>
            <a:ext cx="4252823" cy="2182483"/>
          </a:xfrm>
          <a:prstGeom prst="roundRect">
            <a:avLst>
              <a:gd name="adj" fmla="val 10343"/>
            </a:avLst>
          </a:prstGeom>
          <a:blipFill dpi="0" rotWithShape="1">
            <a:blip r:embed="rId2"/>
            <a:srcRect/>
            <a:stretch>
              <a:fillRect l="-406" t="-5731" r="406" b="-7312"/>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sk-SK"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4" name="BlokTextu 3">
            <a:extLst>
              <a:ext uri="{FF2B5EF4-FFF2-40B4-BE49-F238E27FC236}">
                <a16:creationId xmlns:a16="http://schemas.microsoft.com/office/drawing/2014/main" id="{9E3BEFB4-0066-74B9-0F04-D3B5B49C15A7}"/>
              </a:ext>
            </a:extLst>
          </p:cNvPr>
          <p:cNvSpPr txBox="1"/>
          <p:nvPr/>
        </p:nvSpPr>
        <p:spPr>
          <a:xfrm>
            <a:off x="850757" y="29630660"/>
            <a:ext cx="5632587" cy="141577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sk-SK" sz="3600" b="0" i="0" u="none" strike="noStrike" kern="1200" cap="none" spc="0" normalizeH="0" baseline="0" noProof="0" dirty="0">
                <a:ln>
                  <a:noFill/>
                </a:ln>
                <a:solidFill>
                  <a:prstClr val="black"/>
                </a:solidFill>
                <a:effectLst/>
                <a:uLnTx/>
                <a:uFillTx/>
                <a:latin typeface="Segoe UI Variable Display" pitchFamily="2" charset="0"/>
                <a:ea typeface="+mn-ea"/>
                <a:cs typeface="+mn-cs"/>
              </a:rPr>
              <a:t>Compatibile for tablets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sk-SK" sz="1400" b="0" i="0" u="none" strike="noStrike" kern="1200" cap="none" spc="0" normalizeH="0" baseline="0" noProof="0" dirty="0">
              <a:ln>
                <a:noFill/>
              </a:ln>
              <a:solidFill>
                <a:prstClr val="black"/>
              </a:solidFill>
              <a:effectLst/>
              <a:uLnTx/>
              <a:uFillTx/>
              <a:latin typeface="Segoe UI Variable Display" pitchFamily="2"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sk-SK" sz="1800" b="0" i="0" u="none" strike="noStrike" kern="1200" cap="none" spc="0" normalizeH="0" baseline="0" noProof="0" dirty="0">
                <a:ln>
                  <a:noFill/>
                </a:ln>
                <a:solidFill>
                  <a:prstClr val="black"/>
                </a:solidFill>
                <a:effectLst/>
                <a:uLnTx/>
                <a:uFillTx/>
                <a:latin typeface="Segoe UI Variable Display" pitchFamily="2" charset="0"/>
                <a:ea typeface="+mn-ea"/>
                <a:cs typeface="+mn-cs"/>
              </a:rPr>
              <a:t>Windows 18 is smoothly running on tablets or laptops with tablet mode!</a:t>
            </a:r>
          </a:p>
        </p:txBody>
      </p:sp>
      <p:pic>
        <p:nvPicPr>
          <p:cNvPr id="5" name="Obrázok 8">
            <a:extLst>
              <a:ext uri="{FF2B5EF4-FFF2-40B4-BE49-F238E27FC236}">
                <a16:creationId xmlns:a16="http://schemas.microsoft.com/office/drawing/2014/main" id="{0203CA51-A904-EA90-6BF7-7EF953F2FFDC}"/>
              </a:ext>
            </a:extLst>
          </p:cNvPr>
          <p:cNvPicPr>
            <a:picLocks noChangeAspect="1"/>
          </p:cNvPicPr>
          <p:nvPr/>
        </p:nvPicPr>
        <p:blipFill>
          <a:blip r:embed="rId7"/>
          <a:stretch>
            <a:fillRect/>
          </a:stretch>
        </p:blipFill>
        <p:spPr>
          <a:xfrm rot="20518386">
            <a:off x="-21100741" y="3429000"/>
            <a:ext cx="920510" cy="920510"/>
          </a:xfrm>
          <a:prstGeom prst="rect">
            <a:avLst/>
          </a:prstGeom>
        </p:spPr>
      </p:pic>
      <p:sp>
        <p:nvSpPr>
          <p:cNvPr id="6" name="Obdĺžnik: zaoblené rohy 1">
            <a:extLst>
              <a:ext uri="{FF2B5EF4-FFF2-40B4-BE49-F238E27FC236}">
                <a16:creationId xmlns:a16="http://schemas.microsoft.com/office/drawing/2014/main" id="{C3D292D4-013F-792E-C3A9-FE6F229104A1}"/>
              </a:ext>
            </a:extLst>
          </p:cNvPr>
          <p:cNvSpPr/>
          <p:nvPr/>
        </p:nvSpPr>
        <p:spPr>
          <a:xfrm>
            <a:off x="-43763739" y="1116454"/>
            <a:ext cx="3234908" cy="4641012"/>
          </a:xfrm>
          <a:prstGeom prst="roundRect">
            <a:avLst>
              <a:gd name="adj" fmla="val 5458"/>
            </a:avLst>
          </a:prstGeom>
          <a:solidFill>
            <a:schemeClr val="bg1"/>
          </a:soli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sk-SK"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5" name="Obdĺžnik: zaoblené rohy 6">
            <a:extLst>
              <a:ext uri="{FF2B5EF4-FFF2-40B4-BE49-F238E27FC236}">
                <a16:creationId xmlns:a16="http://schemas.microsoft.com/office/drawing/2014/main" id="{B4AA79D7-50F4-273B-973F-87D0EC423D97}"/>
              </a:ext>
            </a:extLst>
          </p:cNvPr>
          <p:cNvSpPr/>
          <p:nvPr/>
        </p:nvSpPr>
        <p:spPr>
          <a:xfrm>
            <a:off x="-43763739" y="1116454"/>
            <a:ext cx="3234908" cy="4641012"/>
          </a:xfrm>
          <a:prstGeom prst="roundRect">
            <a:avLst>
              <a:gd name="adj" fmla="val 5458"/>
            </a:avLst>
          </a:prstGeom>
          <a:blipFill>
            <a:blip r:embed="rId2">
              <a:alphaModFix amt="60000"/>
            </a:blip>
            <a:stretch>
              <a:fillRect l="-5935" t="-45599" r="-204689" b="-20234"/>
            </a:stretch>
          </a:blip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sk-SK"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26" name="Obrázok 14">
            <a:extLst>
              <a:ext uri="{FF2B5EF4-FFF2-40B4-BE49-F238E27FC236}">
                <a16:creationId xmlns:a16="http://schemas.microsoft.com/office/drawing/2014/main" id="{7089A270-F1B0-5B36-B7D3-1D7BC7231A3D}"/>
              </a:ext>
            </a:extLst>
          </p:cNvPr>
          <p:cNvPicPr>
            <a:picLocks noChangeAspect="1"/>
          </p:cNvPicPr>
          <p:nvPr/>
        </p:nvPicPr>
        <p:blipFill>
          <a:blip r:embed="rId8"/>
          <a:stretch>
            <a:fillRect/>
          </a:stretch>
        </p:blipFill>
        <p:spPr>
          <a:xfrm>
            <a:off x="-42510802" y="1284029"/>
            <a:ext cx="729032" cy="729032"/>
          </a:xfrm>
          <a:prstGeom prst="rect">
            <a:avLst/>
          </a:prstGeom>
        </p:spPr>
      </p:pic>
      <p:sp>
        <p:nvSpPr>
          <p:cNvPr id="27" name="BlokTextu 15">
            <a:extLst>
              <a:ext uri="{FF2B5EF4-FFF2-40B4-BE49-F238E27FC236}">
                <a16:creationId xmlns:a16="http://schemas.microsoft.com/office/drawing/2014/main" id="{F681251E-A340-D09E-E35B-D3EC43425F90}"/>
              </a:ext>
            </a:extLst>
          </p:cNvPr>
          <p:cNvSpPr txBox="1"/>
          <p:nvPr/>
        </p:nvSpPr>
        <p:spPr>
          <a:xfrm>
            <a:off x="-43543240" y="2185589"/>
            <a:ext cx="2793909"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sk-SK" sz="1600" b="0" i="0" u="none" strike="noStrike" kern="1200" cap="none" spc="0" normalizeH="0" baseline="0" noProof="0" dirty="0">
                <a:ln>
                  <a:noFill/>
                </a:ln>
                <a:solidFill>
                  <a:prstClr val="black"/>
                </a:solidFill>
                <a:effectLst/>
                <a:uLnTx/>
                <a:uFillTx/>
                <a:latin typeface="Segoe UI Variable Display" pitchFamily="2" charset="0"/>
                <a:ea typeface="+mn-ea"/>
                <a:cs typeface="+mn-cs"/>
              </a:rPr>
              <a:t>Windows Copilot</a:t>
            </a:r>
          </a:p>
        </p:txBody>
      </p:sp>
      <p:sp>
        <p:nvSpPr>
          <p:cNvPr id="28" name="Bublina reči: obdĺžnik so zaoblenými rohmi 16">
            <a:extLst>
              <a:ext uri="{FF2B5EF4-FFF2-40B4-BE49-F238E27FC236}">
                <a16:creationId xmlns:a16="http://schemas.microsoft.com/office/drawing/2014/main" id="{BB4ACAFC-1099-A673-7F6E-136C686332D9}"/>
              </a:ext>
            </a:extLst>
          </p:cNvPr>
          <p:cNvSpPr/>
          <p:nvPr/>
        </p:nvSpPr>
        <p:spPr>
          <a:xfrm>
            <a:off x="-43581270" y="3841863"/>
            <a:ext cx="1605553" cy="338554"/>
          </a:xfrm>
          <a:prstGeom prst="wedgeRoundRectCallout">
            <a:avLst>
              <a:gd name="adj1" fmla="val -57600"/>
              <a:gd name="adj2" fmla="val 26842"/>
              <a:gd name="adj3" fmla="val 16667"/>
            </a:avLst>
          </a:prstGeom>
          <a:solidFill>
            <a:srgbClr val="00B0F0">
              <a:alpha val="70000"/>
            </a:srgbClr>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sk-SK" sz="1100" b="0" i="0" u="none" strike="noStrike" kern="1200" cap="none" spc="0" normalizeH="0" baseline="0" noProof="0" dirty="0">
                <a:ln>
                  <a:noFill/>
                </a:ln>
                <a:solidFill>
                  <a:prstClr val="black"/>
                </a:solidFill>
                <a:effectLst/>
                <a:uLnTx/>
                <a:uFillTx/>
                <a:latin typeface="Segoe UI Variable Display" pitchFamily="2" charset="0"/>
                <a:ea typeface="+mn-ea"/>
                <a:cs typeface="+mn-cs"/>
              </a:rPr>
              <a:t>Good Afternoon!</a:t>
            </a:r>
          </a:p>
        </p:txBody>
      </p:sp>
      <p:sp>
        <p:nvSpPr>
          <p:cNvPr id="29" name="Bublina reči: obdĺžnik so zaoblenými rohmi 19">
            <a:extLst>
              <a:ext uri="{FF2B5EF4-FFF2-40B4-BE49-F238E27FC236}">
                <a16:creationId xmlns:a16="http://schemas.microsoft.com/office/drawing/2014/main" id="{5A6039C9-8E68-6E0C-11A6-5F7D75B9F122}"/>
              </a:ext>
            </a:extLst>
          </p:cNvPr>
          <p:cNvSpPr/>
          <p:nvPr/>
        </p:nvSpPr>
        <p:spPr>
          <a:xfrm flipH="1">
            <a:off x="-42350572" y="4350285"/>
            <a:ext cx="1605553" cy="338554"/>
          </a:xfrm>
          <a:prstGeom prst="wedgeRoundRectCallout">
            <a:avLst>
              <a:gd name="adj1" fmla="val -57600"/>
              <a:gd name="adj2" fmla="val 26842"/>
              <a:gd name="adj3" fmla="val 16667"/>
            </a:avLst>
          </a:prstGeom>
          <a:solidFill>
            <a:srgbClr val="0070C0">
              <a:alpha val="70000"/>
            </a:srgbClr>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sk-SK" sz="1100" b="0" i="0" u="none" strike="noStrike" kern="1200" cap="none" spc="0" normalizeH="0" baseline="0" noProof="0" dirty="0">
                <a:ln>
                  <a:noFill/>
                </a:ln>
                <a:solidFill>
                  <a:prstClr val="black">
                    <a:lumMod val="75000"/>
                    <a:lumOff val="25000"/>
                  </a:prstClr>
                </a:solidFill>
                <a:effectLst/>
                <a:uLnTx/>
                <a:uFillTx/>
                <a:latin typeface="Segoe UI Variable Display" pitchFamily="2" charset="0"/>
                <a:ea typeface="+mn-ea"/>
                <a:cs typeface="+mn-cs"/>
              </a:rPr>
              <a:t>Write your massage</a:t>
            </a:r>
          </a:p>
        </p:txBody>
      </p:sp>
      <p:sp>
        <p:nvSpPr>
          <p:cNvPr id="30" name="BlokTextu 21">
            <a:extLst>
              <a:ext uri="{FF2B5EF4-FFF2-40B4-BE49-F238E27FC236}">
                <a16:creationId xmlns:a16="http://schemas.microsoft.com/office/drawing/2014/main" id="{38029E18-D212-8A8D-398D-6C86CDCF6BDB}"/>
              </a:ext>
            </a:extLst>
          </p:cNvPr>
          <p:cNvSpPr txBox="1"/>
          <p:nvPr/>
        </p:nvSpPr>
        <p:spPr>
          <a:xfrm>
            <a:off x="-42301025" y="4385873"/>
            <a:ext cx="1384005" cy="261610"/>
          </a:xfrm>
          <a:prstGeom prst="rect">
            <a:avLst/>
          </a:prstGeom>
          <a:solidFill>
            <a:srgbClr val="418ABD"/>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sk-SK" sz="1100" b="0" i="0" u="none" strike="noStrike" kern="1200" cap="none" spc="0" normalizeH="0" baseline="0" noProof="0" dirty="0">
                <a:ln>
                  <a:noFill/>
                </a:ln>
                <a:solidFill>
                  <a:prstClr val="black"/>
                </a:solidFill>
                <a:effectLst/>
                <a:uLnTx/>
                <a:uFillTx/>
                <a:latin typeface="Segoe UI Variable Display" pitchFamily="2" charset="0"/>
                <a:ea typeface="+mn-ea"/>
                <a:cs typeface="+mn-cs"/>
              </a:rPr>
              <a:t>Turn on dark mode</a:t>
            </a:r>
          </a:p>
        </p:txBody>
      </p:sp>
      <p:sp>
        <p:nvSpPr>
          <p:cNvPr id="31" name="Bublina reči: obdĺžnik so zaoblenými rohmi 23">
            <a:extLst>
              <a:ext uri="{FF2B5EF4-FFF2-40B4-BE49-F238E27FC236}">
                <a16:creationId xmlns:a16="http://schemas.microsoft.com/office/drawing/2014/main" id="{9A268977-06B2-5CD7-3AB7-E5085AF8CD02}"/>
              </a:ext>
            </a:extLst>
          </p:cNvPr>
          <p:cNvSpPr/>
          <p:nvPr/>
        </p:nvSpPr>
        <p:spPr>
          <a:xfrm>
            <a:off x="-43581538" y="4858707"/>
            <a:ext cx="559672" cy="338554"/>
          </a:xfrm>
          <a:prstGeom prst="wedgeRoundRectCallout">
            <a:avLst>
              <a:gd name="adj1" fmla="val -57600"/>
              <a:gd name="adj2" fmla="val 26842"/>
              <a:gd name="adj3" fmla="val 16667"/>
            </a:avLst>
          </a:prstGeom>
          <a:solidFill>
            <a:srgbClr val="00B0F0">
              <a:alpha val="70000"/>
            </a:srgbClr>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sk-SK" sz="1100" b="0" i="0" u="none" strike="noStrike" kern="1200" cap="none" spc="0" normalizeH="0" baseline="0" noProof="0" dirty="0">
                <a:ln>
                  <a:noFill/>
                </a:ln>
                <a:solidFill>
                  <a:prstClr val="black"/>
                </a:solidFill>
                <a:effectLst/>
                <a:uLnTx/>
                <a:uFillTx/>
                <a:latin typeface="Segoe UI Variable Display" pitchFamily="2" charset="0"/>
                <a:ea typeface="+mn-ea"/>
                <a:cs typeface="+mn-cs"/>
              </a:rPr>
              <a:t>Sure!</a:t>
            </a:r>
          </a:p>
        </p:txBody>
      </p:sp>
      <p:pic>
        <p:nvPicPr>
          <p:cNvPr id="32" name="Obrázok 14">
            <a:extLst>
              <a:ext uri="{FF2B5EF4-FFF2-40B4-BE49-F238E27FC236}">
                <a16:creationId xmlns:a16="http://schemas.microsoft.com/office/drawing/2014/main" id="{3E678698-C863-B4E7-50AB-D0209CA23C7D}"/>
              </a:ext>
            </a:extLst>
          </p:cNvPr>
          <p:cNvPicPr>
            <a:picLocks noChangeAspect="1"/>
          </p:cNvPicPr>
          <p:nvPr/>
        </p:nvPicPr>
        <p:blipFill>
          <a:blip r:embed="rId8"/>
          <a:stretch>
            <a:fillRect/>
          </a:stretch>
        </p:blipFill>
        <p:spPr>
          <a:xfrm>
            <a:off x="1440503" y="-55851070"/>
            <a:ext cx="729032" cy="729032"/>
          </a:xfrm>
          <a:prstGeom prst="rect">
            <a:avLst/>
          </a:prstGeom>
        </p:spPr>
      </p:pic>
      <p:sp>
        <p:nvSpPr>
          <p:cNvPr id="33" name="TextBox 32">
            <a:extLst>
              <a:ext uri="{FF2B5EF4-FFF2-40B4-BE49-F238E27FC236}">
                <a16:creationId xmlns:a16="http://schemas.microsoft.com/office/drawing/2014/main" id="{0F196A51-D1C1-78DC-CE6A-B3C8C7F2315A}"/>
              </a:ext>
            </a:extLst>
          </p:cNvPr>
          <p:cNvSpPr txBox="1"/>
          <p:nvPr/>
        </p:nvSpPr>
        <p:spPr>
          <a:xfrm>
            <a:off x="1381787" y="-54905359"/>
            <a:ext cx="5374243" cy="255454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New Windows 13 Copilot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Say Hello to Windows 13 Copilot. Microsoft’s AI Features Virtual assistant. It Understands and anticipates your needs, making suggestions for tasks, setting reminders, and providing helpful insights.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It seamlessly works across all your devices., making it a true personal assistant.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pic>
        <p:nvPicPr>
          <p:cNvPr id="35" name="Google Shape;1554;p95">
            <a:extLst>
              <a:ext uri="{FF2B5EF4-FFF2-40B4-BE49-F238E27FC236}">
                <a16:creationId xmlns:a16="http://schemas.microsoft.com/office/drawing/2014/main" id="{8EA275A5-DBEC-3863-C078-C872FC5D2FEF}"/>
              </a:ext>
            </a:extLst>
          </p:cNvPr>
          <p:cNvPicPr preferRelativeResize="0"/>
          <p:nvPr/>
        </p:nvPicPr>
        <p:blipFill rotWithShape="1">
          <a:blip r:embed="rId9">
            <a:alphaModFix/>
          </a:blip>
          <a:srcRect/>
          <a:stretch/>
        </p:blipFill>
        <p:spPr>
          <a:xfrm>
            <a:off x="1552703" y="51897892"/>
            <a:ext cx="536963" cy="536963"/>
          </a:xfrm>
          <a:prstGeom prst="rect">
            <a:avLst/>
          </a:prstGeom>
          <a:solidFill>
            <a:schemeClr val="tx1"/>
          </a:solidFill>
          <a:ln>
            <a:noFill/>
          </a:ln>
        </p:spPr>
      </p:pic>
      <p:sp>
        <p:nvSpPr>
          <p:cNvPr id="36" name="TextBox 35">
            <a:extLst>
              <a:ext uri="{FF2B5EF4-FFF2-40B4-BE49-F238E27FC236}">
                <a16:creationId xmlns:a16="http://schemas.microsoft.com/office/drawing/2014/main" id="{6CFEE5C0-351E-00D9-EA8C-90FB8DC5B38A}"/>
              </a:ext>
            </a:extLst>
          </p:cNvPr>
          <p:cNvSpPr txBox="1"/>
          <p:nvPr/>
        </p:nvSpPr>
        <p:spPr>
          <a:xfrm>
            <a:off x="1381787" y="52747569"/>
            <a:ext cx="5374243" cy="212365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Apps you know and love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Quickly find the apps. Games and movies in the new Windows 13 Microsoft Store.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Now Microsoft Store has a tons of the important apps that makes you easier to find it on Windows 13 2024.</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34" name="Rectangle: Rounded Corners 33">
            <a:extLst>
              <a:ext uri="{FF2B5EF4-FFF2-40B4-BE49-F238E27FC236}">
                <a16:creationId xmlns:a16="http://schemas.microsoft.com/office/drawing/2014/main" id="{52B5A91F-A3AD-9E01-A2AD-5EE7B8E14E4D}"/>
              </a:ext>
            </a:extLst>
          </p:cNvPr>
          <p:cNvSpPr/>
          <p:nvPr/>
        </p:nvSpPr>
        <p:spPr>
          <a:xfrm>
            <a:off x="1439284" y="51695075"/>
            <a:ext cx="914400" cy="914400"/>
          </a:xfrm>
          <a:prstGeom prst="round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pic>
        <p:nvPicPr>
          <p:cNvPr id="37" name="Google Shape;1554;p95">
            <a:extLst>
              <a:ext uri="{FF2B5EF4-FFF2-40B4-BE49-F238E27FC236}">
                <a16:creationId xmlns:a16="http://schemas.microsoft.com/office/drawing/2014/main" id="{4B6F9407-31C6-0AC1-F172-5FECCC94AB48}"/>
              </a:ext>
            </a:extLst>
          </p:cNvPr>
          <p:cNvPicPr preferRelativeResize="0"/>
          <p:nvPr/>
        </p:nvPicPr>
        <p:blipFill rotWithShape="1">
          <a:blip r:embed="rId9">
            <a:alphaModFix/>
          </a:blip>
          <a:srcRect/>
          <a:stretch/>
        </p:blipFill>
        <p:spPr>
          <a:xfrm>
            <a:off x="1621682" y="51891341"/>
            <a:ext cx="536963" cy="536963"/>
          </a:xfrm>
          <a:prstGeom prst="rect">
            <a:avLst/>
          </a:prstGeom>
          <a:solidFill>
            <a:schemeClr val="tx1"/>
          </a:solidFill>
          <a:ln>
            <a:noFill/>
          </a:ln>
        </p:spPr>
      </p:pic>
      <p:pic>
        <p:nvPicPr>
          <p:cNvPr id="38" name="Hình ảnh 4">
            <a:extLst>
              <a:ext uri="{FF2B5EF4-FFF2-40B4-BE49-F238E27FC236}">
                <a16:creationId xmlns:a16="http://schemas.microsoft.com/office/drawing/2014/main" id="{E0563192-4682-6D7B-62C9-8D819E5A8A9B}"/>
              </a:ext>
            </a:extLst>
          </p:cNvPr>
          <p:cNvPicPr>
            <a:picLocks noChangeAspect="1"/>
          </p:cNvPicPr>
          <p:nvPr/>
        </p:nvPicPr>
        <p:blipFill>
          <a:blip r:embed="rId10"/>
          <a:stretch>
            <a:fillRect/>
          </a:stretch>
        </p:blipFill>
        <p:spPr>
          <a:xfrm>
            <a:off x="-30521255" y="2013061"/>
            <a:ext cx="4667135" cy="2837557"/>
          </a:xfrm>
          <a:prstGeom prst="rect">
            <a:avLst/>
          </a:prstGeom>
        </p:spPr>
      </p:pic>
      <p:sp>
        <p:nvSpPr>
          <p:cNvPr id="39" name="Obdĺžnik: zaoblené rohy 7">
            <a:extLst>
              <a:ext uri="{FF2B5EF4-FFF2-40B4-BE49-F238E27FC236}">
                <a16:creationId xmlns:a16="http://schemas.microsoft.com/office/drawing/2014/main" id="{08CCD05B-FB3E-D782-4ADD-7B9E1EB90833}"/>
              </a:ext>
            </a:extLst>
          </p:cNvPr>
          <p:cNvSpPr/>
          <p:nvPr/>
        </p:nvSpPr>
        <p:spPr>
          <a:xfrm>
            <a:off x="1664882" y="55350410"/>
            <a:ext cx="795975" cy="811915"/>
          </a:xfrm>
          <a:prstGeom prst="roundRect">
            <a:avLst/>
          </a:prstGeom>
          <a:blipFill dpi="0" rotWithShape="1">
            <a:blip r:embed="rId2"/>
            <a:srcRect/>
            <a:stretch>
              <a:fillRect l="-536881" t="-96886" r="-169468" b="-256686"/>
            </a:stretch>
          </a:blipFill>
          <a:ln w="3810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sk-SK"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44" name="Picture 43">
            <a:extLst>
              <a:ext uri="{FF2B5EF4-FFF2-40B4-BE49-F238E27FC236}">
                <a16:creationId xmlns:a16="http://schemas.microsoft.com/office/drawing/2014/main" id="{B1C8D5D0-EEA4-9314-B60E-603678A58D9D}"/>
              </a:ext>
            </a:extLst>
          </p:cNvPr>
          <p:cNvPicPr>
            <a:picLocks noChangeAspect="1"/>
          </p:cNvPicPr>
          <p:nvPr/>
        </p:nvPicPr>
        <p:blipFill>
          <a:blip r:embed="rId5">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600338" y="55285987"/>
            <a:ext cx="894024" cy="896177"/>
          </a:xfrm>
          <a:prstGeom prst="rect">
            <a:avLst/>
          </a:prstGeom>
        </p:spPr>
      </p:pic>
      <p:sp>
        <p:nvSpPr>
          <p:cNvPr id="45" name="Obdĺžnik: zaoblené rohy 7">
            <a:extLst>
              <a:ext uri="{FF2B5EF4-FFF2-40B4-BE49-F238E27FC236}">
                <a16:creationId xmlns:a16="http://schemas.microsoft.com/office/drawing/2014/main" id="{23AFF1EB-1740-9E57-51E5-369C3B757140}"/>
              </a:ext>
            </a:extLst>
          </p:cNvPr>
          <p:cNvSpPr/>
          <p:nvPr/>
        </p:nvSpPr>
        <p:spPr>
          <a:xfrm>
            <a:off x="40891010" y="2539719"/>
            <a:ext cx="1512000" cy="1512000"/>
          </a:xfrm>
          <a:prstGeom prst="roundRect">
            <a:avLst/>
          </a:prstGeom>
          <a:blipFill dpi="0" rotWithShape="1">
            <a:blip r:embed="rId2"/>
            <a:srcRect/>
            <a:stretch>
              <a:fillRect l="-536881" t="-96886" r="-169468" b="-256686"/>
            </a:stretch>
          </a:blipFill>
          <a:ln w="3810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sk-SK"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46" name="Picture 45">
            <a:extLst>
              <a:ext uri="{FF2B5EF4-FFF2-40B4-BE49-F238E27FC236}">
                <a16:creationId xmlns:a16="http://schemas.microsoft.com/office/drawing/2014/main" id="{8DEA656C-7928-9AEB-778F-6A2E8C07C46F}"/>
              </a:ext>
            </a:extLst>
          </p:cNvPr>
          <p:cNvPicPr>
            <a:picLocks noChangeAspect="1"/>
          </p:cNvPicPr>
          <p:nvPr/>
        </p:nvPicPr>
        <p:blipFill>
          <a:blip r:embed="rId5">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40826456" y="2420698"/>
            <a:ext cx="1646892" cy="1650859"/>
          </a:xfrm>
          <a:prstGeom prst="rect">
            <a:avLst/>
          </a:prstGeom>
          <a:ln>
            <a:solidFill>
              <a:srgbClr val="7030A0"/>
            </a:solidFill>
          </a:ln>
        </p:spPr>
      </p:pic>
      <p:sp>
        <p:nvSpPr>
          <p:cNvPr id="47" name="BlokTextu 7">
            <a:extLst>
              <a:ext uri="{FF2B5EF4-FFF2-40B4-BE49-F238E27FC236}">
                <a16:creationId xmlns:a16="http://schemas.microsoft.com/office/drawing/2014/main" id="{814B3046-4187-78E4-5143-98F0A75BE28D}"/>
              </a:ext>
            </a:extLst>
          </p:cNvPr>
          <p:cNvSpPr txBox="1"/>
          <p:nvPr/>
        </p:nvSpPr>
        <p:spPr>
          <a:xfrm>
            <a:off x="1634389" y="56467615"/>
            <a:ext cx="5894635" cy="1969770"/>
          </a:xfrm>
          <a:prstGeom prst="rect">
            <a:avLst/>
          </a:prstGeom>
          <a:noFill/>
        </p:spPr>
        <p:txBody>
          <a:bodyPr wrap="square" rtlCol="0">
            <a:spAutoFit/>
          </a:bodyPr>
          <a:lstStyle/>
          <a:p>
            <a:r>
              <a:rPr lang="sk-SK" sz="3600" dirty="0">
                <a:latin typeface="Segoe UI Variable Display" pitchFamily="2" charset="0"/>
              </a:rPr>
              <a:t>Thank you for download Windows 1</a:t>
            </a:r>
            <a:r>
              <a:rPr lang="en-US" sz="3600" dirty="0">
                <a:latin typeface="Segoe UI Variable Display" pitchFamily="2" charset="0"/>
              </a:rPr>
              <a:t>3 2024</a:t>
            </a:r>
            <a:r>
              <a:rPr lang="sk-SK" sz="3600" dirty="0">
                <a:latin typeface="Segoe UI Variable Display" pitchFamily="2" charset="0"/>
              </a:rPr>
              <a:t>!</a:t>
            </a:r>
          </a:p>
          <a:p>
            <a:endParaRPr lang="sk-SK" sz="1400" dirty="0">
              <a:latin typeface="Segoe UI Variable Display" pitchFamily="2" charset="0"/>
            </a:endParaRPr>
          </a:p>
          <a:p>
            <a:r>
              <a:rPr lang="sk-SK" dirty="0">
                <a:latin typeface="Segoe UI Variable Display" pitchFamily="2" charset="0"/>
              </a:rPr>
              <a:t>Some loadings and questions and you can explore Windows 1</a:t>
            </a:r>
            <a:r>
              <a:rPr lang="en-US" dirty="0">
                <a:latin typeface="Segoe UI Variable Display" pitchFamily="2" charset="0"/>
              </a:rPr>
              <a:t>3</a:t>
            </a:r>
            <a:r>
              <a:rPr lang="sk-SK" dirty="0">
                <a:latin typeface="Segoe UI Variable Display" pitchFamily="2" charset="0"/>
              </a:rPr>
              <a:t>! Microsoft Windows Team!</a:t>
            </a:r>
          </a:p>
        </p:txBody>
      </p:sp>
    </p:spTree>
    <p:extLst>
      <p:ext uri="{BB962C8B-B14F-4D97-AF65-F5344CB8AC3E}">
        <p14:creationId xmlns:p14="http://schemas.microsoft.com/office/powerpoint/2010/main" val="239003707"/>
      </p:ext>
    </p:extLst>
  </p:cSld>
  <p:clrMapOvr>
    <a:masterClrMapping/>
  </p:clrMapOvr>
  <mc:AlternateContent xmlns:mc="http://schemas.openxmlformats.org/markup-compatibility/2006" xmlns:p159="http://schemas.microsoft.com/office/powerpoint/2015/09/main">
    <mc:Choice Requires="p159">
      <p:transition advTm="2000">
        <p159:morph option="byObject"/>
      </p:transition>
    </mc:Choice>
    <mc:Fallback xmlns="">
      <p:transition advTm="2000">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pic>
        <p:nvPicPr>
          <p:cNvPr id="2" name="Google Shape;111;p18">
            <a:extLst>
              <a:ext uri="{FF2B5EF4-FFF2-40B4-BE49-F238E27FC236}">
                <a16:creationId xmlns:a16="http://schemas.microsoft.com/office/drawing/2014/main" id="{EB27B543-096A-FAD3-AD41-8CA30D5CBCAD}"/>
              </a:ext>
            </a:extLst>
          </p:cNvPr>
          <p:cNvPicPr preferRelativeResize="0"/>
          <p:nvPr/>
        </p:nvPicPr>
        <p:blipFill>
          <a:blip r:embed="rId3">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rcRect t="33709" b="33709"/>
          <a:stretch/>
        </p:blipFill>
        <p:spPr>
          <a:xfrm>
            <a:off x="705853" y="916120"/>
            <a:ext cx="11053010" cy="4845880"/>
          </a:xfrm>
          <a:prstGeom prst="roundRect">
            <a:avLst>
              <a:gd name="adj" fmla="val 8458"/>
            </a:avLst>
          </a:prstGeom>
          <a:noFill/>
          <a:ln>
            <a:noFill/>
          </a:ln>
        </p:spPr>
      </p:pic>
      <p:sp>
        <p:nvSpPr>
          <p:cNvPr id="7" name="Google Shape;262;p19">
            <a:extLst>
              <a:ext uri="{FF2B5EF4-FFF2-40B4-BE49-F238E27FC236}">
                <a16:creationId xmlns:a16="http://schemas.microsoft.com/office/drawing/2014/main" id="{C625F104-4E30-0F82-958F-4C23F0779534}"/>
              </a:ext>
            </a:extLst>
          </p:cNvPr>
          <p:cNvSpPr txBox="1"/>
          <p:nvPr/>
        </p:nvSpPr>
        <p:spPr>
          <a:xfrm>
            <a:off x="2089666" y="6079383"/>
            <a:ext cx="257701" cy="584775"/>
          </a:xfrm>
          <a:prstGeom prst="rect">
            <a:avLst/>
          </a:prstGeom>
          <a:noFill/>
          <a:ln>
            <a:noFill/>
          </a:ln>
        </p:spPr>
        <p:txBody>
          <a:bodyPr spcFirstLastPara="1" wrap="square" lIns="91425" tIns="45700" rIns="91425" bIns="45700" anchor="t"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200" b="0" i="0" u="none" strike="noStrike" kern="0" cap="none" spc="0" normalizeH="0" baseline="0" noProof="0">
                <a:ln>
                  <a:noFill/>
                </a:ln>
                <a:solidFill>
                  <a:prstClr val="black"/>
                </a:solidFill>
                <a:effectLst/>
                <a:uLnTx/>
                <a:uFillTx/>
                <a:latin typeface="Play"/>
                <a:ea typeface="Play"/>
                <a:cs typeface="Play"/>
                <a:sym typeface="Play"/>
              </a:rPr>
              <a:t>1</a:t>
            </a:r>
            <a:endParaRPr kumimoji="0" sz="3200" b="0" i="0" u="none" strike="noStrike" kern="0" cap="none" spc="0" normalizeH="0" baseline="0" noProof="0">
              <a:ln>
                <a:noFill/>
              </a:ln>
              <a:solidFill>
                <a:prstClr val="black"/>
              </a:solidFill>
              <a:effectLst/>
              <a:uLnTx/>
              <a:uFillTx/>
              <a:latin typeface="Play"/>
              <a:ea typeface="Play"/>
              <a:cs typeface="Play"/>
              <a:sym typeface="Play"/>
            </a:endParaRPr>
          </a:p>
        </p:txBody>
      </p:sp>
      <p:sp>
        <p:nvSpPr>
          <p:cNvPr id="8" name="Google Shape;263;p19">
            <a:extLst>
              <a:ext uri="{FF2B5EF4-FFF2-40B4-BE49-F238E27FC236}">
                <a16:creationId xmlns:a16="http://schemas.microsoft.com/office/drawing/2014/main" id="{DBB7E266-440B-CF87-9827-2E5CFA3437FF}"/>
              </a:ext>
            </a:extLst>
          </p:cNvPr>
          <p:cNvSpPr txBox="1"/>
          <p:nvPr/>
        </p:nvSpPr>
        <p:spPr>
          <a:xfrm>
            <a:off x="2428220" y="6233270"/>
            <a:ext cx="1777669" cy="276959"/>
          </a:xfrm>
          <a:prstGeom prst="rect">
            <a:avLst/>
          </a:prstGeom>
          <a:noFill/>
          <a:ln>
            <a:noFill/>
          </a:ln>
        </p:spPr>
        <p:txBody>
          <a:bodyPr spcFirstLastPara="1" wrap="square" lIns="91425" tIns="45700" rIns="91425" bIns="45700" anchor="t"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0" i="0" u="none" strike="noStrike" kern="0" cap="none" spc="0" normalizeH="0" baseline="0" noProof="0">
                <a:ln>
                  <a:noFill/>
                </a:ln>
                <a:solidFill>
                  <a:prstClr val="black"/>
                </a:solidFill>
                <a:effectLst/>
                <a:uLnTx/>
                <a:uFillTx/>
                <a:latin typeface="Play"/>
                <a:ea typeface="Play"/>
                <a:cs typeface="Play"/>
                <a:sym typeface="Play"/>
              </a:rPr>
              <a:t>Collecting Information</a:t>
            </a:r>
            <a:endParaRPr kumimoji="0" sz="1200" b="0" i="0" u="none" strike="noStrike" kern="0" cap="none" spc="0" normalizeH="0" baseline="0" noProof="0">
              <a:ln>
                <a:noFill/>
              </a:ln>
              <a:solidFill>
                <a:prstClr val="black"/>
              </a:solidFill>
              <a:effectLst/>
              <a:uLnTx/>
              <a:uFillTx/>
              <a:latin typeface="Play"/>
              <a:ea typeface="Play"/>
              <a:cs typeface="Play"/>
              <a:sym typeface="Play"/>
            </a:endParaRPr>
          </a:p>
        </p:txBody>
      </p:sp>
      <p:sp>
        <p:nvSpPr>
          <p:cNvPr id="13" name="Google Shape;264;p19">
            <a:extLst>
              <a:ext uri="{FF2B5EF4-FFF2-40B4-BE49-F238E27FC236}">
                <a16:creationId xmlns:a16="http://schemas.microsoft.com/office/drawing/2014/main" id="{FC52B745-314B-2B37-9B0A-77DC4C2FD1FB}"/>
              </a:ext>
            </a:extLst>
          </p:cNvPr>
          <p:cNvSpPr/>
          <p:nvPr/>
        </p:nvSpPr>
        <p:spPr>
          <a:xfrm>
            <a:off x="2203551" y="5904388"/>
            <a:ext cx="2863962" cy="242293"/>
          </a:xfrm>
          <a:prstGeom prst="rect">
            <a:avLst/>
          </a:prstGeom>
          <a:solidFill>
            <a:srgbClr val="262626"/>
          </a:solidFill>
          <a:ln>
            <a:noFill/>
          </a:ln>
        </p:spPr>
        <p:txBody>
          <a:bodyPr spcFirstLastPara="1" wrap="square" lIns="91425" tIns="45700" rIns="91425" bIns="457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dirty="0">
              <a:ln>
                <a:noFill/>
              </a:ln>
              <a:solidFill>
                <a:prstClr val="black"/>
              </a:solidFill>
              <a:effectLst/>
              <a:uLnTx/>
              <a:uFillTx/>
              <a:latin typeface="Play"/>
              <a:ea typeface="Play"/>
              <a:cs typeface="Play"/>
              <a:sym typeface="Play"/>
            </a:endParaRPr>
          </a:p>
        </p:txBody>
      </p:sp>
      <p:sp>
        <p:nvSpPr>
          <p:cNvPr id="14" name="Google Shape;267;p19">
            <a:extLst>
              <a:ext uri="{FF2B5EF4-FFF2-40B4-BE49-F238E27FC236}">
                <a16:creationId xmlns:a16="http://schemas.microsoft.com/office/drawing/2014/main" id="{6043269D-09EB-D981-5D60-D79202957B20}"/>
              </a:ext>
            </a:extLst>
          </p:cNvPr>
          <p:cNvSpPr txBox="1"/>
          <p:nvPr/>
        </p:nvSpPr>
        <p:spPr>
          <a:xfrm>
            <a:off x="5159446" y="6122769"/>
            <a:ext cx="405880" cy="584775"/>
          </a:xfrm>
          <a:prstGeom prst="rect">
            <a:avLst/>
          </a:prstGeom>
          <a:noFill/>
          <a:ln>
            <a:noFill/>
          </a:ln>
        </p:spPr>
        <p:txBody>
          <a:bodyPr spcFirstLastPara="1" wrap="square" lIns="91425" tIns="45700" rIns="91425" bIns="45700" anchor="t"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200" b="0" i="0" u="none" strike="noStrike" kern="0" cap="none" spc="0" normalizeH="0" baseline="0" noProof="0">
                <a:ln>
                  <a:noFill/>
                </a:ln>
                <a:solidFill>
                  <a:prstClr val="black"/>
                </a:solidFill>
                <a:effectLst/>
                <a:uLnTx/>
                <a:uFillTx/>
                <a:latin typeface="Play"/>
                <a:ea typeface="Play"/>
                <a:cs typeface="Play"/>
                <a:sym typeface="Play"/>
              </a:rPr>
              <a:t>2</a:t>
            </a:r>
            <a:endParaRPr kumimoji="0" sz="3200" b="0" i="0" u="none" strike="noStrike" kern="0" cap="none" spc="0" normalizeH="0" baseline="0" noProof="0">
              <a:ln>
                <a:noFill/>
              </a:ln>
              <a:solidFill>
                <a:prstClr val="black"/>
              </a:solidFill>
              <a:effectLst/>
              <a:uLnTx/>
              <a:uFillTx/>
              <a:latin typeface="Play"/>
              <a:ea typeface="Play"/>
              <a:cs typeface="Play"/>
              <a:sym typeface="Play"/>
            </a:endParaRPr>
          </a:p>
        </p:txBody>
      </p:sp>
      <p:sp>
        <p:nvSpPr>
          <p:cNvPr id="15" name="Google Shape;268;p19">
            <a:extLst>
              <a:ext uri="{FF2B5EF4-FFF2-40B4-BE49-F238E27FC236}">
                <a16:creationId xmlns:a16="http://schemas.microsoft.com/office/drawing/2014/main" id="{CF30547B-E6E4-A27F-7794-688B595922C2}"/>
              </a:ext>
            </a:extLst>
          </p:cNvPr>
          <p:cNvSpPr txBox="1"/>
          <p:nvPr/>
        </p:nvSpPr>
        <p:spPr>
          <a:xfrm>
            <a:off x="5498000" y="6246676"/>
            <a:ext cx="1914485" cy="276959"/>
          </a:xfrm>
          <a:prstGeom prst="rect">
            <a:avLst/>
          </a:prstGeom>
          <a:noFill/>
          <a:ln>
            <a:noFill/>
          </a:ln>
        </p:spPr>
        <p:txBody>
          <a:bodyPr spcFirstLastPara="1" wrap="square" lIns="91425" tIns="45700" rIns="91425" bIns="45700" anchor="t"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0" i="0" u="none" strike="noStrike" kern="0" cap="none" spc="0" normalizeH="0" baseline="0" noProof="0" dirty="0">
                <a:ln>
                  <a:noFill/>
                </a:ln>
                <a:solidFill>
                  <a:prstClr val="black"/>
                </a:solidFill>
                <a:effectLst/>
                <a:uLnTx/>
                <a:uFillTx/>
                <a:latin typeface="Play"/>
                <a:ea typeface="Play"/>
                <a:cs typeface="Play"/>
                <a:sym typeface="Play"/>
              </a:rPr>
              <a:t>Installing Windows 13</a:t>
            </a:r>
            <a:endParaRPr kumimoji="0" sz="1200" b="0" i="0" u="none" strike="noStrike" kern="0" cap="none" spc="0" normalizeH="0" baseline="0" noProof="0" dirty="0">
              <a:ln>
                <a:noFill/>
              </a:ln>
              <a:solidFill>
                <a:prstClr val="black"/>
              </a:solidFill>
              <a:effectLst/>
              <a:uLnTx/>
              <a:uFillTx/>
              <a:latin typeface="Play"/>
              <a:ea typeface="Play"/>
              <a:cs typeface="Play"/>
              <a:sym typeface="Play"/>
            </a:endParaRPr>
          </a:p>
        </p:txBody>
      </p:sp>
      <p:sp>
        <p:nvSpPr>
          <p:cNvPr id="16" name="Google Shape;269;p19">
            <a:extLst>
              <a:ext uri="{FF2B5EF4-FFF2-40B4-BE49-F238E27FC236}">
                <a16:creationId xmlns:a16="http://schemas.microsoft.com/office/drawing/2014/main" id="{08F95D19-A4E1-A60A-4097-D282D6D2F519}"/>
              </a:ext>
            </a:extLst>
          </p:cNvPr>
          <p:cNvSpPr txBox="1"/>
          <p:nvPr/>
        </p:nvSpPr>
        <p:spPr>
          <a:xfrm>
            <a:off x="7951743" y="6128016"/>
            <a:ext cx="405880" cy="584775"/>
          </a:xfrm>
          <a:prstGeom prst="rect">
            <a:avLst/>
          </a:prstGeom>
          <a:noFill/>
          <a:ln>
            <a:noFill/>
          </a:ln>
        </p:spPr>
        <p:txBody>
          <a:bodyPr spcFirstLastPara="1" wrap="square" lIns="91425" tIns="45700" rIns="91425" bIns="45700" anchor="t"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200" b="0" i="0" u="none" strike="noStrike" kern="0" cap="none" spc="0" normalizeH="0" baseline="0" noProof="0" dirty="0">
                <a:ln>
                  <a:noFill/>
                </a:ln>
                <a:solidFill>
                  <a:prstClr val="black"/>
                </a:solidFill>
                <a:effectLst/>
                <a:uLnTx/>
                <a:uFillTx/>
                <a:latin typeface="Play"/>
                <a:ea typeface="Play"/>
                <a:cs typeface="Play"/>
                <a:sym typeface="Play"/>
              </a:rPr>
              <a:t>3</a:t>
            </a:r>
            <a:endParaRPr kumimoji="0" sz="3200" b="0" i="0" u="none" strike="noStrike" kern="0" cap="none" spc="0" normalizeH="0" baseline="0" noProof="0" dirty="0">
              <a:ln>
                <a:noFill/>
              </a:ln>
              <a:solidFill>
                <a:prstClr val="black"/>
              </a:solidFill>
              <a:effectLst/>
              <a:uLnTx/>
              <a:uFillTx/>
              <a:latin typeface="Play"/>
              <a:ea typeface="Play"/>
              <a:cs typeface="Play"/>
              <a:sym typeface="Play"/>
            </a:endParaRPr>
          </a:p>
        </p:txBody>
      </p:sp>
      <p:sp>
        <p:nvSpPr>
          <p:cNvPr id="17" name="Google Shape;270;p19">
            <a:extLst>
              <a:ext uri="{FF2B5EF4-FFF2-40B4-BE49-F238E27FC236}">
                <a16:creationId xmlns:a16="http://schemas.microsoft.com/office/drawing/2014/main" id="{8C2194B0-069A-2309-1A67-B12A5B4A406D}"/>
              </a:ext>
            </a:extLst>
          </p:cNvPr>
          <p:cNvSpPr txBox="1"/>
          <p:nvPr/>
        </p:nvSpPr>
        <p:spPr>
          <a:xfrm>
            <a:off x="8290297" y="6236933"/>
            <a:ext cx="1153506" cy="276959"/>
          </a:xfrm>
          <a:prstGeom prst="rect">
            <a:avLst/>
          </a:prstGeom>
          <a:noFill/>
          <a:ln>
            <a:noFill/>
          </a:ln>
        </p:spPr>
        <p:txBody>
          <a:bodyPr spcFirstLastPara="1" wrap="square" lIns="91425" tIns="45700" rIns="91425" bIns="45700" anchor="t"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0" i="0" u="none" strike="noStrike" kern="0" cap="none" spc="0" normalizeH="0" baseline="0" noProof="0" dirty="0">
                <a:ln>
                  <a:noFill/>
                </a:ln>
                <a:solidFill>
                  <a:prstClr val="black"/>
                </a:solidFill>
                <a:effectLst/>
                <a:uLnTx/>
                <a:uFillTx/>
                <a:latin typeface="Play"/>
                <a:ea typeface="Play"/>
                <a:cs typeface="Play"/>
                <a:sym typeface="Play"/>
              </a:rPr>
              <a:t>Finishing Up</a:t>
            </a:r>
            <a:endParaRPr kumimoji="0" sz="1200" b="0" i="0" u="none" strike="noStrike" kern="0" cap="none" spc="0" normalizeH="0" baseline="0" noProof="0" dirty="0">
              <a:ln>
                <a:noFill/>
              </a:ln>
              <a:solidFill>
                <a:prstClr val="black"/>
              </a:solidFill>
              <a:effectLst/>
              <a:uLnTx/>
              <a:uFillTx/>
              <a:latin typeface="Play"/>
              <a:ea typeface="Play"/>
              <a:cs typeface="Play"/>
              <a:sym typeface="Play"/>
            </a:endParaRPr>
          </a:p>
        </p:txBody>
      </p:sp>
      <p:sp>
        <p:nvSpPr>
          <p:cNvPr id="18" name="Google Shape;276;p19">
            <a:extLst>
              <a:ext uri="{FF2B5EF4-FFF2-40B4-BE49-F238E27FC236}">
                <a16:creationId xmlns:a16="http://schemas.microsoft.com/office/drawing/2014/main" id="{E69796B8-42AC-1050-396C-648E1C94D5DF}"/>
              </a:ext>
            </a:extLst>
          </p:cNvPr>
          <p:cNvSpPr/>
          <p:nvPr/>
        </p:nvSpPr>
        <p:spPr>
          <a:xfrm>
            <a:off x="2203548" y="5885356"/>
            <a:ext cx="2886074" cy="276043"/>
          </a:xfrm>
          <a:prstGeom prst="rect">
            <a:avLst/>
          </a:prstGeom>
          <a:solidFill>
            <a:srgbClr val="00B050"/>
          </a:solidFill>
          <a:ln>
            <a:noFill/>
          </a:ln>
        </p:spPr>
        <p:txBody>
          <a:bodyPr spcFirstLastPara="1" wrap="square" lIns="91425" tIns="45700" rIns="91425" bIns="457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prstClr val="black"/>
              </a:solidFill>
              <a:effectLst/>
              <a:uLnTx/>
              <a:uFillTx/>
              <a:latin typeface="Play"/>
              <a:ea typeface="Play"/>
              <a:cs typeface="Play"/>
              <a:sym typeface="Play"/>
            </a:endParaRPr>
          </a:p>
        </p:txBody>
      </p:sp>
      <p:sp>
        <p:nvSpPr>
          <p:cNvPr id="19" name="Google Shape;264;p19">
            <a:extLst>
              <a:ext uri="{FF2B5EF4-FFF2-40B4-BE49-F238E27FC236}">
                <a16:creationId xmlns:a16="http://schemas.microsoft.com/office/drawing/2014/main" id="{BDC9BD62-BEAD-70FA-6332-2B7B37A2CB4C}"/>
              </a:ext>
            </a:extLst>
          </p:cNvPr>
          <p:cNvSpPr/>
          <p:nvPr/>
        </p:nvSpPr>
        <p:spPr>
          <a:xfrm>
            <a:off x="5213170" y="5884439"/>
            <a:ext cx="2608444" cy="276960"/>
          </a:xfrm>
          <a:prstGeom prst="rect">
            <a:avLst/>
          </a:prstGeom>
          <a:solidFill>
            <a:srgbClr val="262626"/>
          </a:solidFill>
          <a:ln>
            <a:noFill/>
          </a:ln>
        </p:spPr>
        <p:txBody>
          <a:bodyPr spcFirstLastPara="1" wrap="square" lIns="91425" tIns="45700" rIns="91425" bIns="457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dirty="0">
              <a:ln>
                <a:noFill/>
              </a:ln>
              <a:solidFill>
                <a:prstClr val="black"/>
              </a:solidFill>
              <a:effectLst/>
              <a:uLnTx/>
              <a:uFillTx/>
              <a:latin typeface="Play"/>
              <a:ea typeface="Play"/>
              <a:cs typeface="Play"/>
              <a:sym typeface="Play"/>
            </a:endParaRPr>
          </a:p>
        </p:txBody>
      </p:sp>
      <p:sp>
        <p:nvSpPr>
          <p:cNvPr id="20" name="Google Shape;264;p19">
            <a:extLst>
              <a:ext uri="{FF2B5EF4-FFF2-40B4-BE49-F238E27FC236}">
                <a16:creationId xmlns:a16="http://schemas.microsoft.com/office/drawing/2014/main" id="{F008BAC5-D637-CA9B-013C-49797D514D3A}"/>
              </a:ext>
            </a:extLst>
          </p:cNvPr>
          <p:cNvSpPr/>
          <p:nvPr/>
        </p:nvSpPr>
        <p:spPr>
          <a:xfrm>
            <a:off x="7973852" y="5901929"/>
            <a:ext cx="2608444" cy="276960"/>
          </a:xfrm>
          <a:prstGeom prst="rect">
            <a:avLst/>
          </a:prstGeom>
          <a:solidFill>
            <a:srgbClr val="262626"/>
          </a:solidFill>
          <a:ln>
            <a:noFill/>
          </a:ln>
        </p:spPr>
        <p:txBody>
          <a:bodyPr spcFirstLastPara="1" wrap="square" lIns="91425" tIns="45700" rIns="91425" bIns="457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dirty="0">
              <a:ln>
                <a:noFill/>
              </a:ln>
              <a:solidFill>
                <a:prstClr val="black"/>
              </a:solidFill>
              <a:effectLst/>
              <a:uLnTx/>
              <a:uFillTx/>
              <a:latin typeface="Play"/>
              <a:ea typeface="Play"/>
              <a:cs typeface="Play"/>
              <a:sym typeface="Play"/>
            </a:endParaRPr>
          </a:p>
        </p:txBody>
      </p:sp>
      <p:sp>
        <p:nvSpPr>
          <p:cNvPr id="9" name="Obdĺžnik: zaoblené rohy 7">
            <a:extLst>
              <a:ext uri="{FF2B5EF4-FFF2-40B4-BE49-F238E27FC236}">
                <a16:creationId xmlns:a16="http://schemas.microsoft.com/office/drawing/2014/main" id="{216A6013-62D9-F0F7-F922-5BA6606CAECB}"/>
              </a:ext>
            </a:extLst>
          </p:cNvPr>
          <p:cNvSpPr/>
          <p:nvPr/>
        </p:nvSpPr>
        <p:spPr>
          <a:xfrm>
            <a:off x="-14711502" y="2539719"/>
            <a:ext cx="1512000" cy="1512000"/>
          </a:xfrm>
          <a:prstGeom prst="roundRect">
            <a:avLst/>
          </a:prstGeom>
          <a:blipFill dpi="0" rotWithShape="1">
            <a:blip r:embed="rId2"/>
            <a:srcRect/>
            <a:stretch>
              <a:fillRect l="-536881" t="-96886" r="-169468" b="-256686"/>
            </a:stretch>
          </a:blipFill>
          <a:ln w="3810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sk-SK"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40" name="Picture 39">
            <a:extLst>
              <a:ext uri="{FF2B5EF4-FFF2-40B4-BE49-F238E27FC236}">
                <a16:creationId xmlns:a16="http://schemas.microsoft.com/office/drawing/2014/main" id="{CB32B7FC-1453-8D14-A062-F9F00F54AE87}"/>
              </a:ext>
            </a:extLst>
          </p:cNvPr>
          <p:cNvPicPr>
            <a:picLocks noChangeAspect="1"/>
          </p:cNvPicPr>
          <p:nvPr/>
        </p:nvPicPr>
        <p:blipFill>
          <a:blip r:embed="rId5">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4776056" y="2420698"/>
            <a:ext cx="1646892" cy="1650859"/>
          </a:xfrm>
          <a:prstGeom prst="rect">
            <a:avLst/>
          </a:prstGeom>
          <a:ln>
            <a:solidFill>
              <a:srgbClr val="7030A0"/>
            </a:solidFill>
          </a:ln>
        </p:spPr>
      </p:pic>
      <p:sp>
        <p:nvSpPr>
          <p:cNvPr id="41" name="Obdĺžnik: zaoblené rohy 7">
            <a:extLst>
              <a:ext uri="{FF2B5EF4-FFF2-40B4-BE49-F238E27FC236}">
                <a16:creationId xmlns:a16="http://schemas.microsoft.com/office/drawing/2014/main" id="{EED54A87-25F1-0AC6-E768-429900B5EBE3}"/>
              </a:ext>
            </a:extLst>
          </p:cNvPr>
          <p:cNvSpPr/>
          <p:nvPr/>
        </p:nvSpPr>
        <p:spPr>
          <a:xfrm>
            <a:off x="1664882" y="-12561322"/>
            <a:ext cx="795975" cy="811915"/>
          </a:xfrm>
          <a:prstGeom prst="roundRect">
            <a:avLst/>
          </a:prstGeom>
          <a:blipFill dpi="0" rotWithShape="1">
            <a:blip r:embed="rId2"/>
            <a:srcRect/>
            <a:stretch>
              <a:fillRect l="-536881" t="-96886" r="-169468" b="-256686"/>
            </a:stretch>
          </a:blipFill>
          <a:ln w="3810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sk-SK"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42" name="Picture 41">
            <a:extLst>
              <a:ext uri="{FF2B5EF4-FFF2-40B4-BE49-F238E27FC236}">
                <a16:creationId xmlns:a16="http://schemas.microsoft.com/office/drawing/2014/main" id="{FEFB8316-3C67-EED8-A382-39AA1DEC30A8}"/>
              </a:ext>
            </a:extLst>
          </p:cNvPr>
          <p:cNvPicPr>
            <a:picLocks noChangeAspect="1"/>
          </p:cNvPicPr>
          <p:nvPr/>
        </p:nvPicPr>
        <p:blipFill>
          <a:blip r:embed="rId5">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600338" y="-12625745"/>
            <a:ext cx="894024" cy="896177"/>
          </a:xfrm>
          <a:prstGeom prst="rect">
            <a:avLst/>
          </a:prstGeom>
        </p:spPr>
      </p:pic>
      <p:sp>
        <p:nvSpPr>
          <p:cNvPr id="43" name="BlokTextu 1">
            <a:extLst>
              <a:ext uri="{FF2B5EF4-FFF2-40B4-BE49-F238E27FC236}">
                <a16:creationId xmlns:a16="http://schemas.microsoft.com/office/drawing/2014/main" id="{EF65C71A-7111-AD61-5C12-EBA4A4507ED7}"/>
              </a:ext>
            </a:extLst>
          </p:cNvPr>
          <p:cNvSpPr txBox="1"/>
          <p:nvPr/>
        </p:nvSpPr>
        <p:spPr>
          <a:xfrm>
            <a:off x="1600338" y="-11491238"/>
            <a:ext cx="5928686" cy="196977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sk-SK" sz="3600" b="0" i="0" u="none" strike="noStrike" kern="1200" cap="none" spc="0" normalizeH="0" baseline="0" noProof="0" dirty="0">
                <a:ln>
                  <a:noFill/>
                </a:ln>
                <a:solidFill>
                  <a:prstClr val="white"/>
                </a:solidFill>
                <a:effectLst/>
                <a:uLnTx/>
                <a:uFillTx/>
                <a:latin typeface="Segoe UI Variable Display" pitchFamily="2" charset="0"/>
                <a:ea typeface="+mn-ea"/>
                <a:cs typeface="+mn-cs"/>
              </a:rPr>
              <a:t>Welcome to Windows 18</a:t>
            </a:r>
            <a:r>
              <a:rPr kumimoji="0" lang="en-US" sz="3600" b="0" i="0" u="none" strike="noStrike" kern="1200" cap="none" spc="0" normalizeH="0" baseline="0" noProof="0" dirty="0">
                <a:ln>
                  <a:noFill/>
                </a:ln>
                <a:solidFill>
                  <a:prstClr val="white"/>
                </a:solidFill>
                <a:effectLst/>
                <a:uLnTx/>
                <a:uFillTx/>
                <a:latin typeface="Segoe UI Variable Display" pitchFamily="2" charset="0"/>
                <a:ea typeface="+mn-ea"/>
                <a:cs typeface="+mn-cs"/>
              </a:rPr>
              <a:t> 2024</a:t>
            </a:r>
            <a:r>
              <a:rPr kumimoji="0" lang="sk-SK" sz="3600" b="0" i="0" u="none" strike="noStrike" kern="1200" cap="none" spc="0" normalizeH="0" baseline="0" noProof="0" dirty="0">
                <a:ln>
                  <a:noFill/>
                </a:ln>
                <a:solidFill>
                  <a:prstClr val="white"/>
                </a:solidFill>
                <a:effectLst/>
                <a:uLnTx/>
                <a:uFillTx/>
                <a:latin typeface="Segoe UI Variable Display" pitchFamily="2"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sk-SK" sz="1400" b="0" i="0" u="none" strike="noStrike" kern="1200" cap="none" spc="0" normalizeH="0" baseline="0" noProof="0" dirty="0">
              <a:ln>
                <a:noFill/>
              </a:ln>
              <a:solidFill>
                <a:prstClr val="white"/>
              </a:solidFill>
              <a:effectLst/>
              <a:uLnTx/>
              <a:uFillTx/>
              <a:latin typeface="Segoe UI Variable Display" pitchFamily="2"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sk-SK" sz="1800" b="0" i="0" u="none" strike="noStrike" kern="1200" cap="none" spc="0" normalizeH="0" baseline="0" noProof="0" dirty="0">
                <a:ln>
                  <a:noFill/>
                </a:ln>
                <a:solidFill>
                  <a:prstClr val="white"/>
                </a:solidFill>
                <a:effectLst/>
                <a:uLnTx/>
                <a:uFillTx/>
                <a:latin typeface="Segoe UI Variable Display" pitchFamily="2" charset="0"/>
                <a:ea typeface="+mn-ea"/>
                <a:cs typeface="+mn-cs"/>
              </a:rPr>
              <a:t>Now you</a:t>
            </a:r>
            <a:r>
              <a:rPr kumimoji="0" lang="en-US" sz="1800" b="0" i="0" u="none" strike="noStrike" kern="1200" cap="none" spc="0" normalizeH="0" baseline="0" noProof="0" dirty="0">
                <a:ln>
                  <a:noFill/>
                </a:ln>
                <a:solidFill>
                  <a:prstClr val="white"/>
                </a:solidFill>
                <a:effectLst/>
                <a:uLnTx/>
                <a:uFillTx/>
                <a:latin typeface="Segoe UI Variable Display" pitchFamily="2" charset="0"/>
                <a:ea typeface="+mn-ea"/>
                <a:cs typeface="+mn-cs"/>
              </a:rPr>
              <a:t>’re installing the best version of Windows! We look forward to showing it to you!</a:t>
            </a:r>
            <a:endParaRPr kumimoji="0" lang="sk-SK" sz="1800" b="0" i="0" u="none" strike="noStrike" kern="1200" cap="none" spc="0" normalizeH="0" baseline="0" noProof="0" dirty="0">
              <a:ln>
                <a:noFill/>
              </a:ln>
              <a:solidFill>
                <a:prstClr val="white"/>
              </a:solidFill>
              <a:effectLst/>
              <a:uLnTx/>
              <a:uFillTx/>
              <a:latin typeface="Segoe UI Variable Display" pitchFamily="2" charset="0"/>
              <a:ea typeface="+mn-ea"/>
              <a:cs typeface="+mn-cs"/>
            </a:endParaRPr>
          </a:p>
        </p:txBody>
      </p:sp>
      <p:sp>
        <p:nvSpPr>
          <p:cNvPr id="3" name="Google Shape;276;p19">
            <a:extLst>
              <a:ext uri="{FF2B5EF4-FFF2-40B4-BE49-F238E27FC236}">
                <a16:creationId xmlns:a16="http://schemas.microsoft.com/office/drawing/2014/main" id="{1B57C7D2-1DB4-8CE8-B759-0BA7A7C8F8C0}"/>
              </a:ext>
            </a:extLst>
          </p:cNvPr>
          <p:cNvSpPr/>
          <p:nvPr/>
        </p:nvSpPr>
        <p:spPr>
          <a:xfrm>
            <a:off x="5204655" y="5897076"/>
            <a:ext cx="2616959" cy="249605"/>
          </a:xfrm>
          <a:prstGeom prst="rect">
            <a:avLst/>
          </a:prstGeom>
          <a:solidFill>
            <a:srgbClr val="00B050"/>
          </a:solidFill>
          <a:ln>
            <a:noFill/>
          </a:ln>
        </p:spPr>
        <p:txBody>
          <a:bodyPr spcFirstLastPara="1" wrap="square" lIns="91425" tIns="45700" rIns="91425" bIns="457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prstClr val="black"/>
              </a:solidFill>
              <a:effectLst/>
              <a:uLnTx/>
              <a:uFillTx/>
              <a:latin typeface="Play"/>
              <a:ea typeface="Play"/>
              <a:cs typeface="Play"/>
              <a:sym typeface="Play"/>
            </a:endParaRPr>
          </a:p>
        </p:txBody>
      </p:sp>
      <p:sp>
        <p:nvSpPr>
          <p:cNvPr id="10" name="BlokTextu 1">
            <a:extLst>
              <a:ext uri="{FF2B5EF4-FFF2-40B4-BE49-F238E27FC236}">
                <a16:creationId xmlns:a16="http://schemas.microsoft.com/office/drawing/2014/main" id="{26528D04-458C-2F7A-EA77-B89E4A75B0A7}"/>
              </a:ext>
            </a:extLst>
          </p:cNvPr>
          <p:cNvSpPr txBox="1"/>
          <p:nvPr/>
        </p:nvSpPr>
        <p:spPr>
          <a:xfrm>
            <a:off x="868341" y="14156212"/>
            <a:ext cx="5632587" cy="141577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sk-SK" sz="3600" b="0" i="0" u="none" strike="noStrike" kern="1200" cap="none" spc="0" normalizeH="0" baseline="0" noProof="0" dirty="0">
                <a:ln>
                  <a:noFill/>
                </a:ln>
                <a:solidFill>
                  <a:prstClr val="black"/>
                </a:solidFill>
                <a:effectLst/>
                <a:uLnTx/>
                <a:uFillTx/>
                <a:latin typeface="Segoe UI Variable Display" pitchFamily="2" charset="0"/>
                <a:ea typeface="+mn-ea"/>
                <a:cs typeface="+mn-cs"/>
              </a:rPr>
              <a:t>Laptops! Smooth and light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sk-SK" sz="1400" b="0" i="0" u="none" strike="noStrike" kern="1200" cap="none" spc="0" normalizeH="0" baseline="0" noProof="0" dirty="0">
              <a:ln>
                <a:noFill/>
              </a:ln>
              <a:solidFill>
                <a:prstClr val="black"/>
              </a:solidFill>
              <a:effectLst/>
              <a:uLnTx/>
              <a:uFillTx/>
              <a:latin typeface="Segoe UI Variable Display" pitchFamily="2"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sk-SK" sz="1800" b="0" i="0" u="none" strike="noStrike" kern="1200" cap="none" spc="0" normalizeH="0" baseline="0" noProof="0" dirty="0">
                <a:ln>
                  <a:noFill/>
                </a:ln>
                <a:solidFill>
                  <a:prstClr val="black"/>
                </a:solidFill>
                <a:effectLst/>
                <a:uLnTx/>
                <a:uFillTx/>
                <a:latin typeface="Segoe UI Variable Display" pitchFamily="2" charset="0"/>
                <a:ea typeface="+mn-ea"/>
                <a:cs typeface="+mn-cs"/>
              </a:rPr>
              <a:t>Windows 1</a:t>
            </a:r>
            <a:r>
              <a:rPr kumimoji="0" lang="en-US" sz="1800" b="0" i="0" u="none" strike="noStrike" kern="1200" cap="none" spc="0" normalizeH="0" baseline="0" noProof="0" dirty="0">
                <a:ln>
                  <a:noFill/>
                </a:ln>
                <a:solidFill>
                  <a:prstClr val="black"/>
                </a:solidFill>
                <a:effectLst/>
                <a:uLnTx/>
                <a:uFillTx/>
                <a:latin typeface="Segoe UI Variable Display" pitchFamily="2" charset="0"/>
                <a:ea typeface="+mn-ea"/>
                <a:cs typeface="+mn-cs"/>
              </a:rPr>
              <a:t>3</a:t>
            </a:r>
            <a:r>
              <a:rPr kumimoji="0" lang="sk-SK" sz="1800" b="0" i="0" u="none" strike="noStrike" kern="1200" cap="none" spc="0" normalizeH="0" baseline="0" noProof="0" dirty="0">
                <a:ln>
                  <a:noFill/>
                </a:ln>
                <a:solidFill>
                  <a:prstClr val="black"/>
                </a:solidFill>
                <a:effectLst/>
                <a:uLnTx/>
                <a:uFillTx/>
                <a:latin typeface="Segoe UI Variable Display" pitchFamily="2" charset="0"/>
                <a:ea typeface="+mn-ea"/>
                <a:cs typeface="+mn-cs"/>
              </a:rPr>
              <a:t> is very good idea for laptops! And you can use the </a:t>
            </a:r>
            <a:r>
              <a:rPr kumimoji="0" lang="sk-SK" sz="1800" b="0" i="0" u="none" strike="noStrike" kern="1200" cap="none" spc="0" normalizeH="0" baseline="0" noProof="0" dirty="0" err="1">
                <a:ln>
                  <a:noFill/>
                </a:ln>
                <a:solidFill>
                  <a:prstClr val="black"/>
                </a:solidFill>
                <a:effectLst/>
                <a:uLnTx/>
                <a:uFillTx/>
                <a:latin typeface="Segoe UI Variable Display" pitchFamily="2" charset="0"/>
                <a:ea typeface="+mn-ea"/>
                <a:cs typeface="+mn-cs"/>
              </a:rPr>
              <a:t>fingerprint</a:t>
            </a:r>
            <a:r>
              <a:rPr kumimoji="0" lang="sk-SK" sz="1800" b="0" i="0" u="none" strike="noStrike" kern="1200" cap="none" spc="0" normalizeH="0" baseline="0" noProof="0" dirty="0">
                <a:ln>
                  <a:noFill/>
                </a:ln>
                <a:solidFill>
                  <a:prstClr val="black"/>
                </a:solidFill>
                <a:effectLst/>
                <a:uLnTx/>
                <a:uFillTx/>
                <a:latin typeface="Segoe UI Variable Display" pitchFamily="2" charset="0"/>
                <a:ea typeface="+mn-ea"/>
                <a:cs typeface="+mn-cs"/>
              </a:rPr>
              <a:t>! All </a:t>
            </a:r>
            <a:r>
              <a:rPr kumimoji="0" lang="sk-SK" sz="1800" b="0" i="0" u="none" strike="noStrike" kern="1200" cap="none" spc="0" normalizeH="0" baseline="0" noProof="0" dirty="0" err="1">
                <a:ln>
                  <a:noFill/>
                </a:ln>
                <a:solidFill>
                  <a:prstClr val="black"/>
                </a:solidFill>
                <a:effectLst/>
                <a:uLnTx/>
                <a:uFillTx/>
                <a:latin typeface="Segoe UI Variable Display" pitchFamily="2" charset="0"/>
                <a:ea typeface="+mn-ea"/>
                <a:cs typeface="+mn-cs"/>
              </a:rPr>
              <a:t>good</a:t>
            </a:r>
            <a:r>
              <a:rPr kumimoji="0" lang="sk-SK" sz="1800" b="0" i="0" u="none" strike="noStrike" kern="1200" cap="none" spc="0" normalizeH="0" baseline="0" noProof="0" dirty="0">
                <a:ln>
                  <a:noFill/>
                </a:ln>
                <a:solidFill>
                  <a:prstClr val="black"/>
                </a:solidFill>
                <a:effectLst/>
                <a:uLnTx/>
                <a:uFillTx/>
                <a:latin typeface="Segoe UI Variable Display" pitchFamily="2" charset="0"/>
                <a:ea typeface="+mn-ea"/>
                <a:cs typeface="+mn-cs"/>
              </a:rPr>
              <a:t> is in laptops!</a:t>
            </a:r>
          </a:p>
        </p:txBody>
      </p:sp>
      <p:grpSp>
        <p:nvGrpSpPr>
          <p:cNvPr id="11" name="Skupina 1">
            <a:extLst>
              <a:ext uri="{FF2B5EF4-FFF2-40B4-BE49-F238E27FC236}">
                <a16:creationId xmlns:a16="http://schemas.microsoft.com/office/drawing/2014/main" id="{877CE95A-C6B4-1984-8E1D-67B4E35DDAD8}"/>
              </a:ext>
            </a:extLst>
          </p:cNvPr>
          <p:cNvGrpSpPr/>
          <p:nvPr/>
        </p:nvGrpSpPr>
        <p:grpSpPr>
          <a:xfrm>
            <a:off x="-17762058" y="1374515"/>
            <a:ext cx="5478625" cy="4108969"/>
            <a:chOff x="5988697" y="1374515"/>
            <a:chExt cx="5478625" cy="4108969"/>
          </a:xfrm>
        </p:grpSpPr>
        <p:pic>
          <p:nvPicPr>
            <p:cNvPr id="12" name="Obrázok 2">
              <a:extLst>
                <a:ext uri="{FF2B5EF4-FFF2-40B4-BE49-F238E27FC236}">
                  <a16:creationId xmlns:a16="http://schemas.microsoft.com/office/drawing/2014/main" id="{5C158DB9-23F9-0210-F861-8554054AE6AF}"/>
                </a:ext>
              </a:extLst>
            </p:cNvPr>
            <p:cNvPicPr>
              <a:picLocks noChangeAspect="1"/>
            </p:cNvPicPr>
            <p:nvPr/>
          </p:nvPicPr>
          <p:blipFill>
            <a:blip r:embed="rId6"/>
            <a:stretch>
              <a:fillRect/>
            </a:stretch>
          </p:blipFill>
          <p:spPr>
            <a:xfrm>
              <a:off x="5988697" y="1374515"/>
              <a:ext cx="5478625" cy="4108969"/>
            </a:xfrm>
            <a:prstGeom prst="rect">
              <a:avLst/>
            </a:prstGeom>
          </p:spPr>
        </p:pic>
        <p:pic>
          <p:nvPicPr>
            <p:cNvPr id="21" name="Obrázok 3">
              <a:extLst>
                <a:ext uri="{FF2B5EF4-FFF2-40B4-BE49-F238E27FC236}">
                  <a16:creationId xmlns:a16="http://schemas.microsoft.com/office/drawing/2014/main" id="{A61B5FAC-BF34-097C-DF34-070C5511D69C}"/>
                </a:ext>
              </a:extLst>
            </p:cNvPr>
            <p:cNvPicPr>
              <a:picLocks noChangeAspect="1"/>
            </p:cNvPicPr>
            <p:nvPr/>
          </p:nvPicPr>
          <p:blipFill rotWithShape="1">
            <a:blip r:embed="rId6"/>
            <a:srcRect l="60318" t="63284" r="18564" b="31947"/>
            <a:stretch/>
          </p:blipFill>
          <p:spPr>
            <a:xfrm>
              <a:off x="8136294" y="3993502"/>
              <a:ext cx="1156996" cy="195943"/>
            </a:xfrm>
            <a:prstGeom prst="rect">
              <a:avLst/>
            </a:prstGeom>
          </p:spPr>
        </p:pic>
      </p:grpSp>
      <p:pic>
        <p:nvPicPr>
          <p:cNvPr id="22" name="Picture 21">
            <a:extLst>
              <a:ext uri="{FF2B5EF4-FFF2-40B4-BE49-F238E27FC236}">
                <a16:creationId xmlns:a16="http://schemas.microsoft.com/office/drawing/2014/main" id="{4B7F9B1E-DCB9-4BF3-6463-87704E4C3C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175806" y="1531723"/>
            <a:ext cx="4303892" cy="2461779"/>
          </a:xfrm>
          <a:prstGeom prst="rect">
            <a:avLst/>
          </a:prstGeom>
        </p:spPr>
      </p:pic>
      <p:sp>
        <p:nvSpPr>
          <p:cNvPr id="23" name="Obdĺžnik: zaoblené rohy 1">
            <a:extLst>
              <a:ext uri="{FF2B5EF4-FFF2-40B4-BE49-F238E27FC236}">
                <a16:creationId xmlns:a16="http://schemas.microsoft.com/office/drawing/2014/main" id="{3D44ECD3-83C6-CEEB-B5CB-930203518B6D}"/>
              </a:ext>
            </a:extLst>
          </p:cNvPr>
          <p:cNvSpPr/>
          <p:nvPr/>
        </p:nvSpPr>
        <p:spPr>
          <a:xfrm>
            <a:off x="-23398797" y="2147977"/>
            <a:ext cx="4891178" cy="2786332"/>
          </a:xfrm>
          <a:prstGeom prst="roundRect">
            <a:avLst>
              <a:gd name="adj" fmla="val 13571"/>
            </a:avLst>
          </a:prstGeom>
          <a:solidFill>
            <a:schemeClr val="tx1"/>
          </a:solidFill>
          <a:ln w="0">
            <a:noFill/>
          </a:ln>
          <a:effectLst>
            <a:outerShdw blurRad="63500" sx="102000" sy="102000" algn="ctr" rotWithShape="0">
              <a:schemeClr val="bg1">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sk-SK"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4" name="Obdĺžnik: zaoblené rohy 2">
            <a:extLst>
              <a:ext uri="{FF2B5EF4-FFF2-40B4-BE49-F238E27FC236}">
                <a16:creationId xmlns:a16="http://schemas.microsoft.com/office/drawing/2014/main" id="{0C03846B-7CF9-FB3D-A498-4B68E0231B28}"/>
              </a:ext>
            </a:extLst>
          </p:cNvPr>
          <p:cNvSpPr/>
          <p:nvPr/>
        </p:nvSpPr>
        <p:spPr>
          <a:xfrm>
            <a:off x="-23062367" y="2432649"/>
            <a:ext cx="4252823" cy="2182483"/>
          </a:xfrm>
          <a:prstGeom prst="roundRect">
            <a:avLst>
              <a:gd name="adj" fmla="val 10343"/>
            </a:avLst>
          </a:prstGeom>
          <a:blipFill dpi="0" rotWithShape="1">
            <a:blip r:embed="rId2"/>
            <a:srcRect/>
            <a:stretch>
              <a:fillRect l="-406" t="-5731" r="406" b="-7312"/>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sk-SK"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4" name="BlokTextu 3">
            <a:extLst>
              <a:ext uri="{FF2B5EF4-FFF2-40B4-BE49-F238E27FC236}">
                <a16:creationId xmlns:a16="http://schemas.microsoft.com/office/drawing/2014/main" id="{9E3BEFB4-0066-74B9-0F04-D3B5B49C15A7}"/>
              </a:ext>
            </a:extLst>
          </p:cNvPr>
          <p:cNvSpPr txBox="1"/>
          <p:nvPr/>
        </p:nvSpPr>
        <p:spPr>
          <a:xfrm>
            <a:off x="850757" y="29630660"/>
            <a:ext cx="5632587" cy="141577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sk-SK" sz="3600" b="0" i="0" u="none" strike="noStrike" kern="1200" cap="none" spc="0" normalizeH="0" baseline="0" noProof="0" dirty="0">
                <a:ln>
                  <a:noFill/>
                </a:ln>
                <a:solidFill>
                  <a:prstClr val="black"/>
                </a:solidFill>
                <a:effectLst/>
                <a:uLnTx/>
                <a:uFillTx/>
                <a:latin typeface="Segoe UI Variable Display" pitchFamily="2" charset="0"/>
                <a:ea typeface="+mn-ea"/>
                <a:cs typeface="+mn-cs"/>
              </a:rPr>
              <a:t>Compatibile for tablets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sk-SK" sz="1400" b="0" i="0" u="none" strike="noStrike" kern="1200" cap="none" spc="0" normalizeH="0" baseline="0" noProof="0" dirty="0">
              <a:ln>
                <a:noFill/>
              </a:ln>
              <a:solidFill>
                <a:prstClr val="black"/>
              </a:solidFill>
              <a:effectLst/>
              <a:uLnTx/>
              <a:uFillTx/>
              <a:latin typeface="Segoe UI Variable Display" pitchFamily="2"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sk-SK" sz="1800" b="0" i="0" u="none" strike="noStrike" kern="1200" cap="none" spc="0" normalizeH="0" baseline="0" noProof="0" dirty="0">
                <a:ln>
                  <a:noFill/>
                </a:ln>
                <a:solidFill>
                  <a:prstClr val="black"/>
                </a:solidFill>
                <a:effectLst/>
                <a:uLnTx/>
                <a:uFillTx/>
                <a:latin typeface="Segoe UI Variable Display" pitchFamily="2" charset="0"/>
                <a:ea typeface="+mn-ea"/>
                <a:cs typeface="+mn-cs"/>
              </a:rPr>
              <a:t>Windows 18 is smoothly running on tablets or laptops with tablet mode!</a:t>
            </a:r>
          </a:p>
        </p:txBody>
      </p:sp>
      <p:pic>
        <p:nvPicPr>
          <p:cNvPr id="5" name="Obrázok 8">
            <a:extLst>
              <a:ext uri="{FF2B5EF4-FFF2-40B4-BE49-F238E27FC236}">
                <a16:creationId xmlns:a16="http://schemas.microsoft.com/office/drawing/2014/main" id="{0203CA51-A904-EA90-6BF7-7EF953F2FFDC}"/>
              </a:ext>
            </a:extLst>
          </p:cNvPr>
          <p:cNvPicPr>
            <a:picLocks noChangeAspect="1"/>
          </p:cNvPicPr>
          <p:nvPr/>
        </p:nvPicPr>
        <p:blipFill>
          <a:blip r:embed="rId7"/>
          <a:stretch>
            <a:fillRect/>
          </a:stretch>
        </p:blipFill>
        <p:spPr>
          <a:xfrm rot="20518386">
            <a:off x="-21100741" y="3429000"/>
            <a:ext cx="920510" cy="920510"/>
          </a:xfrm>
          <a:prstGeom prst="rect">
            <a:avLst/>
          </a:prstGeom>
        </p:spPr>
      </p:pic>
      <p:sp>
        <p:nvSpPr>
          <p:cNvPr id="6" name="Obdĺžnik: zaoblené rohy 1">
            <a:extLst>
              <a:ext uri="{FF2B5EF4-FFF2-40B4-BE49-F238E27FC236}">
                <a16:creationId xmlns:a16="http://schemas.microsoft.com/office/drawing/2014/main" id="{C3D292D4-013F-792E-C3A9-FE6F229104A1}"/>
              </a:ext>
            </a:extLst>
          </p:cNvPr>
          <p:cNvSpPr/>
          <p:nvPr/>
        </p:nvSpPr>
        <p:spPr>
          <a:xfrm>
            <a:off x="-43763739" y="1116454"/>
            <a:ext cx="3234908" cy="4641012"/>
          </a:xfrm>
          <a:prstGeom prst="roundRect">
            <a:avLst>
              <a:gd name="adj" fmla="val 5458"/>
            </a:avLst>
          </a:prstGeom>
          <a:solidFill>
            <a:schemeClr val="bg1"/>
          </a:soli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sk-SK"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5" name="Obdĺžnik: zaoblené rohy 6">
            <a:extLst>
              <a:ext uri="{FF2B5EF4-FFF2-40B4-BE49-F238E27FC236}">
                <a16:creationId xmlns:a16="http://schemas.microsoft.com/office/drawing/2014/main" id="{B4AA79D7-50F4-273B-973F-87D0EC423D97}"/>
              </a:ext>
            </a:extLst>
          </p:cNvPr>
          <p:cNvSpPr/>
          <p:nvPr/>
        </p:nvSpPr>
        <p:spPr>
          <a:xfrm>
            <a:off x="-43763739" y="1116454"/>
            <a:ext cx="3234908" cy="4641012"/>
          </a:xfrm>
          <a:prstGeom prst="roundRect">
            <a:avLst>
              <a:gd name="adj" fmla="val 5458"/>
            </a:avLst>
          </a:prstGeom>
          <a:blipFill>
            <a:blip r:embed="rId2">
              <a:alphaModFix amt="60000"/>
            </a:blip>
            <a:stretch>
              <a:fillRect l="-5935" t="-45599" r="-204689" b="-20234"/>
            </a:stretch>
          </a:blip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sk-SK"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26" name="Obrázok 14">
            <a:extLst>
              <a:ext uri="{FF2B5EF4-FFF2-40B4-BE49-F238E27FC236}">
                <a16:creationId xmlns:a16="http://schemas.microsoft.com/office/drawing/2014/main" id="{7089A270-F1B0-5B36-B7D3-1D7BC7231A3D}"/>
              </a:ext>
            </a:extLst>
          </p:cNvPr>
          <p:cNvPicPr>
            <a:picLocks noChangeAspect="1"/>
          </p:cNvPicPr>
          <p:nvPr/>
        </p:nvPicPr>
        <p:blipFill>
          <a:blip r:embed="rId8"/>
          <a:stretch>
            <a:fillRect/>
          </a:stretch>
        </p:blipFill>
        <p:spPr>
          <a:xfrm>
            <a:off x="-42510802" y="1284029"/>
            <a:ext cx="729032" cy="729032"/>
          </a:xfrm>
          <a:prstGeom prst="rect">
            <a:avLst/>
          </a:prstGeom>
        </p:spPr>
      </p:pic>
      <p:sp>
        <p:nvSpPr>
          <p:cNvPr id="27" name="BlokTextu 15">
            <a:extLst>
              <a:ext uri="{FF2B5EF4-FFF2-40B4-BE49-F238E27FC236}">
                <a16:creationId xmlns:a16="http://schemas.microsoft.com/office/drawing/2014/main" id="{F681251E-A340-D09E-E35B-D3EC43425F90}"/>
              </a:ext>
            </a:extLst>
          </p:cNvPr>
          <p:cNvSpPr txBox="1"/>
          <p:nvPr/>
        </p:nvSpPr>
        <p:spPr>
          <a:xfrm>
            <a:off x="-43543240" y="2185589"/>
            <a:ext cx="2793909"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sk-SK" sz="1600" b="0" i="0" u="none" strike="noStrike" kern="1200" cap="none" spc="0" normalizeH="0" baseline="0" noProof="0" dirty="0">
                <a:ln>
                  <a:noFill/>
                </a:ln>
                <a:solidFill>
                  <a:prstClr val="black"/>
                </a:solidFill>
                <a:effectLst/>
                <a:uLnTx/>
                <a:uFillTx/>
                <a:latin typeface="Segoe UI Variable Display" pitchFamily="2" charset="0"/>
                <a:ea typeface="+mn-ea"/>
                <a:cs typeface="+mn-cs"/>
              </a:rPr>
              <a:t>Windows Copilot</a:t>
            </a:r>
          </a:p>
        </p:txBody>
      </p:sp>
      <p:sp>
        <p:nvSpPr>
          <p:cNvPr id="28" name="Bublina reči: obdĺžnik so zaoblenými rohmi 16">
            <a:extLst>
              <a:ext uri="{FF2B5EF4-FFF2-40B4-BE49-F238E27FC236}">
                <a16:creationId xmlns:a16="http://schemas.microsoft.com/office/drawing/2014/main" id="{BB4ACAFC-1099-A673-7F6E-136C686332D9}"/>
              </a:ext>
            </a:extLst>
          </p:cNvPr>
          <p:cNvSpPr/>
          <p:nvPr/>
        </p:nvSpPr>
        <p:spPr>
          <a:xfrm>
            <a:off x="-43581270" y="3841863"/>
            <a:ext cx="1605553" cy="338554"/>
          </a:xfrm>
          <a:prstGeom prst="wedgeRoundRectCallout">
            <a:avLst>
              <a:gd name="adj1" fmla="val -57600"/>
              <a:gd name="adj2" fmla="val 26842"/>
              <a:gd name="adj3" fmla="val 16667"/>
            </a:avLst>
          </a:prstGeom>
          <a:solidFill>
            <a:srgbClr val="00B0F0">
              <a:alpha val="70000"/>
            </a:srgbClr>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sk-SK" sz="1100" b="0" i="0" u="none" strike="noStrike" kern="1200" cap="none" spc="0" normalizeH="0" baseline="0" noProof="0" dirty="0">
                <a:ln>
                  <a:noFill/>
                </a:ln>
                <a:solidFill>
                  <a:prstClr val="black"/>
                </a:solidFill>
                <a:effectLst/>
                <a:uLnTx/>
                <a:uFillTx/>
                <a:latin typeface="Segoe UI Variable Display" pitchFamily="2" charset="0"/>
                <a:ea typeface="+mn-ea"/>
                <a:cs typeface="+mn-cs"/>
              </a:rPr>
              <a:t>Good Afternoon!</a:t>
            </a:r>
          </a:p>
        </p:txBody>
      </p:sp>
      <p:sp>
        <p:nvSpPr>
          <p:cNvPr id="29" name="Bublina reči: obdĺžnik so zaoblenými rohmi 19">
            <a:extLst>
              <a:ext uri="{FF2B5EF4-FFF2-40B4-BE49-F238E27FC236}">
                <a16:creationId xmlns:a16="http://schemas.microsoft.com/office/drawing/2014/main" id="{5A6039C9-8E68-6E0C-11A6-5F7D75B9F122}"/>
              </a:ext>
            </a:extLst>
          </p:cNvPr>
          <p:cNvSpPr/>
          <p:nvPr/>
        </p:nvSpPr>
        <p:spPr>
          <a:xfrm flipH="1">
            <a:off x="-42350572" y="4350285"/>
            <a:ext cx="1605553" cy="338554"/>
          </a:xfrm>
          <a:prstGeom prst="wedgeRoundRectCallout">
            <a:avLst>
              <a:gd name="adj1" fmla="val -57600"/>
              <a:gd name="adj2" fmla="val 26842"/>
              <a:gd name="adj3" fmla="val 16667"/>
            </a:avLst>
          </a:prstGeom>
          <a:solidFill>
            <a:srgbClr val="0070C0">
              <a:alpha val="70000"/>
            </a:srgbClr>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sk-SK" sz="1100" b="0" i="0" u="none" strike="noStrike" kern="1200" cap="none" spc="0" normalizeH="0" baseline="0" noProof="0" dirty="0">
                <a:ln>
                  <a:noFill/>
                </a:ln>
                <a:solidFill>
                  <a:prstClr val="black">
                    <a:lumMod val="75000"/>
                    <a:lumOff val="25000"/>
                  </a:prstClr>
                </a:solidFill>
                <a:effectLst/>
                <a:uLnTx/>
                <a:uFillTx/>
                <a:latin typeface="Segoe UI Variable Display" pitchFamily="2" charset="0"/>
                <a:ea typeface="+mn-ea"/>
                <a:cs typeface="+mn-cs"/>
              </a:rPr>
              <a:t>Write your massage</a:t>
            </a:r>
          </a:p>
        </p:txBody>
      </p:sp>
      <p:sp>
        <p:nvSpPr>
          <p:cNvPr id="30" name="BlokTextu 21">
            <a:extLst>
              <a:ext uri="{FF2B5EF4-FFF2-40B4-BE49-F238E27FC236}">
                <a16:creationId xmlns:a16="http://schemas.microsoft.com/office/drawing/2014/main" id="{38029E18-D212-8A8D-398D-6C86CDCF6BDB}"/>
              </a:ext>
            </a:extLst>
          </p:cNvPr>
          <p:cNvSpPr txBox="1"/>
          <p:nvPr/>
        </p:nvSpPr>
        <p:spPr>
          <a:xfrm>
            <a:off x="-42301025" y="4385873"/>
            <a:ext cx="1384005" cy="261610"/>
          </a:xfrm>
          <a:prstGeom prst="rect">
            <a:avLst/>
          </a:prstGeom>
          <a:solidFill>
            <a:srgbClr val="418ABD"/>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sk-SK" sz="1100" b="0" i="0" u="none" strike="noStrike" kern="1200" cap="none" spc="0" normalizeH="0" baseline="0" noProof="0" dirty="0">
                <a:ln>
                  <a:noFill/>
                </a:ln>
                <a:solidFill>
                  <a:prstClr val="black"/>
                </a:solidFill>
                <a:effectLst/>
                <a:uLnTx/>
                <a:uFillTx/>
                <a:latin typeface="Segoe UI Variable Display" pitchFamily="2" charset="0"/>
                <a:ea typeface="+mn-ea"/>
                <a:cs typeface="+mn-cs"/>
              </a:rPr>
              <a:t>Turn on dark mode</a:t>
            </a:r>
          </a:p>
        </p:txBody>
      </p:sp>
      <p:sp>
        <p:nvSpPr>
          <p:cNvPr id="31" name="Bublina reči: obdĺžnik so zaoblenými rohmi 23">
            <a:extLst>
              <a:ext uri="{FF2B5EF4-FFF2-40B4-BE49-F238E27FC236}">
                <a16:creationId xmlns:a16="http://schemas.microsoft.com/office/drawing/2014/main" id="{9A268977-06B2-5CD7-3AB7-E5085AF8CD02}"/>
              </a:ext>
            </a:extLst>
          </p:cNvPr>
          <p:cNvSpPr/>
          <p:nvPr/>
        </p:nvSpPr>
        <p:spPr>
          <a:xfrm>
            <a:off x="-43581538" y="4858707"/>
            <a:ext cx="559672" cy="338554"/>
          </a:xfrm>
          <a:prstGeom prst="wedgeRoundRectCallout">
            <a:avLst>
              <a:gd name="adj1" fmla="val -57600"/>
              <a:gd name="adj2" fmla="val 26842"/>
              <a:gd name="adj3" fmla="val 16667"/>
            </a:avLst>
          </a:prstGeom>
          <a:solidFill>
            <a:srgbClr val="00B0F0">
              <a:alpha val="70000"/>
            </a:srgbClr>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sk-SK" sz="1100" b="0" i="0" u="none" strike="noStrike" kern="1200" cap="none" spc="0" normalizeH="0" baseline="0" noProof="0" dirty="0">
                <a:ln>
                  <a:noFill/>
                </a:ln>
                <a:solidFill>
                  <a:prstClr val="black"/>
                </a:solidFill>
                <a:effectLst/>
                <a:uLnTx/>
                <a:uFillTx/>
                <a:latin typeface="Segoe UI Variable Display" pitchFamily="2" charset="0"/>
                <a:ea typeface="+mn-ea"/>
                <a:cs typeface="+mn-cs"/>
              </a:rPr>
              <a:t>Sure!</a:t>
            </a:r>
          </a:p>
        </p:txBody>
      </p:sp>
      <p:pic>
        <p:nvPicPr>
          <p:cNvPr id="32" name="Obrázok 14">
            <a:extLst>
              <a:ext uri="{FF2B5EF4-FFF2-40B4-BE49-F238E27FC236}">
                <a16:creationId xmlns:a16="http://schemas.microsoft.com/office/drawing/2014/main" id="{3E678698-C863-B4E7-50AB-D0209CA23C7D}"/>
              </a:ext>
            </a:extLst>
          </p:cNvPr>
          <p:cNvPicPr>
            <a:picLocks noChangeAspect="1"/>
          </p:cNvPicPr>
          <p:nvPr/>
        </p:nvPicPr>
        <p:blipFill>
          <a:blip r:embed="rId8"/>
          <a:stretch>
            <a:fillRect/>
          </a:stretch>
        </p:blipFill>
        <p:spPr>
          <a:xfrm>
            <a:off x="1440503" y="-55851070"/>
            <a:ext cx="729032" cy="729032"/>
          </a:xfrm>
          <a:prstGeom prst="rect">
            <a:avLst/>
          </a:prstGeom>
        </p:spPr>
      </p:pic>
      <p:sp>
        <p:nvSpPr>
          <p:cNvPr id="33" name="TextBox 32">
            <a:extLst>
              <a:ext uri="{FF2B5EF4-FFF2-40B4-BE49-F238E27FC236}">
                <a16:creationId xmlns:a16="http://schemas.microsoft.com/office/drawing/2014/main" id="{0F196A51-D1C1-78DC-CE6A-B3C8C7F2315A}"/>
              </a:ext>
            </a:extLst>
          </p:cNvPr>
          <p:cNvSpPr txBox="1"/>
          <p:nvPr/>
        </p:nvSpPr>
        <p:spPr>
          <a:xfrm>
            <a:off x="1381787" y="-54905359"/>
            <a:ext cx="5374243" cy="255454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New Windows 13 Copilot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Say Hello to Windows 13 Copilot. Microsoft’s AI Features Virtual assistant. It Understands and anticipates your needs, making suggestions for tasks, setting reminders, and providing helpful insights.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It seamlessly works across all your devices., making it a true personal assistant.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pic>
        <p:nvPicPr>
          <p:cNvPr id="35" name="Google Shape;1554;p95">
            <a:extLst>
              <a:ext uri="{FF2B5EF4-FFF2-40B4-BE49-F238E27FC236}">
                <a16:creationId xmlns:a16="http://schemas.microsoft.com/office/drawing/2014/main" id="{8EA275A5-DBEC-3863-C078-C872FC5D2FEF}"/>
              </a:ext>
            </a:extLst>
          </p:cNvPr>
          <p:cNvPicPr preferRelativeResize="0"/>
          <p:nvPr/>
        </p:nvPicPr>
        <p:blipFill rotWithShape="1">
          <a:blip r:embed="rId9">
            <a:alphaModFix/>
          </a:blip>
          <a:srcRect/>
          <a:stretch/>
        </p:blipFill>
        <p:spPr>
          <a:xfrm>
            <a:off x="1552703" y="51897892"/>
            <a:ext cx="536963" cy="536963"/>
          </a:xfrm>
          <a:prstGeom prst="rect">
            <a:avLst/>
          </a:prstGeom>
          <a:solidFill>
            <a:schemeClr val="tx1"/>
          </a:solidFill>
          <a:ln>
            <a:noFill/>
          </a:ln>
        </p:spPr>
      </p:pic>
      <p:sp>
        <p:nvSpPr>
          <p:cNvPr id="36" name="TextBox 35">
            <a:extLst>
              <a:ext uri="{FF2B5EF4-FFF2-40B4-BE49-F238E27FC236}">
                <a16:creationId xmlns:a16="http://schemas.microsoft.com/office/drawing/2014/main" id="{6CFEE5C0-351E-00D9-EA8C-90FB8DC5B38A}"/>
              </a:ext>
            </a:extLst>
          </p:cNvPr>
          <p:cNvSpPr txBox="1"/>
          <p:nvPr/>
        </p:nvSpPr>
        <p:spPr>
          <a:xfrm>
            <a:off x="1381787" y="52747569"/>
            <a:ext cx="5374243" cy="212365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Apps you know and love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Quickly find the apps. Games and movies in the new Windows 13 Microsoft Store.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Now Microsoft Store has a tons of the important apps that makes you easier to find it on Windows 13 2024.</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34" name="Rectangle: Rounded Corners 33">
            <a:extLst>
              <a:ext uri="{FF2B5EF4-FFF2-40B4-BE49-F238E27FC236}">
                <a16:creationId xmlns:a16="http://schemas.microsoft.com/office/drawing/2014/main" id="{52B5A91F-A3AD-9E01-A2AD-5EE7B8E14E4D}"/>
              </a:ext>
            </a:extLst>
          </p:cNvPr>
          <p:cNvSpPr/>
          <p:nvPr/>
        </p:nvSpPr>
        <p:spPr>
          <a:xfrm>
            <a:off x="1439284" y="51695075"/>
            <a:ext cx="914400" cy="914400"/>
          </a:xfrm>
          <a:prstGeom prst="round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pic>
        <p:nvPicPr>
          <p:cNvPr id="37" name="Google Shape;1554;p95">
            <a:extLst>
              <a:ext uri="{FF2B5EF4-FFF2-40B4-BE49-F238E27FC236}">
                <a16:creationId xmlns:a16="http://schemas.microsoft.com/office/drawing/2014/main" id="{4B6F9407-31C6-0AC1-F172-5FECCC94AB48}"/>
              </a:ext>
            </a:extLst>
          </p:cNvPr>
          <p:cNvPicPr preferRelativeResize="0"/>
          <p:nvPr/>
        </p:nvPicPr>
        <p:blipFill rotWithShape="1">
          <a:blip r:embed="rId9">
            <a:alphaModFix/>
          </a:blip>
          <a:srcRect/>
          <a:stretch/>
        </p:blipFill>
        <p:spPr>
          <a:xfrm>
            <a:off x="1621682" y="51891341"/>
            <a:ext cx="536963" cy="536963"/>
          </a:xfrm>
          <a:prstGeom prst="rect">
            <a:avLst/>
          </a:prstGeom>
          <a:solidFill>
            <a:schemeClr val="tx1"/>
          </a:solidFill>
          <a:ln>
            <a:noFill/>
          </a:ln>
        </p:spPr>
      </p:pic>
      <p:pic>
        <p:nvPicPr>
          <p:cNvPr id="38" name="Hình ảnh 4">
            <a:extLst>
              <a:ext uri="{FF2B5EF4-FFF2-40B4-BE49-F238E27FC236}">
                <a16:creationId xmlns:a16="http://schemas.microsoft.com/office/drawing/2014/main" id="{E0563192-4682-6D7B-62C9-8D819E5A8A9B}"/>
              </a:ext>
            </a:extLst>
          </p:cNvPr>
          <p:cNvPicPr>
            <a:picLocks noChangeAspect="1"/>
          </p:cNvPicPr>
          <p:nvPr/>
        </p:nvPicPr>
        <p:blipFill>
          <a:blip r:embed="rId10"/>
          <a:stretch>
            <a:fillRect/>
          </a:stretch>
        </p:blipFill>
        <p:spPr>
          <a:xfrm>
            <a:off x="-30521255" y="2013061"/>
            <a:ext cx="4667135" cy="2837557"/>
          </a:xfrm>
          <a:prstGeom prst="rect">
            <a:avLst/>
          </a:prstGeom>
        </p:spPr>
      </p:pic>
      <p:sp>
        <p:nvSpPr>
          <p:cNvPr id="39" name="Obdĺžnik: zaoblené rohy 7">
            <a:extLst>
              <a:ext uri="{FF2B5EF4-FFF2-40B4-BE49-F238E27FC236}">
                <a16:creationId xmlns:a16="http://schemas.microsoft.com/office/drawing/2014/main" id="{08CCD05B-FB3E-D782-4ADD-7B9E1EB90833}"/>
              </a:ext>
            </a:extLst>
          </p:cNvPr>
          <p:cNvSpPr/>
          <p:nvPr/>
        </p:nvSpPr>
        <p:spPr>
          <a:xfrm>
            <a:off x="1664882" y="1611869"/>
            <a:ext cx="795975" cy="811915"/>
          </a:xfrm>
          <a:prstGeom prst="roundRect">
            <a:avLst/>
          </a:prstGeom>
          <a:blipFill dpi="0" rotWithShape="1">
            <a:blip r:embed="rId2"/>
            <a:srcRect/>
            <a:stretch>
              <a:fillRect l="-536881" t="-96886" r="-169468" b="-256686"/>
            </a:stretch>
          </a:blipFill>
          <a:ln w="3810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sk-SK"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44" name="Picture 43">
            <a:extLst>
              <a:ext uri="{FF2B5EF4-FFF2-40B4-BE49-F238E27FC236}">
                <a16:creationId xmlns:a16="http://schemas.microsoft.com/office/drawing/2014/main" id="{B1C8D5D0-EEA4-9314-B60E-603678A58D9D}"/>
              </a:ext>
            </a:extLst>
          </p:cNvPr>
          <p:cNvPicPr>
            <a:picLocks noChangeAspect="1"/>
          </p:cNvPicPr>
          <p:nvPr/>
        </p:nvPicPr>
        <p:blipFill>
          <a:blip r:embed="rId5">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600338" y="1547446"/>
            <a:ext cx="894024" cy="896177"/>
          </a:xfrm>
          <a:prstGeom prst="rect">
            <a:avLst/>
          </a:prstGeom>
        </p:spPr>
      </p:pic>
      <p:sp>
        <p:nvSpPr>
          <p:cNvPr id="45" name="Obdĺžnik: zaoblené rohy 7">
            <a:extLst>
              <a:ext uri="{FF2B5EF4-FFF2-40B4-BE49-F238E27FC236}">
                <a16:creationId xmlns:a16="http://schemas.microsoft.com/office/drawing/2014/main" id="{23AFF1EB-1740-9E57-51E5-369C3B757140}"/>
              </a:ext>
            </a:extLst>
          </p:cNvPr>
          <p:cNvSpPr/>
          <p:nvPr/>
        </p:nvSpPr>
        <p:spPr>
          <a:xfrm>
            <a:off x="9660757" y="2539719"/>
            <a:ext cx="1512000" cy="1512000"/>
          </a:xfrm>
          <a:prstGeom prst="roundRect">
            <a:avLst/>
          </a:prstGeom>
          <a:blipFill dpi="0" rotWithShape="1">
            <a:blip r:embed="rId2"/>
            <a:srcRect/>
            <a:stretch>
              <a:fillRect l="-536881" t="-96886" r="-169468" b="-256686"/>
            </a:stretch>
          </a:blipFill>
          <a:ln w="3810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sk-SK"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46" name="Picture 45">
            <a:extLst>
              <a:ext uri="{FF2B5EF4-FFF2-40B4-BE49-F238E27FC236}">
                <a16:creationId xmlns:a16="http://schemas.microsoft.com/office/drawing/2014/main" id="{8DEA656C-7928-9AEB-778F-6A2E8C07C46F}"/>
              </a:ext>
            </a:extLst>
          </p:cNvPr>
          <p:cNvPicPr>
            <a:picLocks noChangeAspect="1"/>
          </p:cNvPicPr>
          <p:nvPr/>
        </p:nvPicPr>
        <p:blipFill>
          <a:blip r:embed="rId5">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9596203" y="2420698"/>
            <a:ext cx="1646892" cy="1650859"/>
          </a:xfrm>
          <a:prstGeom prst="rect">
            <a:avLst/>
          </a:prstGeom>
          <a:ln>
            <a:solidFill>
              <a:srgbClr val="7030A0"/>
            </a:solidFill>
          </a:ln>
        </p:spPr>
      </p:pic>
      <p:sp>
        <p:nvSpPr>
          <p:cNvPr id="47" name="BlokTextu 7">
            <a:extLst>
              <a:ext uri="{FF2B5EF4-FFF2-40B4-BE49-F238E27FC236}">
                <a16:creationId xmlns:a16="http://schemas.microsoft.com/office/drawing/2014/main" id="{814B3046-4187-78E4-5143-98F0A75BE28D}"/>
              </a:ext>
            </a:extLst>
          </p:cNvPr>
          <p:cNvSpPr txBox="1"/>
          <p:nvPr/>
        </p:nvSpPr>
        <p:spPr>
          <a:xfrm>
            <a:off x="1634389" y="2729074"/>
            <a:ext cx="5894635" cy="196977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sk-SK" sz="3600" b="0" i="0" u="none" strike="noStrike" kern="1200" cap="none" spc="0" normalizeH="0" baseline="0" noProof="0" dirty="0">
                <a:ln>
                  <a:noFill/>
                </a:ln>
                <a:solidFill>
                  <a:prstClr val="black"/>
                </a:solidFill>
                <a:effectLst/>
                <a:uLnTx/>
                <a:uFillTx/>
                <a:latin typeface="Segoe UI Variable Display" pitchFamily="2" charset="0"/>
                <a:ea typeface="+mn-ea"/>
                <a:cs typeface="+mn-cs"/>
              </a:rPr>
              <a:t>Thank you for download Windows 1</a:t>
            </a:r>
            <a:r>
              <a:rPr kumimoji="0" lang="en-US" sz="3600" b="0" i="0" u="none" strike="noStrike" kern="1200" cap="none" spc="0" normalizeH="0" baseline="0" noProof="0" dirty="0">
                <a:ln>
                  <a:noFill/>
                </a:ln>
                <a:solidFill>
                  <a:prstClr val="black"/>
                </a:solidFill>
                <a:effectLst/>
                <a:uLnTx/>
                <a:uFillTx/>
                <a:latin typeface="Segoe UI Variable Display" pitchFamily="2" charset="0"/>
                <a:ea typeface="+mn-ea"/>
                <a:cs typeface="+mn-cs"/>
              </a:rPr>
              <a:t>3 2024</a:t>
            </a:r>
            <a:r>
              <a:rPr kumimoji="0" lang="sk-SK" sz="3600" b="0" i="0" u="none" strike="noStrike" kern="1200" cap="none" spc="0" normalizeH="0" baseline="0" noProof="0" dirty="0">
                <a:ln>
                  <a:noFill/>
                </a:ln>
                <a:solidFill>
                  <a:prstClr val="black"/>
                </a:solidFill>
                <a:effectLst/>
                <a:uLnTx/>
                <a:uFillTx/>
                <a:latin typeface="Segoe UI Variable Display" pitchFamily="2"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sk-SK" sz="1400" b="0" i="0" u="none" strike="noStrike" kern="1200" cap="none" spc="0" normalizeH="0" baseline="0" noProof="0" dirty="0">
              <a:ln>
                <a:noFill/>
              </a:ln>
              <a:solidFill>
                <a:prstClr val="black"/>
              </a:solidFill>
              <a:effectLst/>
              <a:uLnTx/>
              <a:uFillTx/>
              <a:latin typeface="Segoe UI Variable Display" pitchFamily="2"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sk-SK" sz="1800" b="0" i="0" u="none" strike="noStrike" kern="1200" cap="none" spc="0" normalizeH="0" baseline="0" noProof="0" dirty="0">
                <a:ln>
                  <a:noFill/>
                </a:ln>
                <a:solidFill>
                  <a:prstClr val="black"/>
                </a:solidFill>
                <a:effectLst/>
                <a:uLnTx/>
                <a:uFillTx/>
                <a:latin typeface="Segoe UI Variable Display" pitchFamily="2" charset="0"/>
                <a:ea typeface="+mn-ea"/>
                <a:cs typeface="+mn-cs"/>
              </a:rPr>
              <a:t>Some loadings and questions and you can explore Windows 1</a:t>
            </a:r>
            <a:r>
              <a:rPr kumimoji="0" lang="en-US" sz="1800" b="0" i="0" u="none" strike="noStrike" kern="1200" cap="none" spc="0" normalizeH="0" baseline="0" noProof="0" dirty="0">
                <a:ln>
                  <a:noFill/>
                </a:ln>
                <a:solidFill>
                  <a:prstClr val="black"/>
                </a:solidFill>
                <a:effectLst/>
                <a:uLnTx/>
                <a:uFillTx/>
                <a:latin typeface="Segoe UI Variable Display" pitchFamily="2" charset="0"/>
                <a:ea typeface="+mn-ea"/>
                <a:cs typeface="+mn-cs"/>
              </a:rPr>
              <a:t>3</a:t>
            </a:r>
            <a:r>
              <a:rPr kumimoji="0" lang="sk-SK" sz="1800" b="0" i="0" u="none" strike="noStrike" kern="1200" cap="none" spc="0" normalizeH="0" baseline="0" noProof="0" dirty="0">
                <a:ln>
                  <a:noFill/>
                </a:ln>
                <a:solidFill>
                  <a:prstClr val="black"/>
                </a:solidFill>
                <a:effectLst/>
                <a:uLnTx/>
                <a:uFillTx/>
                <a:latin typeface="Segoe UI Variable Display" pitchFamily="2" charset="0"/>
                <a:ea typeface="+mn-ea"/>
                <a:cs typeface="+mn-cs"/>
              </a:rPr>
              <a:t>! Microsoft Windows Team!</a:t>
            </a:r>
          </a:p>
        </p:txBody>
      </p:sp>
    </p:spTree>
    <p:extLst>
      <p:ext uri="{BB962C8B-B14F-4D97-AF65-F5344CB8AC3E}">
        <p14:creationId xmlns:p14="http://schemas.microsoft.com/office/powerpoint/2010/main" val="3709954452"/>
      </p:ext>
    </p:extLst>
  </p:cSld>
  <p:clrMapOvr>
    <a:masterClrMapping/>
  </p:clrMapOvr>
  <mc:AlternateContent xmlns:mc="http://schemas.openxmlformats.org/markup-compatibility/2006" xmlns:p159="http://schemas.microsoft.com/office/powerpoint/2015/09/main">
    <mc:Choice Requires="p159">
      <p:transition advTm="2000">
        <p159:morph option="byObject"/>
      </p:transition>
    </mc:Choice>
    <mc:Fallback xmlns="">
      <p:transition advTm="2000">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06159498"/>
      </p:ext>
    </p:extLst>
  </p:cSld>
  <p:clrMapOvr>
    <a:masterClrMapping/>
  </p:clrMapOvr>
  <mc:AlternateContent xmlns:mc="http://schemas.openxmlformats.org/markup-compatibility/2006" xmlns:p159="http://schemas.microsoft.com/office/powerpoint/2015/09/main">
    <mc:Choice Requires="p159">
      <p:transition advTm="2000">
        <p159:morph option="byObject"/>
      </p:transition>
    </mc:Choice>
    <mc:Fallback xmlns="">
      <p:transition advTm="2000">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47AD410-7B52-3670-C6DD-10F205694C23}"/>
              </a:ext>
            </a:extLst>
          </p:cNvPr>
          <p:cNvSpPr txBox="1"/>
          <p:nvPr/>
        </p:nvSpPr>
        <p:spPr>
          <a:xfrm>
            <a:off x="5861101" y="3121223"/>
            <a:ext cx="1419365" cy="307777"/>
          </a:xfrm>
          <a:prstGeom prst="rect">
            <a:avLst/>
          </a:prstGeom>
          <a:noFill/>
        </p:spPr>
        <p:txBody>
          <a:bodyPr wrap="square" rtlCol="0">
            <a:spAutoFit/>
          </a:bodyPr>
          <a:lstStyle/>
          <a:p>
            <a:r>
              <a:rPr lang="en-US" sz="1400" dirty="0">
                <a:solidFill>
                  <a:schemeClr val="bg1"/>
                </a:solidFill>
                <a:latin typeface="Segoe UI" panose="020B0502040204020203" pitchFamily="34" charset="0"/>
                <a:ea typeface="Segoe UI Historic" panose="020B0502040204020203" pitchFamily="34" charset="0"/>
                <a:cs typeface="Segoe UI" panose="020B0502040204020203" pitchFamily="34" charset="0"/>
              </a:rPr>
              <a:t>Restarting</a:t>
            </a:r>
            <a:endParaRPr lang="en-CA" sz="1400" dirty="0">
              <a:solidFill>
                <a:schemeClr val="bg1"/>
              </a:solidFill>
              <a:latin typeface="Segoe UI" panose="020B0502040204020203" pitchFamily="34" charset="0"/>
              <a:ea typeface="Segoe UI Historic" panose="020B0502040204020203" pitchFamily="34" charset="0"/>
              <a:cs typeface="Segoe UI" panose="020B0502040204020203" pitchFamily="34" charset="0"/>
            </a:endParaRPr>
          </a:p>
        </p:txBody>
      </p:sp>
      <p:pic>
        <p:nvPicPr>
          <p:cNvPr id="3" name="Picture 2" descr="A white circle on a black background">
            <a:extLst>
              <a:ext uri="{FF2B5EF4-FFF2-40B4-BE49-F238E27FC236}">
                <a16:creationId xmlns:a16="http://schemas.microsoft.com/office/drawing/2014/main" id="{9299D96F-7E13-DF33-23B0-7739EF3B5D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91735" y="3174627"/>
            <a:ext cx="239383" cy="239383"/>
          </a:xfrm>
          <a:prstGeom prst="rect">
            <a:avLst/>
          </a:prstGeom>
        </p:spPr>
      </p:pic>
    </p:spTree>
    <p:extLst>
      <p:ext uri="{BB962C8B-B14F-4D97-AF65-F5344CB8AC3E}">
        <p14:creationId xmlns:p14="http://schemas.microsoft.com/office/powerpoint/2010/main" val="1149263965"/>
      </p:ext>
    </p:extLst>
  </p:cSld>
  <p:clrMapOvr>
    <a:masterClrMapping/>
  </p:clrMapOvr>
  <mc:AlternateContent xmlns:mc="http://schemas.openxmlformats.org/markup-compatibility/2006" xmlns:p159="http://schemas.microsoft.com/office/powerpoint/2015/09/main">
    <mc:Choice Requires="p159">
      <p:transition advTm="2000">
        <p159:morph option="byObject"/>
      </p:transition>
    </mc:Choice>
    <mc:Fallback xmlns="">
      <p:transition advTm="2000">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5D8ED7F0-C665-9441-5ED4-22BD718045FF}"/>
              </a:ext>
            </a:extLst>
          </p:cNvPr>
          <p:cNvPicPr>
            <a:picLocks noChangeAspect="1"/>
          </p:cNvPicPr>
          <p:nvPr/>
        </p:nvPicPr>
        <p:blipFill>
          <a:blip r:embed="rId2">
            <a:biLevel thresh="50000"/>
            <a:extLst>
              <a:ext uri="{28A0092B-C50C-407E-A947-70E740481C1C}">
                <a14:useLocalDpi xmlns:a14="http://schemas.microsoft.com/office/drawing/2010/main" val="0"/>
              </a:ext>
            </a:extLst>
          </a:blip>
          <a:stretch>
            <a:fillRect/>
          </a:stretch>
        </p:blipFill>
        <p:spPr>
          <a:xfrm>
            <a:off x="5915929" y="2634508"/>
            <a:ext cx="477364" cy="478514"/>
          </a:xfrm>
          <a:prstGeom prst="rect">
            <a:avLst/>
          </a:prstGeom>
        </p:spPr>
      </p:pic>
      <p:pic>
        <p:nvPicPr>
          <p:cNvPr id="12" name="Picture 11">
            <a:extLst>
              <a:ext uri="{FF2B5EF4-FFF2-40B4-BE49-F238E27FC236}">
                <a16:creationId xmlns:a16="http://schemas.microsoft.com/office/drawing/2014/main" id="{6807B280-69E1-8139-D5DF-EA69605666F1}"/>
              </a:ext>
            </a:extLst>
          </p:cNvPr>
          <p:cNvPicPr>
            <a:picLocks noChangeAspect="1"/>
          </p:cNvPicPr>
          <p:nvPr/>
        </p:nvPicPr>
        <p:blipFill>
          <a:blip r:embed="rId3"/>
          <a:stretch>
            <a:fillRect/>
          </a:stretch>
        </p:blipFill>
        <p:spPr>
          <a:xfrm>
            <a:off x="1" y="1"/>
            <a:ext cx="12191999" cy="6858000"/>
          </a:xfrm>
          <a:prstGeom prst="rect">
            <a:avLst/>
          </a:prstGeom>
        </p:spPr>
      </p:pic>
    </p:spTree>
    <p:extLst>
      <p:ext uri="{BB962C8B-B14F-4D97-AF65-F5344CB8AC3E}">
        <p14:creationId xmlns:p14="http://schemas.microsoft.com/office/powerpoint/2010/main" val="3857069924"/>
      </p:ext>
    </p:extLst>
  </p:cSld>
  <p:clrMapOvr>
    <a:masterClrMapping/>
  </p:clrMapOvr>
  <mc:AlternateContent xmlns:mc="http://schemas.openxmlformats.org/markup-compatibility/2006" xmlns:p159="http://schemas.microsoft.com/office/powerpoint/2015/09/main">
    <mc:Choice Requires="p159">
      <p:transition advTm="2000">
        <p159:morph option="byObject"/>
      </p:transition>
    </mc:Choice>
    <mc:Fallback xmlns="">
      <p:transition advTm="2000">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71D37B9-FAD2-8FB7-C802-C3CFEA1CC5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75380" y="1992416"/>
            <a:ext cx="1758462" cy="1762698"/>
          </a:xfrm>
          <a:prstGeom prst="rect">
            <a:avLst/>
          </a:prstGeom>
        </p:spPr>
      </p:pic>
    </p:spTree>
    <p:extLst>
      <p:ext uri="{BB962C8B-B14F-4D97-AF65-F5344CB8AC3E}">
        <p14:creationId xmlns:p14="http://schemas.microsoft.com/office/powerpoint/2010/main" val="1487849585"/>
      </p:ext>
    </p:extLst>
  </p:cSld>
  <p:clrMapOvr>
    <a:masterClrMapping/>
  </p:clrMapOvr>
  <mc:AlternateContent xmlns:mc="http://schemas.openxmlformats.org/markup-compatibility/2006" xmlns:p159="http://schemas.microsoft.com/office/powerpoint/2015/09/main">
    <mc:Choice Requires="p159">
      <p:transition advTm="2000">
        <p159:morph option="byObject"/>
      </p:transition>
    </mc:Choice>
    <mc:Fallback xmlns="">
      <p:transition advTm="200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71D37B9-FAD2-8FB7-C802-C3CFEA1CC525}"/>
              </a:ext>
            </a:extLst>
          </p:cNvPr>
          <p:cNvPicPr>
            <a:picLocks noChangeAspect="1"/>
          </p:cNvPicPr>
          <p:nvPr/>
        </p:nvPicPr>
        <p:blipFill>
          <a:blip r:embed="rId2">
            <a:biLevel thresh="25000"/>
            <a:extLst>
              <a:ext uri="{28A0092B-C50C-407E-A947-70E740481C1C}">
                <a14:useLocalDpi xmlns:a14="http://schemas.microsoft.com/office/drawing/2010/main" val="0"/>
              </a:ext>
            </a:extLst>
          </a:blip>
          <a:stretch>
            <a:fillRect/>
          </a:stretch>
        </p:blipFill>
        <p:spPr>
          <a:xfrm>
            <a:off x="5275380" y="2472100"/>
            <a:ext cx="1758462" cy="1762698"/>
          </a:xfrm>
          <a:prstGeom prst="rect">
            <a:avLst/>
          </a:prstGeom>
        </p:spPr>
      </p:pic>
    </p:spTree>
    <p:extLst>
      <p:ext uri="{BB962C8B-B14F-4D97-AF65-F5344CB8AC3E}">
        <p14:creationId xmlns:p14="http://schemas.microsoft.com/office/powerpoint/2010/main" val="3702595564"/>
      </p:ext>
    </p:extLst>
  </p:cSld>
  <p:clrMapOvr>
    <a:masterClrMapping/>
  </p:clrMapOvr>
  <mc:AlternateContent xmlns:mc="http://schemas.openxmlformats.org/markup-compatibility/2006" xmlns:p159="http://schemas.microsoft.com/office/powerpoint/2015/09/main">
    <mc:Choice Requires="p159">
      <p:transition advTm="2000">
        <p159:morph option="byObject"/>
      </p:transition>
    </mc:Choice>
    <mc:Fallback xmlns="">
      <p:transition advTm="2000">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5472370-D62A-FBFF-1BD3-19F1A563D974}"/>
              </a:ext>
            </a:extLst>
          </p:cNvPr>
          <p:cNvPicPr>
            <a:picLocks noChangeAspect="1"/>
          </p:cNvPicPr>
          <p:nvPr/>
        </p:nvPicPr>
        <p:blipFill>
          <a:blip r:embed="rId2">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5275380" y="1707599"/>
            <a:ext cx="1758462" cy="1762698"/>
          </a:xfrm>
          <a:prstGeom prst="rect">
            <a:avLst/>
          </a:prstGeom>
        </p:spPr>
      </p:pic>
      <p:pic>
        <p:nvPicPr>
          <p:cNvPr id="4" name="Google Shape;106;p17" descr="A white circle on a black background">
            <a:extLst>
              <a:ext uri="{FF2B5EF4-FFF2-40B4-BE49-F238E27FC236}">
                <a16:creationId xmlns:a16="http://schemas.microsoft.com/office/drawing/2014/main" id="{1997B3F1-1C29-2DC5-7E23-F2BE891CD694}"/>
              </a:ext>
            </a:extLst>
          </p:cNvPr>
          <p:cNvPicPr preferRelativeResize="0"/>
          <p:nvPr/>
        </p:nvPicPr>
        <p:blipFill rotWithShape="1">
          <a:blip r:embed="rId3">
            <a:alphaModFix/>
          </a:blip>
          <a:srcRect/>
          <a:stretch/>
        </p:blipFill>
        <p:spPr>
          <a:xfrm>
            <a:off x="5797258" y="4517709"/>
            <a:ext cx="745768" cy="750730"/>
          </a:xfrm>
          <a:prstGeom prst="rect">
            <a:avLst/>
          </a:prstGeom>
          <a:noFill/>
          <a:ln>
            <a:noFill/>
          </a:ln>
        </p:spPr>
      </p:pic>
    </p:spTree>
    <p:extLst>
      <p:ext uri="{BB962C8B-B14F-4D97-AF65-F5344CB8AC3E}">
        <p14:creationId xmlns:p14="http://schemas.microsoft.com/office/powerpoint/2010/main" val="1463108720"/>
      </p:ext>
    </p:extLst>
  </p:cSld>
  <p:clrMapOvr>
    <a:masterClrMapping/>
  </p:clrMapOvr>
  <mc:AlternateContent xmlns:mc="http://schemas.openxmlformats.org/markup-compatibility/2006" xmlns:p159="http://schemas.microsoft.com/office/powerpoint/2015/09/main">
    <mc:Choice Requires="p159">
      <p:transition advTm="2000">
        <p159:morph option="byObject"/>
      </p:transition>
    </mc:Choice>
    <mc:Fallback xmlns="">
      <p:transition advTm="2000">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5472370-D62A-FBFF-1BD3-19F1A563D974}"/>
              </a:ext>
            </a:extLst>
          </p:cNvPr>
          <p:cNvPicPr>
            <a:picLocks noChangeAspect="1"/>
          </p:cNvPicPr>
          <p:nvPr/>
        </p:nvPicPr>
        <p:blipFill>
          <a:blip r:embed="rId2">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5275380" y="1707599"/>
            <a:ext cx="1758462" cy="1762698"/>
          </a:xfrm>
          <a:prstGeom prst="rect">
            <a:avLst/>
          </a:prstGeom>
        </p:spPr>
      </p:pic>
      <p:pic>
        <p:nvPicPr>
          <p:cNvPr id="4" name="Google Shape;106;p17" descr="A white circle on a black background">
            <a:extLst>
              <a:ext uri="{FF2B5EF4-FFF2-40B4-BE49-F238E27FC236}">
                <a16:creationId xmlns:a16="http://schemas.microsoft.com/office/drawing/2014/main" id="{1997B3F1-1C29-2DC5-7E23-F2BE891CD694}"/>
              </a:ext>
            </a:extLst>
          </p:cNvPr>
          <p:cNvPicPr preferRelativeResize="0"/>
          <p:nvPr/>
        </p:nvPicPr>
        <p:blipFill rotWithShape="1">
          <a:blip r:embed="rId3">
            <a:alphaModFix/>
          </a:blip>
          <a:srcRect/>
          <a:stretch/>
        </p:blipFill>
        <p:spPr>
          <a:xfrm>
            <a:off x="5797258" y="4517709"/>
            <a:ext cx="745768" cy="750730"/>
          </a:xfrm>
          <a:prstGeom prst="rect">
            <a:avLst/>
          </a:prstGeom>
          <a:noFill/>
          <a:ln>
            <a:noFill/>
          </a:ln>
        </p:spPr>
      </p:pic>
      <p:sp>
        <p:nvSpPr>
          <p:cNvPr id="3" name="TextBox 2">
            <a:extLst>
              <a:ext uri="{FF2B5EF4-FFF2-40B4-BE49-F238E27FC236}">
                <a16:creationId xmlns:a16="http://schemas.microsoft.com/office/drawing/2014/main" id="{7AD26223-C933-1C92-8AA7-99D2DDA6327A}"/>
              </a:ext>
            </a:extLst>
          </p:cNvPr>
          <p:cNvSpPr txBox="1"/>
          <p:nvPr/>
        </p:nvSpPr>
        <p:spPr>
          <a:xfrm>
            <a:off x="4898864" y="5589281"/>
            <a:ext cx="3464169" cy="523220"/>
          </a:xfrm>
          <a:prstGeom prst="rect">
            <a:avLst/>
          </a:prstGeom>
          <a:noFill/>
        </p:spPr>
        <p:txBody>
          <a:bodyPr wrap="square" rtlCol="0">
            <a:spAutoFit/>
          </a:bodyPr>
          <a:lstStyle/>
          <a:p>
            <a:r>
              <a:rPr lang="en-US" sz="2800" b="1" dirty="0">
                <a:solidFill>
                  <a:schemeClr val="bg1"/>
                </a:solidFill>
                <a:latin typeface="Segoe UI" panose="020B0502040204020203" pitchFamily="34" charset="0"/>
                <a:cs typeface="Segoe UI" panose="020B0502040204020203" pitchFamily="34" charset="0"/>
              </a:rPr>
              <a:t>Getting Ready</a:t>
            </a:r>
          </a:p>
        </p:txBody>
      </p:sp>
    </p:spTree>
    <p:extLst>
      <p:ext uri="{BB962C8B-B14F-4D97-AF65-F5344CB8AC3E}">
        <p14:creationId xmlns:p14="http://schemas.microsoft.com/office/powerpoint/2010/main" val="3371527955"/>
      </p:ext>
    </p:extLst>
  </p:cSld>
  <p:clrMapOvr>
    <a:masterClrMapping/>
  </p:clrMapOvr>
  <mc:AlternateContent xmlns:mc="http://schemas.openxmlformats.org/markup-compatibility/2006" xmlns:p159="http://schemas.microsoft.com/office/powerpoint/2015/09/main">
    <mc:Choice Requires="p159">
      <p:transition advTm="2000">
        <p159:morph option="byObject"/>
      </p:transition>
    </mc:Choice>
    <mc:Fallback xmlns="">
      <p:transition advTm="2000">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pic>
        <p:nvPicPr>
          <p:cNvPr id="2" name="Google Shape;111;p18">
            <a:extLst>
              <a:ext uri="{FF2B5EF4-FFF2-40B4-BE49-F238E27FC236}">
                <a16:creationId xmlns:a16="http://schemas.microsoft.com/office/drawing/2014/main" id="{BC24FB5F-0561-991F-AF77-B3580065B0F7}"/>
              </a:ext>
            </a:extLst>
          </p:cNvPr>
          <p:cNvPicPr preferRelativeResize="0"/>
          <p:nvPr/>
        </p:nvPicPr>
        <p:blipFill>
          <a:blip r:embed="rId3">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rcRect t="33709" b="33709"/>
          <a:stretch/>
        </p:blipFill>
        <p:spPr>
          <a:xfrm>
            <a:off x="705853" y="916120"/>
            <a:ext cx="11053010" cy="4845880"/>
          </a:xfrm>
          <a:prstGeom prst="roundRect">
            <a:avLst>
              <a:gd name="adj" fmla="val 8458"/>
            </a:avLst>
          </a:prstGeom>
          <a:noFill/>
          <a:ln>
            <a:noFill/>
          </a:ln>
        </p:spPr>
      </p:pic>
      <p:sp>
        <p:nvSpPr>
          <p:cNvPr id="3" name="Google Shape;262;p19">
            <a:extLst>
              <a:ext uri="{FF2B5EF4-FFF2-40B4-BE49-F238E27FC236}">
                <a16:creationId xmlns:a16="http://schemas.microsoft.com/office/drawing/2014/main" id="{F181FFEC-B0EB-BEB0-9506-1AEADC8C3B99}"/>
              </a:ext>
            </a:extLst>
          </p:cNvPr>
          <p:cNvSpPr txBox="1"/>
          <p:nvPr/>
        </p:nvSpPr>
        <p:spPr>
          <a:xfrm>
            <a:off x="2089666" y="6079383"/>
            <a:ext cx="257701" cy="584775"/>
          </a:xfrm>
          <a:prstGeom prst="rect">
            <a:avLst/>
          </a:prstGeom>
          <a:noFill/>
          <a:ln>
            <a:noFill/>
          </a:ln>
        </p:spPr>
        <p:txBody>
          <a:bodyPr spcFirstLastPara="1" wrap="square" lIns="91425" tIns="45700" rIns="91425" bIns="45700" anchor="t"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Clr>
                <a:srgbClr val="000000"/>
              </a:buClr>
              <a:buFont typeface="Arial"/>
              <a:buNone/>
              <a:defRPr/>
            </a:pPr>
            <a:r>
              <a:rPr lang="en-US" sz="3200" kern="0">
                <a:solidFill>
                  <a:prstClr val="black"/>
                </a:solidFill>
                <a:latin typeface="Play"/>
                <a:ea typeface="Play"/>
                <a:cs typeface="Play"/>
                <a:sym typeface="Play"/>
              </a:rPr>
              <a:t>1</a:t>
            </a:r>
            <a:endParaRPr sz="3200" kern="0">
              <a:solidFill>
                <a:prstClr val="black"/>
              </a:solidFill>
              <a:latin typeface="Play"/>
              <a:ea typeface="Play"/>
              <a:cs typeface="Play"/>
              <a:sym typeface="Play"/>
            </a:endParaRPr>
          </a:p>
        </p:txBody>
      </p:sp>
      <p:sp>
        <p:nvSpPr>
          <p:cNvPr id="4" name="Google Shape;263;p19">
            <a:extLst>
              <a:ext uri="{FF2B5EF4-FFF2-40B4-BE49-F238E27FC236}">
                <a16:creationId xmlns:a16="http://schemas.microsoft.com/office/drawing/2014/main" id="{318F91FD-952E-0BF2-0C39-E84BB70E51C6}"/>
              </a:ext>
            </a:extLst>
          </p:cNvPr>
          <p:cNvSpPr txBox="1"/>
          <p:nvPr/>
        </p:nvSpPr>
        <p:spPr>
          <a:xfrm>
            <a:off x="2428220" y="6233270"/>
            <a:ext cx="1777669" cy="276959"/>
          </a:xfrm>
          <a:prstGeom prst="rect">
            <a:avLst/>
          </a:prstGeom>
          <a:noFill/>
          <a:ln>
            <a:noFill/>
          </a:ln>
        </p:spPr>
        <p:txBody>
          <a:bodyPr spcFirstLastPara="1" wrap="square" lIns="91425" tIns="45700" rIns="91425" bIns="45700" anchor="t"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Clr>
                <a:srgbClr val="000000"/>
              </a:buClr>
              <a:buFont typeface="Arial"/>
              <a:buNone/>
              <a:defRPr/>
            </a:pPr>
            <a:r>
              <a:rPr lang="en-US" sz="1200" kern="0">
                <a:solidFill>
                  <a:prstClr val="black"/>
                </a:solidFill>
                <a:latin typeface="Play"/>
                <a:ea typeface="Play"/>
                <a:cs typeface="Play"/>
                <a:sym typeface="Play"/>
              </a:rPr>
              <a:t>Collecting Information</a:t>
            </a:r>
            <a:endParaRPr sz="1200" kern="0">
              <a:solidFill>
                <a:prstClr val="black"/>
              </a:solidFill>
              <a:latin typeface="Play"/>
              <a:ea typeface="Play"/>
              <a:cs typeface="Play"/>
              <a:sym typeface="Play"/>
            </a:endParaRPr>
          </a:p>
        </p:txBody>
      </p:sp>
      <p:sp>
        <p:nvSpPr>
          <p:cNvPr id="5" name="Google Shape;264;p19">
            <a:extLst>
              <a:ext uri="{FF2B5EF4-FFF2-40B4-BE49-F238E27FC236}">
                <a16:creationId xmlns:a16="http://schemas.microsoft.com/office/drawing/2014/main" id="{2860812C-EE04-C4C6-8FA8-33241D7ED472}"/>
              </a:ext>
            </a:extLst>
          </p:cNvPr>
          <p:cNvSpPr/>
          <p:nvPr/>
        </p:nvSpPr>
        <p:spPr>
          <a:xfrm>
            <a:off x="2203551" y="5904388"/>
            <a:ext cx="2863962" cy="242293"/>
          </a:xfrm>
          <a:prstGeom prst="rect">
            <a:avLst/>
          </a:prstGeom>
          <a:solidFill>
            <a:srgbClr val="262626"/>
          </a:solidFill>
          <a:ln>
            <a:noFill/>
          </a:ln>
        </p:spPr>
        <p:txBody>
          <a:bodyPr spcFirstLastPara="1" wrap="square" lIns="91425" tIns="45700" rIns="91425" bIns="457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buClr>
                <a:srgbClr val="000000"/>
              </a:buClr>
              <a:buFont typeface="Arial"/>
              <a:buNone/>
              <a:defRPr/>
            </a:pPr>
            <a:endParaRPr kern="0" dirty="0">
              <a:solidFill>
                <a:prstClr val="black"/>
              </a:solidFill>
              <a:latin typeface="Play"/>
              <a:ea typeface="Play"/>
              <a:cs typeface="Play"/>
              <a:sym typeface="Play"/>
            </a:endParaRPr>
          </a:p>
        </p:txBody>
      </p:sp>
      <p:sp>
        <p:nvSpPr>
          <p:cNvPr id="6" name="Google Shape;267;p19">
            <a:extLst>
              <a:ext uri="{FF2B5EF4-FFF2-40B4-BE49-F238E27FC236}">
                <a16:creationId xmlns:a16="http://schemas.microsoft.com/office/drawing/2014/main" id="{36CE819F-3FB9-2E30-F155-F22FCE254C3A}"/>
              </a:ext>
            </a:extLst>
          </p:cNvPr>
          <p:cNvSpPr txBox="1"/>
          <p:nvPr/>
        </p:nvSpPr>
        <p:spPr>
          <a:xfrm>
            <a:off x="5159446" y="6122769"/>
            <a:ext cx="405880" cy="584775"/>
          </a:xfrm>
          <a:prstGeom prst="rect">
            <a:avLst/>
          </a:prstGeom>
          <a:noFill/>
          <a:ln>
            <a:noFill/>
          </a:ln>
        </p:spPr>
        <p:txBody>
          <a:bodyPr spcFirstLastPara="1" wrap="square" lIns="91425" tIns="45700" rIns="91425" bIns="45700" anchor="t"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Clr>
                <a:srgbClr val="000000"/>
              </a:buClr>
              <a:buFont typeface="Arial"/>
              <a:buNone/>
              <a:defRPr/>
            </a:pPr>
            <a:r>
              <a:rPr lang="en-US" sz="3200" kern="0">
                <a:solidFill>
                  <a:prstClr val="black"/>
                </a:solidFill>
                <a:latin typeface="Play"/>
                <a:ea typeface="Play"/>
                <a:cs typeface="Play"/>
                <a:sym typeface="Play"/>
              </a:rPr>
              <a:t>2</a:t>
            </a:r>
            <a:endParaRPr sz="3200" kern="0">
              <a:solidFill>
                <a:prstClr val="black"/>
              </a:solidFill>
              <a:latin typeface="Play"/>
              <a:ea typeface="Play"/>
              <a:cs typeface="Play"/>
              <a:sym typeface="Play"/>
            </a:endParaRPr>
          </a:p>
        </p:txBody>
      </p:sp>
      <p:sp>
        <p:nvSpPr>
          <p:cNvPr id="7" name="Google Shape;268;p19">
            <a:extLst>
              <a:ext uri="{FF2B5EF4-FFF2-40B4-BE49-F238E27FC236}">
                <a16:creationId xmlns:a16="http://schemas.microsoft.com/office/drawing/2014/main" id="{E7A136BB-6358-1434-AB26-8F9C16062927}"/>
              </a:ext>
            </a:extLst>
          </p:cNvPr>
          <p:cNvSpPr txBox="1"/>
          <p:nvPr/>
        </p:nvSpPr>
        <p:spPr>
          <a:xfrm>
            <a:off x="5498000" y="6246676"/>
            <a:ext cx="1914485" cy="276959"/>
          </a:xfrm>
          <a:prstGeom prst="rect">
            <a:avLst/>
          </a:prstGeom>
          <a:noFill/>
          <a:ln>
            <a:noFill/>
          </a:ln>
        </p:spPr>
        <p:txBody>
          <a:bodyPr spcFirstLastPara="1" wrap="square" lIns="91425" tIns="45700" rIns="91425" bIns="45700" anchor="t"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Clr>
                <a:srgbClr val="000000"/>
              </a:buClr>
              <a:buFont typeface="Arial"/>
              <a:buNone/>
              <a:defRPr/>
            </a:pPr>
            <a:r>
              <a:rPr lang="en-US" sz="1200" kern="0" dirty="0">
                <a:solidFill>
                  <a:prstClr val="black"/>
                </a:solidFill>
                <a:latin typeface="Play"/>
                <a:ea typeface="Play"/>
                <a:cs typeface="Play"/>
                <a:sym typeface="Play"/>
              </a:rPr>
              <a:t>Installing Windows 13</a:t>
            </a:r>
            <a:endParaRPr sz="1200" kern="0" dirty="0">
              <a:solidFill>
                <a:prstClr val="black"/>
              </a:solidFill>
              <a:latin typeface="Play"/>
              <a:ea typeface="Play"/>
              <a:cs typeface="Play"/>
              <a:sym typeface="Play"/>
            </a:endParaRPr>
          </a:p>
        </p:txBody>
      </p:sp>
      <p:sp>
        <p:nvSpPr>
          <p:cNvPr id="8" name="Google Shape;269;p19">
            <a:extLst>
              <a:ext uri="{FF2B5EF4-FFF2-40B4-BE49-F238E27FC236}">
                <a16:creationId xmlns:a16="http://schemas.microsoft.com/office/drawing/2014/main" id="{F09CEEFA-4650-D784-A209-A4B6B5ADCDD8}"/>
              </a:ext>
            </a:extLst>
          </p:cNvPr>
          <p:cNvSpPr txBox="1"/>
          <p:nvPr/>
        </p:nvSpPr>
        <p:spPr>
          <a:xfrm>
            <a:off x="7951743" y="6128016"/>
            <a:ext cx="405880" cy="584775"/>
          </a:xfrm>
          <a:prstGeom prst="rect">
            <a:avLst/>
          </a:prstGeom>
          <a:noFill/>
          <a:ln>
            <a:noFill/>
          </a:ln>
        </p:spPr>
        <p:txBody>
          <a:bodyPr spcFirstLastPara="1" wrap="square" lIns="91425" tIns="45700" rIns="91425" bIns="45700" anchor="t"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Clr>
                <a:srgbClr val="000000"/>
              </a:buClr>
              <a:buFont typeface="Arial"/>
              <a:buNone/>
              <a:defRPr/>
            </a:pPr>
            <a:r>
              <a:rPr lang="en-US" sz="3200" kern="0" dirty="0">
                <a:solidFill>
                  <a:prstClr val="black"/>
                </a:solidFill>
                <a:latin typeface="Play"/>
                <a:ea typeface="Play"/>
                <a:cs typeface="Play"/>
                <a:sym typeface="Play"/>
              </a:rPr>
              <a:t>3</a:t>
            </a:r>
            <a:endParaRPr sz="3200" kern="0" dirty="0">
              <a:solidFill>
                <a:prstClr val="black"/>
              </a:solidFill>
              <a:latin typeface="Play"/>
              <a:ea typeface="Play"/>
              <a:cs typeface="Play"/>
              <a:sym typeface="Play"/>
            </a:endParaRPr>
          </a:p>
        </p:txBody>
      </p:sp>
      <p:sp>
        <p:nvSpPr>
          <p:cNvPr id="9" name="Google Shape;270;p19">
            <a:extLst>
              <a:ext uri="{FF2B5EF4-FFF2-40B4-BE49-F238E27FC236}">
                <a16:creationId xmlns:a16="http://schemas.microsoft.com/office/drawing/2014/main" id="{71847155-C666-C2EF-9258-9C7E79A4F681}"/>
              </a:ext>
            </a:extLst>
          </p:cNvPr>
          <p:cNvSpPr txBox="1"/>
          <p:nvPr/>
        </p:nvSpPr>
        <p:spPr>
          <a:xfrm>
            <a:off x="8290297" y="6236933"/>
            <a:ext cx="1153506" cy="276959"/>
          </a:xfrm>
          <a:prstGeom prst="rect">
            <a:avLst/>
          </a:prstGeom>
          <a:noFill/>
          <a:ln>
            <a:noFill/>
          </a:ln>
        </p:spPr>
        <p:txBody>
          <a:bodyPr spcFirstLastPara="1" wrap="square" lIns="91425" tIns="45700" rIns="91425" bIns="45700" anchor="t"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Clr>
                <a:srgbClr val="000000"/>
              </a:buClr>
              <a:buFont typeface="Arial"/>
              <a:buNone/>
              <a:defRPr/>
            </a:pPr>
            <a:r>
              <a:rPr lang="en-US" sz="1200" kern="0" dirty="0">
                <a:solidFill>
                  <a:prstClr val="black"/>
                </a:solidFill>
                <a:latin typeface="Play"/>
                <a:ea typeface="Play"/>
                <a:cs typeface="Play"/>
                <a:sym typeface="Play"/>
              </a:rPr>
              <a:t>Finishing Up</a:t>
            </a:r>
            <a:endParaRPr sz="1200" kern="0" dirty="0">
              <a:solidFill>
                <a:prstClr val="black"/>
              </a:solidFill>
              <a:latin typeface="Play"/>
              <a:ea typeface="Play"/>
              <a:cs typeface="Play"/>
              <a:sym typeface="Play"/>
            </a:endParaRPr>
          </a:p>
        </p:txBody>
      </p:sp>
      <p:sp>
        <p:nvSpPr>
          <p:cNvPr id="10" name="Google Shape;276;p19">
            <a:extLst>
              <a:ext uri="{FF2B5EF4-FFF2-40B4-BE49-F238E27FC236}">
                <a16:creationId xmlns:a16="http://schemas.microsoft.com/office/drawing/2014/main" id="{50240F8A-A62A-D9CA-0EDC-7FAA2362B331}"/>
              </a:ext>
            </a:extLst>
          </p:cNvPr>
          <p:cNvSpPr/>
          <p:nvPr/>
        </p:nvSpPr>
        <p:spPr>
          <a:xfrm>
            <a:off x="2203548" y="5885356"/>
            <a:ext cx="2886074" cy="276043"/>
          </a:xfrm>
          <a:prstGeom prst="rect">
            <a:avLst/>
          </a:prstGeom>
          <a:solidFill>
            <a:srgbClr val="00B050"/>
          </a:solidFill>
          <a:ln>
            <a:noFill/>
          </a:ln>
        </p:spPr>
        <p:txBody>
          <a:bodyPr spcFirstLastPara="1" wrap="square" lIns="91425" tIns="45700" rIns="91425" bIns="457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buClr>
                <a:srgbClr val="000000"/>
              </a:buClr>
              <a:buFont typeface="Arial"/>
              <a:buNone/>
              <a:defRPr/>
            </a:pPr>
            <a:endParaRPr kern="0">
              <a:solidFill>
                <a:prstClr val="black"/>
              </a:solidFill>
              <a:latin typeface="Play"/>
              <a:ea typeface="Play"/>
              <a:cs typeface="Play"/>
              <a:sym typeface="Play"/>
            </a:endParaRPr>
          </a:p>
        </p:txBody>
      </p:sp>
      <p:sp>
        <p:nvSpPr>
          <p:cNvPr id="11" name="Google Shape;264;p19">
            <a:extLst>
              <a:ext uri="{FF2B5EF4-FFF2-40B4-BE49-F238E27FC236}">
                <a16:creationId xmlns:a16="http://schemas.microsoft.com/office/drawing/2014/main" id="{396FE30A-B804-4A17-8187-6241CAE2528D}"/>
              </a:ext>
            </a:extLst>
          </p:cNvPr>
          <p:cNvSpPr/>
          <p:nvPr/>
        </p:nvSpPr>
        <p:spPr>
          <a:xfrm>
            <a:off x="5213170" y="5884439"/>
            <a:ext cx="2608444" cy="276960"/>
          </a:xfrm>
          <a:prstGeom prst="rect">
            <a:avLst/>
          </a:prstGeom>
          <a:solidFill>
            <a:srgbClr val="262626"/>
          </a:solidFill>
          <a:ln>
            <a:noFill/>
          </a:ln>
        </p:spPr>
        <p:txBody>
          <a:bodyPr spcFirstLastPara="1" wrap="square" lIns="91425" tIns="45700" rIns="91425" bIns="457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buClr>
                <a:srgbClr val="000000"/>
              </a:buClr>
              <a:buFont typeface="Arial"/>
              <a:buNone/>
              <a:defRPr/>
            </a:pPr>
            <a:endParaRPr kern="0" dirty="0">
              <a:solidFill>
                <a:prstClr val="black"/>
              </a:solidFill>
              <a:latin typeface="Play"/>
              <a:ea typeface="Play"/>
              <a:cs typeface="Play"/>
              <a:sym typeface="Play"/>
            </a:endParaRPr>
          </a:p>
        </p:txBody>
      </p:sp>
      <p:sp>
        <p:nvSpPr>
          <p:cNvPr id="12" name="Google Shape;264;p19">
            <a:extLst>
              <a:ext uri="{FF2B5EF4-FFF2-40B4-BE49-F238E27FC236}">
                <a16:creationId xmlns:a16="http://schemas.microsoft.com/office/drawing/2014/main" id="{532493C0-00D6-2B1C-9B74-753381E5A256}"/>
              </a:ext>
            </a:extLst>
          </p:cNvPr>
          <p:cNvSpPr/>
          <p:nvPr/>
        </p:nvSpPr>
        <p:spPr>
          <a:xfrm>
            <a:off x="7973852" y="5901929"/>
            <a:ext cx="2608444" cy="276960"/>
          </a:xfrm>
          <a:prstGeom prst="rect">
            <a:avLst/>
          </a:prstGeom>
          <a:solidFill>
            <a:srgbClr val="262626"/>
          </a:solidFill>
          <a:ln>
            <a:noFill/>
          </a:ln>
        </p:spPr>
        <p:txBody>
          <a:bodyPr spcFirstLastPara="1" wrap="square" lIns="91425" tIns="45700" rIns="91425" bIns="457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buClr>
                <a:srgbClr val="000000"/>
              </a:buClr>
              <a:buFont typeface="Arial"/>
              <a:buNone/>
              <a:defRPr/>
            </a:pPr>
            <a:endParaRPr kern="0" dirty="0">
              <a:solidFill>
                <a:prstClr val="black"/>
              </a:solidFill>
              <a:latin typeface="Play"/>
              <a:ea typeface="Play"/>
              <a:cs typeface="Play"/>
              <a:sym typeface="Play"/>
            </a:endParaRPr>
          </a:p>
        </p:txBody>
      </p:sp>
      <p:sp>
        <p:nvSpPr>
          <p:cNvPr id="13" name="Obdĺžnik: zaoblené rohy 7">
            <a:extLst>
              <a:ext uri="{FF2B5EF4-FFF2-40B4-BE49-F238E27FC236}">
                <a16:creationId xmlns:a16="http://schemas.microsoft.com/office/drawing/2014/main" id="{BE222F04-DD94-6CC1-2BD1-AA2B10C78850}"/>
              </a:ext>
            </a:extLst>
          </p:cNvPr>
          <p:cNvSpPr/>
          <p:nvPr/>
        </p:nvSpPr>
        <p:spPr>
          <a:xfrm>
            <a:off x="-14711502" y="2539719"/>
            <a:ext cx="1512000" cy="1512000"/>
          </a:xfrm>
          <a:prstGeom prst="roundRect">
            <a:avLst/>
          </a:prstGeom>
          <a:blipFill dpi="0" rotWithShape="1">
            <a:blip r:embed="rId2"/>
            <a:srcRect/>
            <a:stretch>
              <a:fillRect l="-536881" t="-96886" r="-169468" b="-256686"/>
            </a:stretch>
          </a:blipFill>
          <a:ln w="38100" cap="flat" cmpd="sng" algn="ctr">
            <a:solidFill>
              <a:srgbClr val="7030A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k-SK" sz="1800" b="0" i="0" u="none" strike="noStrike" kern="0" cap="none" spc="0" normalizeH="0" baseline="0" noProof="0">
              <a:ln>
                <a:noFill/>
              </a:ln>
              <a:solidFill>
                <a:prstClr val="white"/>
              </a:solidFill>
              <a:effectLst/>
              <a:uLnTx/>
              <a:uFillTx/>
              <a:latin typeface="Aptos" panose="02110004020202020204"/>
              <a:ea typeface="+mn-ea"/>
              <a:cs typeface="+mn-cs"/>
            </a:endParaRPr>
          </a:p>
        </p:txBody>
      </p:sp>
      <p:pic>
        <p:nvPicPr>
          <p:cNvPr id="14" name="Picture 13">
            <a:extLst>
              <a:ext uri="{FF2B5EF4-FFF2-40B4-BE49-F238E27FC236}">
                <a16:creationId xmlns:a16="http://schemas.microsoft.com/office/drawing/2014/main" id="{9AEEA764-EEC6-FC42-99B3-5BE5222A9A6C}"/>
              </a:ext>
            </a:extLst>
          </p:cNvPr>
          <p:cNvPicPr>
            <a:picLocks noChangeAspect="1"/>
          </p:cNvPicPr>
          <p:nvPr/>
        </p:nvPicPr>
        <p:blipFill>
          <a:blip r:embed="rId5">
            <a:duotone>
              <a:srgbClr val="A02B93">
                <a:shade val="45000"/>
                <a:satMod val="135000"/>
              </a:srgbClr>
              <a:prstClr val="white"/>
            </a:duotone>
            <a:extLst>
              <a:ext uri="{28A0092B-C50C-407E-A947-70E740481C1C}">
                <a14:useLocalDpi xmlns:a14="http://schemas.microsoft.com/office/drawing/2010/main" val="0"/>
              </a:ext>
            </a:extLst>
          </a:blip>
          <a:stretch>
            <a:fillRect/>
          </a:stretch>
        </p:blipFill>
        <p:spPr>
          <a:xfrm>
            <a:off x="-14776056" y="2420698"/>
            <a:ext cx="1646892" cy="1650859"/>
          </a:xfrm>
          <a:prstGeom prst="rect">
            <a:avLst/>
          </a:prstGeom>
          <a:ln>
            <a:solidFill>
              <a:srgbClr val="7030A0"/>
            </a:solidFill>
          </a:ln>
        </p:spPr>
      </p:pic>
      <p:sp>
        <p:nvSpPr>
          <p:cNvPr id="15" name="Obdĺžnik: zaoblené rohy 7">
            <a:extLst>
              <a:ext uri="{FF2B5EF4-FFF2-40B4-BE49-F238E27FC236}">
                <a16:creationId xmlns:a16="http://schemas.microsoft.com/office/drawing/2014/main" id="{65C224B5-C6E9-CFD6-FB3D-A6A6C346A9F4}"/>
              </a:ext>
            </a:extLst>
          </p:cNvPr>
          <p:cNvSpPr/>
          <p:nvPr/>
        </p:nvSpPr>
        <p:spPr>
          <a:xfrm>
            <a:off x="1664882" y="-12561322"/>
            <a:ext cx="795975" cy="811915"/>
          </a:xfrm>
          <a:prstGeom prst="roundRect">
            <a:avLst/>
          </a:prstGeom>
          <a:blipFill dpi="0" rotWithShape="1">
            <a:blip r:embed="rId2"/>
            <a:srcRect/>
            <a:stretch>
              <a:fillRect l="-536881" t="-96886" r="-169468" b="-256686"/>
            </a:stretch>
          </a:blipFill>
          <a:ln w="38100" cap="flat" cmpd="sng" algn="ctr">
            <a:solidFill>
              <a:srgbClr val="7030A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k-SK" sz="1800" b="0" i="0" u="none" strike="noStrike" kern="0" cap="none" spc="0" normalizeH="0" baseline="0" noProof="0">
              <a:ln>
                <a:noFill/>
              </a:ln>
              <a:solidFill>
                <a:prstClr val="white"/>
              </a:solidFill>
              <a:effectLst/>
              <a:uLnTx/>
              <a:uFillTx/>
              <a:latin typeface="Aptos" panose="02110004020202020204"/>
              <a:ea typeface="+mn-ea"/>
              <a:cs typeface="+mn-cs"/>
            </a:endParaRPr>
          </a:p>
        </p:txBody>
      </p:sp>
      <p:pic>
        <p:nvPicPr>
          <p:cNvPr id="16" name="Picture 15">
            <a:extLst>
              <a:ext uri="{FF2B5EF4-FFF2-40B4-BE49-F238E27FC236}">
                <a16:creationId xmlns:a16="http://schemas.microsoft.com/office/drawing/2014/main" id="{88243DB7-0889-3D30-8879-C6FB256267AC}"/>
              </a:ext>
            </a:extLst>
          </p:cNvPr>
          <p:cNvPicPr>
            <a:picLocks noChangeAspect="1"/>
          </p:cNvPicPr>
          <p:nvPr/>
        </p:nvPicPr>
        <p:blipFill>
          <a:blip r:embed="rId5">
            <a:duotone>
              <a:srgbClr val="A02B93">
                <a:shade val="45000"/>
                <a:satMod val="135000"/>
              </a:srgbClr>
              <a:prstClr val="white"/>
            </a:duotone>
            <a:extLst>
              <a:ext uri="{28A0092B-C50C-407E-A947-70E740481C1C}">
                <a14:useLocalDpi xmlns:a14="http://schemas.microsoft.com/office/drawing/2010/main" val="0"/>
              </a:ext>
            </a:extLst>
          </a:blip>
          <a:stretch>
            <a:fillRect/>
          </a:stretch>
        </p:blipFill>
        <p:spPr>
          <a:xfrm>
            <a:off x="1600338" y="-12625745"/>
            <a:ext cx="894024" cy="896177"/>
          </a:xfrm>
          <a:prstGeom prst="rect">
            <a:avLst/>
          </a:prstGeom>
        </p:spPr>
      </p:pic>
      <p:sp>
        <p:nvSpPr>
          <p:cNvPr id="17" name="BlokTextu 1">
            <a:extLst>
              <a:ext uri="{FF2B5EF4-FFF2-40B4-BE49-F238E27FC236}">
                <a16:creationId xmlns:a16="http://schemas.microsoft.com/office/drawing/2014/main" id="{F43C3FDC-0176-BF2F-65D3-BC395363AAA4}"/>
              </a:ext>
            </a:extLst>
          </p:cNvPr>
          <p:cNvSpPr txBox="1"/>
          <p:nvPr/>
        </p:nvSpPr>
        <p:spPr>
          <a:xfrm>
            <a:off x="1600338" y="-11491238"/>
            <a:ext cx="5928686" cy="1969770"/>
          </a:xfrm>
          <a:prstGeom prst="rect">
            <a:avLst/>
          </a:prstGeom>
          <a:noFill/>
        </p:spPr>
        <p:txBody>
          <a:bodyPr wrap="square" rtlCol="0">
            <a:spAutoFit/>
          </a:bodyPr>
          <a:lstStyle/>
          <a:p>
            <a:r>
              <a:rPr lang="sk-SK" sz="3600" dirty="0">
                <a:solidFill>
                  <a:prstClr val="white"/>
                </a:solidFill>
                <a:latin typeface="Segoe UI Variable Display" pitchFamily="2" charset="0"/>
              </a:rPr>
              <a:t>Welcome to Windows 18</a:t>
            </a:r>
            <a:r>
              <a:rPr lang="en-US" sz="3600" dirty="0">
                <a:solidFill>
                  <a:prstClr val="white"/>
                </a:solidFill>
                <a:latin typeface="Segoe UI Variable Display" pitchFamily="2" charset="0"/>
              </a:rPr>
              <a:t> 2024</a:t>
            </a:r>
            <a:r>
              <a:rPr lang="sk-SK" sz="3600" dirty="0">
                <a:solidFill>
                  <a:prstClr val="white"/>
                </a:solidFill>
                <a:latin typeface="Segoe UI Variable Display" pitchFamily="2" charset="0"/>
              </a:rPr>
              <a:t>!</a:t>
            </a:r>
          </a:p>
          <a:p>
            <a:endParaRPr lang="sk-SK" sz="1400" dirty="0">
              <a:solidFill>
                <a:prstClr val="white"/>
              </a:solidFill>
              <a:latin typeface="Segoe UI Variable Display" pitchFamily="2" charset="0"/>
            </a:endParaRPr>
          </a:p>
          <a:p>
            <a:r>
              <a:rPr lang="sk-SK" dirty="0">
                <a:solidFill>
                  <a:prstClr val="white"/>
                </a:solidFill>
                <a:latin typeface="Segoe UI Variable Display" pitchFamily="2" charset="0"/>
              </a:rPr>
              <a:t>Now you</a:t>
            </a:r>
            <a:r>
              <a:rPr lang="en-US" dirty="0">
                <a:solidFill>
                  <a:prstClr val="white"/>
                </a:solidFill>
                <a:latin typeface="Segoe UI Variable Display" pitchFamily="2" charset="0"/>
              </a:rPr>
              <a:t>’re installing the best version of Windows! We look forward to showing it to you!</a:t>
            </a:r>
            <a:endParaRPr lang="sk-SK" dirty="0">
              <a:solidFill>
                <a:prstClr val="white"/>
              </a:solidFill>
              <a:latin typeface="Segoe UI Variable Display" pitchFamily="2" charset="0"/>
            </a:endParaRPr>
          </a:p>
        </p:txBody>
      </p:sp>
      <p:sp>
        <p:nvSpPr>
          <p:cNvPr id="18" name="Google Shape;276;p19">
            <a:extLst>
              <a:ext uri="{FF2B5EF4-FFF2-40B4-BE49-F238E27FC236}">
                <a16:creationId xmlns:a16="http://schemas.microsoft.com/office/drawing/2014/main" id="{A68005B9-E1BD-1818-EB88-7DB7B9475635}"/>
              </a:ext>
            </a:extLst>
          </p:cNvPr>
          <p:cNvSpPr/>
          <p:nvPr/>
        </p:nvSpPr>
        <p:spPr>
          <a:xfrm>
            <a:off x="5204655" y="5897076"/>
            <a:ext cx="2616959" cy="249605"/>
          </a:xfrm>
          <a:prstGeom prst="rect">
            <a:avLst/>
          </a:prstGeom>
          <a:solidFill>
            <a:srgbClr val="00B050"/>
          </a:solidFill>
          <a:ln>
            <a:noFill/>
          </a:ln>
        </p:spPr>
        <p:txBody>
          <a:bodyPr spcFirstLastPara="1" wrap="square" lIns="91425" tIns="45700" rIns="91425" bIns="457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buClr>
                <a:srgbClr val="000000"/>
              </a:buClr>
              <a:buFont typeface="Arial"/>
              <a:buNone/>
              <a:defRPr/>
            </a:pPr>
            <a:endParaRPr kern="0">
              <a:solidFill>
                <a:prstClr val="black"/>
              </a:solidFill>
              <a:latin typeface="Play"/>
              <a:ea typeface="Play"/>
              <a:cs typeface="Play"/>
              <a:sym typeface="Play"/>
            </a:endParaRPr>
          </a:p>
        </p:txBody>
      </p:sp>
      <p:sp>
        <p:nvSpPr>
          <p:cNvPr id="19" name="BlokTextu 1">
            <a:extLst>
              <a:ext uri="{FF2B5EF4-FFF2-40B4-BE49-F238E27FC236}">
                <a16:creationId xmlns:a16="http://schemas.microsoft.com/office/drawing/2014/main" id="{6455DF22-3F3D-1BD6-2FAB-93F07EBAA80E}"/>
              </a:ext>
            </a:extLst>
          </p:cNvPr>
          <p:cNvSpPr txBox="1"/>
          <p:nvPr/>
        </p:nvSpPr>
        <p:spPr>
          <a:xfrm>
            <a:off x="868341" y="14156212"/>
            <a:ext cx="5632587" cy="1415772"/>
          </a:xfrm>
          <a:prstGeom prst="rect">
            <a:avLst/>
          </a:prstGeom>
          <a:noFill/>
        </p:spPr>
        <p:txBody>
          <a:bodyPr wrap="square" rtlCol="0">
            <a:spAutoFit/>
          </a:bodyPr>
          <a:lstStyle/>
          <a:p>
            <a:r>
              <a:rPr lang="sk-SK" sz="3600" dirty="0">
                <a:solidFill>
                  <a:prstClr val="black"/>
                </a:solidFill>
                <a:latin typeface="Segoe UI Variable Display" pitchFamily="2" charset="0"/>
              </a:rPr>
              <a:t>Laptops! Smooth and light</a:t>
            </a:r>
          </a:p>
          <a:p>
            <a:endParaRPr lang="sk-SK" sz="1400" dirty="0">
              <a:solidFill>
                <a:prstClr val="black"/>
              </a:solidFill>
              <a:latin typeface="Segoe UI Variable Display" pitchFamily="2" charset="0"/>
            </a:endParaRPr>
          </a:p>
          <a:p>
            <a:r>
              <a:rPr lang="sk-SK" dirty="0">
                <a:solidFill>
                  <a:prstClr val="black"/>
                </a:solidFill>
                <a:latin typeface="Segoe UI Variable Display" pitchFamily="2" charset="0"/>
              </a:rPr>
              <a:t>Windows 1</a:t>
            </a:r>
            <a:r>
              <a:rPr lang="en-US" dirty="0">
                <a:solidFill>
                  <a:prstClr val="black"/>
                </a:solidFill>
                <a:latin typeface="Segoe UI Variable Display" pitchFamily="2" charset="0"/>
              </a:rPr>
              <a:t>3</a:t>
            </a:r>
            <a:r>
              <a:rPr lang="sk-SK" dirty="0">
                <a:solidFill>
                  <a:prstClr val="black"/>
                </a:solidFill>
                <a:latin typeface="Segoe UI Variable Display" pitchFamily="2" charset="0"/>
              </a:rPr>
              <a:t> is very good idea for laptops! And you can use the </a:t>
            </a:r>
            <a:r>
              <a:rPr lang="sk-SK" dirty="0" err="1">
                <a:solidFill>
                  <a:prstClr val="black"/>
                </a:solidFill>
                <a:latin typeface="Segoe UI Variable Display" pitchFamily="2" charset="0"/>
              </a:rPr>
              <a:t>fingerprint</a:t>
            </a:r>
            <a:r>
              <a:rPr lang="sk-SK" dirty="0">
                <a:solidFill>
                  <a:prstClr val="black"/>
                </a:solidFill>
                <a:latin typeface="Segoe UI Variable Display" pitchFamily="2" charset="0"/>
              </a:rPr>
              <a:t>! All </a:t>
            </a:r>
            <a:r>
              <a:rPr lang="sk-SK" dirty="0" err="1">
                <a:solidFill>
                  <a:prstClr val="black"/>
                </a:solidFill>
                <a:latin typeface="Segoe UI Variable Display" pitchFamily="2" charset="0"/>
              </a:rPr>
              <a:t>good</a:t>
            </a:r>
            <a:r>
              <a:rPr lang="sk-SK" dirty="0">
                <a:solidFill>
                  <a:prstClr val="black"/>
                </a:solidFill>
                <a:latin typeface="Segoe UI Variable Display" pitchFamily="2" charset="0"/>
              </a:rPr>
              <a:t> is in laptops!</a:t>
            </a:r>
          </a:p>
        </p:txBody>
      </p:sp>
      <p:grpSp>
        <p:nvGrpSpPr>
          <p:cNvPr id="20" name="Skupina 1">
            <a:extLst>
              <a:ext uri="{FF2B5EF4-FFF2-40B4-BE49-F238E27FC236}">
                <a16:creationId xmlns:a16="http://schemas.microsoft.com/office/drawing/2014/main" id="{CE5F2CB1-ACCD-280C-DB2C-3C08C0D860A7}"/>
              </a:ext>
            </a:extLst>
          </p:cNvPr>
          <p:cNvGrpSpPr/>
          <p:nvPr/>
        </p:nvGrpSpPr>
        <p:grpSpPr>
          <a:xfrm>
            <a:off x="-17762058" y="1374515"/>
            <a:ext cx="5478625" cy="4108969"/>
            <a:chOff x="5988697" y="1374515"/>
            <a:chExt cx="5478625" cy="4108969"/>
          </a:xfrm>
        </p:grpSpPr>
        <p:pic>
          <p:nvPicPr>
            <p:cNvPr id="21" name="Obrázok 2">
              <a:extLst>
                <a:ext uri="{FF2B5EF4-FFF2-40B4-BE49-F238E27FC236}">
                  <a16:creationId xmlns:a16="http://schemas.microsoft.com/office/drawing/2014/main" id="{FAA2A439-A8DB-E6D5-AB53-432F0C03E2C0}"/>
                </a:ext>
              </a:extLst>
            </p:cNvPr>
            <p:cNvPicPr>
              <a:picLocks noChangeAspect="1"/>
            </p:cNvPicPr>
            <p:nvPr/>
          </p:nvPicPr>
          <p:blipFill>
            <a:blip r:embed="rId6"/>
            <a:stretch>
              <a:fillRect/>
            </a:stretch>
          </p:blipFill>
          <p:spPr>
            <a:xfrm>
              <a:off x="5988697" y="1374515"/>
              <a:ext cx="5478625" cy="4108969"/>
            </a:xfrm>
            <a:prstGeom prst="rect">
              <a:avLst/>
            </a:prstGeom>
          </p:spPr>
        </p:pic>
        <p:pic>
          <p:nvPicPr>
            <p:cNvPr id="22" name="Obrázok 3">
              <a:extLst>
                <a:ext uri="{FF2B5EF4-FFF2-40B4-BE49-F238E27FC236}">
                  <a16:creationId xmlns:a16="http://schemas.microsoft.com/office/drawing/2014/main" id="{E186AE66-535C-D896-FC0A-6BD928F50A54}"/>
                </a:ext>
              </a:extLst>
            </p:cNvPr>
            <p:cNvPicPr>
              <a:picLocks noChangeAspect="1"/>
            </p:cNvPicPr>
            <p:nvPr/>
          </p:nvPicPr>
          <p:blipFill rotWithShape="1">
            <a:blip r:embed="rId6"/>
            <a:srcRect l="60318" t="63284" r="18564" b="31947"/>
            <a:stretch/>
          </p:blipFill>
          <p:spPr>
            <a:xfrm>
              <a:off x="8136294" y="3993502"/>
              <a:ext cx="1156996" cy="195943"/>
            </a:xfrm>
            <a:prstGeom prst="rect">
              <a:avLst/>
            </a:prstGeom>
          </p:spPr>
        </p:pic>
      </p:grpSp>
      <p:pic>
        <p:nvPicPr>
          <p:cNvPr id="23" name="Picture 22">
            <a:extLst>
              <a:ext uri="{FF2B5EF4-FFF2-40B4-BE49-F238E27FC236}">
                <a16:creationId xmlns:a16="http://schemas.microsoft.com/office/drawing/2014/main" id="{A8C8DCC9-0B2A-5906-7E31-C864C62DE1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175806" y="1531723"/>
            <a:ext cx="4303892" cy="2461779"/>
          </a:xfrm>
          <a:prstGeom prst="rect">
            <a:avLst/>
          </a:prstGeom>
        </p:spPr>
      </p:pic>
      <p:sp>
        <p:nvSpPr>
          <p:cNvPr id="24" name="Obdĺžnik: zaoblené rohy 1">
            <a:extLst>
              <a:ext uri="{FF2B5EF4-FFF2-40B4-BE49-F238E27FC236}">
                <a16:creationId xmlns:a16="http://schemas.microsoft.com/office/drawing/2014/main" id="{48D087DB-DA49-DAD5-F00E-2E2504857DD8}"/>
              </a:ext>
            </a:extLst>
          </p:cNvPr>
          <p:cNvSpPr/>
          <p:nvPr/>
        </p:nvSpPr>
        <p:spPr>
          <a:xfrm>
            <a:off x="-23398797" y="2147977"/>
            <a:ext cx="4891178" cy="2786332"/>
          </a:xfrm>
          <a:prstGeom prst="roundRect">
            <a:avLst>
              <a:gd name="adj" fmla="val 13571"/>
            </a:avLst>
          </a:prstGeom>
          <a:solidFill>
            <a:sysClr val="windowText" lastClr="000000"/>
          </a:solidFill>
          <a:ln w="0" cap="flat" cmpd="sng" algn="ctr">
            <a:noFill/>
            <a:prstDash val="solid"/>
            <a:miter lim="800000"/>
          </a:ln>
          <a:effectLst>
            <a:outerShdw blurRad="63500" sx="102000" sy="102000" algn="ctr" rotWithShape="0">
              <a:sysClr val="window" lastClr="FFFFFF">
                <a:alpha val="40000"/>
              </a:sys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k-SK"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25" name="Obdĺžnik: zaoblené rohy 2">
            <a:extLst>
              <a:ext uri="{FF2B5EF4-FFF2-40B4-BE49-F238E27FC236}">
                <a16:creationId xmlns:a16="http://schemas.microsoft.com/office/drawing/2014/main" id="{999F98CE-7602-8C68-6B14-DDFA1F69F4DB}"/>
              </a:ext>
            </a:extLst>
          </p:cNvPr>
          <p:cNvSpPr/>
          <p:nvPr/>
        </p:nvSpPr>
        <p:spPr>
          <a:xfrm>
            <a:off x="-23062367" y="2432649"/>
            <a:ext cx="4252823" cy="2182483"/>
          </a:xfrm>
          <a:prstGeom prst="roundRect">
            <a:avLst>
              <a:gd name="adj" fmla="val 10343"/>
            </a:avLst>
          </a:prstGeom>
          <a:blipFill dpi="0" rotWithShape="1">
            <a:blip r:embed="rId2"/>
            <a:srcRect/>
            <a:stretch>
              <a:fillRect l="-406" t="-5731" r="406" b="-7312"/>
            </a:stretch>
          </a:blip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k-SK"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27" name="BlokTextu 3">
            <a:extLst>
              <a:ext uri="{FF2B5EF4-FFF2-40B4-BE49-F238E27FC236}">
                <a16:creationId xmlns:a16="http://schemas.microsoft.com/office/drawing/2014/main" id="{605468EB-705F-B4B7-71AD-07172C6365E7}"/>
              </a:ext>
            </a:extLst>
          </p:cNvPr>
          <p:cNvSpPr txBox="1"/>
          <p:nvPr/>
        </p:nvSpPr>
        <p:spPr>
          <a:xfrm>
            <a:off x="850757" y="29630660"/>
            <a:ext cx="5632587" cy="1415772"/>
          </a:xfrm>
          <a:prstGeom prst="rect">
            <a:avLst/>
          </a:prstGeom>
          <a:noFill/>
        </p:spPr>
        <p:txBody>
          <a:bodyPr wrap="square" rtlCol="0">
            <a:spAutoFit/>
          </a:bodyPr>
          <a:lstStyle/>
          <a:p>
            <a:r>
              <a:rPr lang="sk-SK" sz="3600" dirty="0">
                <a:solidFill>
                  <a:prstClr val="black"/>
                </a:solidFill>
                <a:latin typeface="Segoe UI Variable Display" pitchFamily="2" charset="0"/>
              </a:rPr>
              <a:t>Compatibile for tablets</a:t>
            </a:r>
          </a:p>
          <a:p>
            <a:endParaRPr lang="sk-SK" sz="1400" dirty="0">
              <a:solidFill>
                <a:prstClr val="black"/>
              </a:solidFill>
              <a:latin typeface="Segoe UI Variable Display" pitchFamily="2" charset="0"/>
            </a:endParaRPr>
          </a:p>
          <a:p>
            <a:r>
              <a:rPr lang="sk-SK" dirty="0">
                <a:solidFill>
                  <a:prstClr val="black"/>
                </a:solidFill>
                <a:latin typeface="Segoe UI Variable Display" pitchFamily="2" charset="0"/>
              </a:rPr>
              <a:t>Windows 18 is smoothly running on tablets or laptops with tablet mode!</a:t>
            </a:r>
          </a:p>
        </p:txBody>
      </p:sp>
      <p:pic>
        <p:nvPicPr>
          <p:cNvPr id="48" name="Obrázok 8">
            <a:extLst>
              <a:ext uri="{FF2B5EF4-FFF2-40B4-BE49-F238E27FC236}">
                <a16:creationId xmlns:a16="http://schemas.microsoft.com/office/drawing/2014/main" id="{D1326A92-460F-CC2C-D650-668577DEFC17}"/>
              </a:ext>
            </a:extLst>
          </p:cNvPr>
          <p:cNvPicPr>
            <a:picLocks noChangeAspect="1"/>
          </p:cNvPicPr>
          <p:nvPr/>
        </p:nvPicPr>
        <p:blipFill>
          <a:blip r:embed="rId7"/>
          <a:stretch>
            <a:fillRect/>
          </a:stretch>
        </p:blipFill>
        <p:spPr>
          <a:xfrm rot="20518386">
            <a:off x="-21100741" y="3429000"/>
            <a:ext cx="920510" cy="920510"/>
          </a:xfrm>
          <a:prstGeom prst="rect">
            <a:avLst/>
          </a:prstGeom>
        </p:spPr>
      </p:pic>
      <p:sp>
        <p:nvSpPr>
          <p:cNvPr id="49" name="Obdĺžnik: zaoblené rohy 1">
            <a:extLst>
              <a:ext uri="{FF2B5EF4-FFF2-40B4-BE49-F238E27FC236}">
                <a16:creationId xmlns:a16="http://schemas.microsoft.com/office/drawing/2014/main" id="{14239662-D573-F6E3-133A-A6D9FA723C33}"/>
              </a:ext>
            </a:extLst>
          </p:cNvPr>
          <p:cNvSpPr/>
          <p:nvPr/>
        </p:nvSpPr>
        <p:spPr>
          <a:xfrm>
            <a:off x="-43763739" y="1116454"/>
            <a:ext cx="3234908" cy="4641012"/>
          </a:xfrm>
          <a:prstGeom prst="roundRect">
            <a:avLst>
              <a:gd name="adj" fmla="val 5458"/>
            </a:avLst>
          </a:prstGeom>
          <a:solidFill>
            <a:sysClr val="window" lastClr="FFFFFF"/>
          </a:solidFill>
          <a:ln w="28575"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k-SK"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51" name="Obdĺžnik: zaoblené rohy 6">
            <a:extLst>
              <a:ext uri="{FF2B5EF4-FFF2-40B4-BE49-F238E27FC236}">
                <a16:creationId xmlns:a16="http://schemas.microsoft.com/office/drawing/2014/main" id="{F07ABF8D-FE2C-2167-304F-3F0B550EC5EC}"/>
              </a:ext>
            </a:extLst>
          </p:cNvPr>
          <p:cNvSpPr/>
          <p:nvPr/>
        </p:nvSpPr>
        <p:spPr>
          <a:xfrm>
            <a:off x="-43763739" y="1116454"/>
            <a:ext cx="3234908" cy="4641012"/>
          </a:xfrm>
          <a:prstGeom prst="roundRect">
            <a:avLst>
              <a:gd name="adj" fmla="val 5458"/>
            </a:avLst>
          </a:prstGeom>
          <a:blipFill>
            <a:blip r:embed="rId2">
              <a:alphaModFix amt="60000"/>
            </a:blip>
            <a:stretch>
              <a:fillRect l="-5935" t="-45599" r="-204689" b="-20234"/>
            </a:stretch>
          </a:blipFill>
          <a:ln w="28575" cap="flat" cmpd="sng" algn="ctr">
            <a:solidFill>
              <a:srgbClr val="0070C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k-SK" sz="1800" b="0" i="0" u="none" strike="noStrike" kern="0" cap="none" spc="0" normalizeH="0" baseline="0" noProof="0">
              <a:ln>
                <a:noFill/>
              </a:ln>
              <a:solidFill>
                <a:prstClr val="white"/>
              </a:solidFill>
              <a:effectLst/>
              <a:uLnTx/>
              <a:uFillTx/>
              <a:latin typeface="Aptos" panose="02110004020202020204"/>
              <a:ea typeface="+mn-ea"/>
              <a:cs typeface="+mn-cs"/>
            </a:endParaRPr>
          </a:p>
        </p:txBody>
      </p:sp>
      <p:pic>
        <p:nvPicPr>
          <p:cNvPr id="52" name="Obrázok 14">
            <a:extLst>
              <a:ext uri="{FF2B5EF4-FFF2-40B4-BE49-F238E27FC236}">
                <a16:creationId xmlns:a16="http://schemas.microsoft.com/office/drawing/2014/main" id="{76D40F75-FE3B-21F9-67FA-C7E798F72B0C}"/>
              </a:ext>
            </a:extLst>
          </p:cNvPr>
          <p:cNvPicPr>
            <a:picLocks noChangeAspect="1"/>
          </p:cNvPicPr>
          <p:nvPr/>
        </p:nvPicPr>
        <p:blipFill>
          <a:blip r:embed="rId8"/>
          <a:stretch>
            <a:fillRect/>
          </a:stretch>
        </p:blipFill>
        <p:spPr>
          <a:xfrm>
            <a:off x="-42510802" y="1284029"/>
            <a:ext cx="729032" cy="729032"/>
          </a:xfrm>
          <a:prstGeom prst="rect">
            <a:avLst/>
          </a:prstGeom>
        </p:spPr>
      </p:pic>
      <p:sp>
        <p:nvSpPr>
          <p:cNvPr id="53" name="BlokTextu 15">
            <a:extLst>
              <a:ext uri="{FF2B5EF4-FFF2-40B4-BE49-F238E27FC236}">
                <a16:creationId xmlns:a16="http://schemas.microsoft.com/office/drawing/2014/main" id="{2926376C-F4E1-60C3-DBFB-A548C60FB0DA}"/>
              </a:ext>
            </a:extLst>
          </p:cNvPr>
          <p:cNvSpPr txBox="1"/>
          <p:nvPr/>
        </p:nvSpPr>
        <p:spPr>
          <a:xfrm>
            <a:off x="-43543240" y="2185589"/>
            <a:ext cx="2793909" cy="338554"/>
          </a:xfrm>
          <a:prstGeom prst="rect">
            <a:avLst/>
          </a:prstGeom>
          <a:noFill/>
        </p:spPr>
        <p:txBody>
          <a:bodyPr wrap="square" rtlCol="0">
            <a:spAutoFit/>
          </a:bodyPr>
          <a:lstStyle/>
          <a:p>
            <a:pPr algn="ctr"/>
            <a:r>
              <a:rPr lang="sk-SK" sz="1600" dirty="0">
                <a:solidFill>
                  <a:prstClr val="black"/>
                </a:solidFill>
                <a:latin typeface="Segoe UI Variable Display" pitchFamily="2" charset="0"/>
              </a:rPr>
              <a:t>Windows Copilot</a:t>
            </a:r>
          </a:p>
        </p:txBody>
      </p:sp>
      <p:sp>
        <p:nvSpPr>
          <p:cNvPr id="54" name="Bublina reči: obdĺžnik so zaoblenými rohmi 16">
            <a:extLst>
              <a:ext uri="{FF2B5EF4-FFF2-40B4-BE49-F238E27FC236}">
                <a16:creationId xmlns:a16="http://schemas.microsoft.com/office/drawing/2014/main" id="{D6EAD1A0-B80F-4C50-5121-88DE79C9AA32}"/>
              </a:ext>
            </a:extLst>
          </p:cNvPr>
          <p:cNvSpPr/>
          <p:nvPr/>
        </p:nvSpPr>
        <p:spPr>
          <a:xfrm>
            <a:off x="-43581270" y="3841863"/>
            <a:ext cx="1605553" cy="338554"/>
          </a:xfrm>
          <a:prstGeom prst="wedgeRoundRectCallout">
            <a:avLst>
              <a:gd name="adj1" fmla="val -57600"/>
              <a:gd name="adj2" fmla="val 26842"/>
              <a:gd name="adj3" fmla="val 16667"/>
            </a:avLst>
          </a:prstGeom>
          <a:solidFill>
            <a:srgbClr val="00B0F0">
              <a:alpha val="70000"/>
            </a:srgbClr>
          </a:solidFill>
          <a:ln w="3175" cap="flat" cmpd="sng" algn="ctr">
            <a:no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sk-SK" sz="1100" b="0" i="0" u="none" strike="noStrike" kern="0" cap="none" spc="0" normalizeH="0" baseline="0" noProof="0" dirty="0">
                <a:ln>
                  <a:noFill/>
                </a:ln>
                <a:solidFill>
                  <a:prstClr val="black"/>
                </a:solidFill>
                <a:effectLst/>
                <a:uLnTx/>
                <a:uFillTx/>
                <a:latin typeface="Segoe UI Variable Display" pitchFamily="2" charset="0"/>
                <a:ea typeface="+mn-ea"/>
                <a:cs typeface="+mn-cs"/>
              </a:rPr>
              <a:t>Good Afternoon!</a:t>
            </a:r>
          </a:p>
        </p:txBody>
      </p:sp>
      <p:sp>
        <p:nvSpPr>
          <p:cNvPr id="55" name="Bublina reči: obdĺžnik so zaoblenými rohmi 19">
            <a:extLst>
              <a:ext uri="{FF2B5EF4-FFF2-40B4-BE49-F238E27FC236}">
                <a16:creationId xmlns:a16="http://schemas.microsoft.com/office/drawing/2014/main" id="{6E35E49A-9E39-C367-4F9E-3933479415AD}"/>
              </a:ext>
            </a:extLst>
          </p:cNvPr>
          <p:cNvSpPr/>
          <p:nvPr/>
        </p:nvSpPr>
        <p:spPr>
          <a:xfrm flipH="1">
            <a:off x="-42350572" y="4350285"/>
            <a:ext cx="1605553" cy="338554"/>
          </a:xfrm>
          <a:prstGeom prst="wedgeRoundRectCallout">
            <a:avLst>
              <a:gd name="adj1" fmla="val -57600"/>
              <a:gd name="adj2" fmla="val 26842"/>
              <a:gd name="adj3" fmla="val 16667"/>
            </a:avLst>
          </a:prstGeom>
          <a:solidFill>
            <a:srgbClr val="0070C0">
              <a:alpha val="70000"/>
            </a:srgbClr>
          </a:solidFill>
          <a:ln w="3175" cap="flat" cmpd="sng" algn="ctr">
            <a:no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sk-SK" sz="1100" b="0" i="0" u="none" strike="noStrike" kern="0" cap="none" spc="0" normalizeH="0" baseline="0" noProof="0" dirty="0">
                <a:ln>
                  <a:noFill/>
                </a:ln>
                <a:solidFill>
                  <a:prstClr val="black">
                    <a:lumMod val="75000"/>
                    <a:lumOff val="25000"/>
                  </a:prstClr>
                </a:solidFill>
                <a:effectLst/>
                <a:uLnTx/>
                <a:uFillTx/>
                <a:latin typeface="Segoe UI Variable Display" pitchFamily="2" charset="0"/>
                <a:ea typeface="+mn-ea"/>
                <a:cs typeface="+mn-cs"/>
              </a:rPr>
              <a:t>Write your massage</a:t>
            </a:r>
          </a:p>
        </p:txBody>
      </p:sp>
      <p:sp>
        <p:nvSpPr>
          <p:cNvPr id="56" name="BlokTextu 21">
            <a:extLst>
              <a:ext uri="{FF2B5EF4-FFF2-40B4-BE49-F238E27FC236}">
                <a16:creationId xmlns:a16="http://schemas.microsoft.com/office/drawing/2014/main" id="{903C34A5-30A6-E448-8E9C-5F99376FA3E6}"/>
              </a:ext>
            </a:extLst>
          </p:cNvPr>
          <p:cNvSpPr txBox="1"/>
          <p:nvPr/>
        </p:nvSpPr>
        <p:spPr>
          <a:xfrm>
            <a:off x="-42301025" y="4385873"/>
            <a:ext cx="1384005" cy="261610"/>
          </a:xfrm>
          <a:prstGeom prst="rect">
            <a:avLst/>
          </a:prstGeom>
          <a:solidFill>
            <a:srgbClr val="418ABD"/>
          </a:solidFill>
        </p:spPr>
        <p:txBody>
          <a:bodyPr wrap="square" rtlCol="0">
            <a:spAutoFit/>
          </a:bodyPr>
          <a:lstStyle/>
          <a:p>
            <a:r>
              <a:rPr lang="sk-SK" sz="1100" dirty="0">
                <a:solidFill>
                  <a:prstClr val="black"/>
                </a:solidFill>
                <a:latin typeface="Segoe UI Variable Display" pitchFamily="2" charset="0"/>
              </a:rPr>
              <a:t>Turn on dark mode</a:t>
            </a:r>
          </a:p>
        </p:txBody>
      </p:sp>
      <p:sp>
        <p:nvSpPr>
          <p:cNvPr id="57" name="Bublina reči: obdĺžnik so zaoblenými rohmi 23">
            <a:extLst>
              <a:ext uri="{FF2B5EF4-FFF2-40B4-BE49-F238E27FC236}">
                <a16:creationId xmlns:a16="http://schemas.microsoft.com/office/drawing/2014/main" id="{7665E6BF-0307-80BE-6644-DF9281ACD5C4}"/>
              </a:ext>
            </a:extLst>
          </p:cNvPr>
          <p:cNvSpPr/>
          <p:nvPr/>
        </p:nvSpPr>
        <p:spPr>
          <a:xfrm>
            <a:off x="-43581538" y="4858707"/>
            <a:ext cx="559672" cy="338554"/>
          </a:xfrm>
          <a:prstGeom prst="wedgeRoundRectCallout">
            <a:avLst>
              <a:gd name="adj1" fmla="val -57600"/>
              <a:gd name="adj2" fmla="val 26842"/>
              <a:gd name="adj3" fmla="val 16667"/>
            </a:avLst>
          </a:prstGeom>
          <a:solidFill>
            <a:srgbClr val="00B0F0">
              <a:alpha val="70000"/>
            </a:srgbClr>
          </a:solidFill>
          <a:ln w="3175" cap="flat" cmpd="sng" algn="ctr">
            <a:no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sk-SK" sz="1100" b="0" i="0" u="none" strike="noStrike" kern="0" cap="none" spc="0" normalizeH="0" baseline="0" noProof="0" dirty="0">
                <a:ln>
                  <a:noFill/>
                </a:ln>
                <a:solidFill>
                  <a:prstClr val="black"/>
                </a:solidFill>
                <a:effectLst/>
                <a:uLnTx/>
                <a:uFillTx/>
                <a:latin typeface="Segoe UI Variable Display" pitchFamily="2" charset="0"/>
                <a:ea typeface="+mn-ea"/>
                <a:cs typeface="+mn-cs"/>
              </a:rPr>
              <a:t>Sure!</a:t>
            </a:r>
          </a:p>
        </p:txBody>
      </p:sp>
      <p:pic>
        <p:nvPicPr>
          <p:cNvPr id="58" name="Obrázok 14">
            <a:extLst>
              <a:ext uri="{FF2B5EF4-FFF2-40B4-BE49-F238E27FC236}">
                <a16:creationId xmlns:a16="http://schemas.microsoft.com/office/drawing/2014/main" id="{BEBDA39B-C446-E0DB-A964-0F7165C18E2B}"/>
              </a:ext>
            </a:extLst>
          </p:cNvPr>
          <p:cNvPicPr>
            <a:picLocks noChangeAspect="1"/>
          </p:cNvPicPr>
          <p:nvPr/>
        </p:nvPicPr>
        <p:blipFill>
          <a:blip r:embed="rId8"/>
          <a:stretch>
            <a:fillRect/>
          </a:stretch>
        </p:blipFill>
        <p:spPr>
          <a:xfrm>
            <a:off x="1440503" y="-55851070"/>
            <a:ext cx="729032" cy="729032"/>
          </a:xfrm>
          <a:prstGeom prst="rect">
            <a:avLst/>
          </a:prstGeom>
        </p:spPr>
      </p:pic>
      <p:sp>
        <p:nvSpPr>
          <p:cNvPr id="59" name="TextBox 58">
            <a:extLst>
              <a:ext uri="{FF2B5EF4-FFF2-40B4-BE49-F238E27FC236}">
                <a16:creationId xmlns:a16="http://schemas.microsoft.com/office/drawing/2014/main" id="{395F5678-CBB4-4FF7-F856-93ECB2CBC04D}"/>
              </a:ext>
            </a:extLst>
          </p:cNvPr>
          <p:cNvSpPr txBox="1"/>
          <p:nvPr/>
        </p:nvSpPr>
        <p:spPr>
          <a:xfrm>
            <a:off x="1381787" y="-54905359"/>
            <a:ext cx="5374243" cy="2554545"/>
          </a:xfrm>
          <a:prstGeom prst="rect">
            <a:avLst/>
          </a:prstGeom>
          <a:noFill/>
        </p:spPr>
        <p:txBody>
          <a:bodyPr wrap="square" rtlCol="0">
            <a:spAutoFit/>
          </a:bodyPr>
          <a:lstStyle/>
          <a:p>
            <a:r>
              <a:rPr lang="en-US" sz="2400" dirty="0">
                <a:solidFill>
                  <a:prstClr val="black"/>
                </a:solidFill>
                <a:latin typeface="Segoe UI" panose="020B0502040204020203" pitchFamily="34" charset="0"/>
                <a:cs typeface="Segoe UI" panose="020B0502040204020203" pitchFamily="34" charset="0"/>
              </a:rPr>
              <a:t>New Windows 13 Copilot </a:t>
            </a:r>
          </a:p>
          <a:p>
            <a:endParaRPr lang="en-US" sz="1400" dirty="0">
              <a:solidFill>
                <a:prstClr val="black"/>
              </a:solidFill>
              <a:latin typeface="Segoe UI" panose="020B0502040204020203" pitchFamily="34" charset="0"/>
              <a:cs typeface="Segoe UI" panose="020B0502040204020203" pitchFamily="34" charset="0"/>
            </a:endParaRPr>
          </a:p>
          <a:p>
            <a:r>
              <a:rPr lang="en-US" sz="1400" dirty="0">
                <a:solidFill>
                  <a:prstClr val="black"/>
                </a:solidFill>
                <a:latin typeface="Segoe UI" panose="020B0502040204020203" pitchFamily="34" charset="0"/>
                <a:cs typeface="Segoe UI" panose="020B0502040204020203" pitchFamily="34" charset="0"/>
              </a:rPr>
              <a:t>Say Hello to Windows 13 Copilot. Microsoft’s AI Features Virtual assistant. It Understands and anticipates your needs, making suggestions for tasks, setting reminders, and providing helpful insights.</a:t>
            </a:r>
          </a:p>
          <a:p>
            <a:endParaRPr lang="en-US" sz="1400" dirty="0">
              <a:solidFill>
                <a:prstClr val="black"/>
              </a:solidFill>
              <a:latin typeface="Segoe UI" panose="020B0502040204020203" pitchFamily="34" charset="0"/>
              <a:cs typeface="Segoe UI" panose="020B0502040204020203" pitchFamily="34" charset="0"/>
            </a:endParaRPr>
          </a:p>
          <a:p>
            <a:r>
              <a:rPr lang="en-US" sz="1400" dirty="0">
                <a:solidFill>
                  <a:prstClr val="black"/>
                </a:solidFill>
                <a:latin typeface="Segoe UI" panose="020B0502040204020203" pitchFamily="34" charset="0"/>
                <a:cs typeface="Segoe UI" panose="020B0502040204020203" pitchFamily="34" charset="0"/>
              </a:rPr>
              <a:t>It seamlessly works across all your devices., making it a true personal assistant.</a:t>
            </a:r>
          </a:p>
          <a:p>
            <a:endParaRPr lang="en-US" sz="2400" dirty="0">
              <a:solidFill>
                <a:prstClr val="black"/>
              </a:solidFill>
              <a:latin typeface="Segoe UI" panose="020B0502040204020203" pitchFamily="34" charset="0"/>
              <a:cs typeface="Segoe UI" panose="020B0502040204020203" pitchFamily="34" charset="0"/>
            </a:endParaRPr>
          </a:p>
        </p:txBody>
      </p:sp>
      <p:pic>
        <p:nvPicPr>
          <p:cNvPr id="60" name="Google Shape;1554;p95">
            <a:extLst>
              <a:ext uri="{FF2B5EF4-FFF2-40B4-BE49-F238E27FC236}">
                <a16:creationId xmlns:a16="http://schemas.microsoft.com/office/drawing/2014/main" id="{145626CD-1699-6757-B556-275D93A44784}"/>
              </a:ext>
            </a:extLst>
          </p:cNvPr>
          <p:cNvPicPr preferRelativeResize="0"/>
          <p:nvPr/>
        </p:nvPicPr>
        <p:blipFill rotWithShape="1">
          <a:blip r:embed="rId9">
            <a:alphaModFix/>
          </a:blip>
          <a:srcRect/>
          <a:stretch/>
        </p:blipFill>
        <p:spPr>
          <a:xfrm>
            <a:off x="1552703" y="51897892"/>
            <a:ext cx="536963" cy="536963"/>
          </a:xfrm>
          <a:prstGeom prst="rect">
            <a:avLst/>
          </a:prstGeom>
          <a:solidFill>
            <a:sysClr val="windowText" lastClr="000000"/>
          </a:solidFill>
          <a:ln>
            <a:noFill/>
          </a:ln>
        </p:spPr>
      </p:pic>
      <p:sp>
        <p:nvSpPr>
          <p:cNvPr id="61" name="TextBox 60">
            <a:extLst>
              <a:ext uri="{FF2B5EF4-FFF2-40B4-BE49-F238E27FC236}">
                <a16:creationId xmlns:a16="http://schemas.microsoft.com/office/drawing/2014/main" id="{CC836D00-3768-448F-B04A-F3AC8D279408}"/>
              </a:ext>
            </a:extLst>
          </p:cNvPr>
          <p:cNvSpPr txBox="1"/>
          <p:nvPr/>
        </p:nvSpPr>
        <p:spPr>
          <a:xfrm>
            <a:off x="1381787" y="52747569"/>
            <a:ext cx="5374243" cy="2123658"/>
          </a:xfrm>
          <a:prstGeom prst="rect">
            <a:avLst/>
          </a:prstGeom>
          <a:noFill/>
        </p:spPr>
        <p:txBody>
          <a:bodyPr wrap="square" rtlCol="0">
            <a:spAutoFit/>
          </a:bodyPr>
          <a:lstStyle/>
          <a:p>
            <a:r>
              <a:rPr lang="en-US" sz="2400" dirty="0">
                <a:solidFill>
                  <a:prstClr val="black"/>
                </a:solidFill>
                <a:latin typeface="Segoe UI" panose="020B0502040204020203" pitchFamily="34" charset="0"/>
                <a:cs typeface="Segoe UI" panose="020B0502040204020203" pitchFamily="34" charset="0"/>
              </a:rPr>
              <a:t>Apps you know and love</a:t>
            </a:r>
          </a:p>
          <a:p>
            <a:endParaRPr lang="en-US" sz="1400" dirty="0">
              <a:solidFill>
                <a:prstClr val="black"/>
              </a:solidFill>
              <a:latin typeface="Segoe UI" panose="020B0502040204020203" pitchFamily="34" charset="0"/>
              <a:cs typeface="Segoe UI" panose="020B0502040204020203" pitchFamily="34" charset="0"/>
            </a:endParaRPr>
          </a:p>
          <a:p>
            <a:r>
              <a:rPr lang="en-US" sz="1400" dirty="0">
                <a:solidFill>
                  <a:prstClr val="black"/>
                </a:solidFill>
                <a:latin typeface="Segoe UI" panose="020B0502040204020203" pitchFamily="34" charset="0"/>
                <a:cs typeface="Segoe UI" panose="020B0502040204020203" pitchFamily="34" charset="0"/>
              </a:rPr>
              <a:t>Quickly find the apps. Games and movies in the new Windows 13 Microsoft Store.</a:t>
            </a:r>
          </a:p>
          <a:p>
            <a:endParaRPr lang="en-US" sz="1400" dirty="0">
              <a:solidFill>
                <a:prstClr val="black"/>
              </a:solidFill>
              <a:latin typeface="Segoe UI" panose="020B0502040204020203" pitchFamily="34" charset="0"/>
              <a:cs typeface="Segoe UI" panose="020B0502040204020203" pitchFamily="34" charset="0"/>
            </a:endParaRPr>
          </a:p>
          <a:p>
            <a:r>
              <a:rPr lang="en-US" sz="1400" dirty="0">
                <a:solidFill>
                  <a:prstClr val="black"/>
                </a:solidFill>
                <a:latin typeface="Segoe UI" panose="020B0502040204020203" pitchFamily="34" charset="0"/>
                <a:cs typeface="Segoe UI" panose="020B0502040204020203" pitchFamily="34" charset="0"/>
              </a:rPr>
              <a:t>Now Microsoft Store has a tons of the important apps that makes you easier to find it on Windows 13 2024.</a:t>
            </a:r>
          </a:p>
          <a:p>
            <a:endParaRPr lang="en-US" sz="2400" dirty="0">
              <a:solidFill>
                <a:prstClr val="black"/>
              </a:solidFill>
              <a:latin typeface="Segoe UI" panose="020B0502040204020203" pitchFamily="34" charset="0"/>
              <a:cs typeface="Segoe UI" panose="020B0502040204020203" pitchFamily="34" charset="0"/>
            </a:endParaRPr>
          </a:p>
        </p:txBody>
      </p:sp>
      <p:sp>
        <p:nvSpPr>
          <p:cNvPr id="62" name="Rectangle: Rounded Corners 61">
            <a:extLst>
              <a:ext uri="{FF2B5EF4-FFF2-40B4-BE49-F238E27FC236}">
                <a16:creationId xmlns:a16="http://schemas.microsoft.com/office/drawing/2014/main" id="{61F25EE9-BFA0-2DE0-3611-D3D10D3C859A}"/>
              </a:ext>
            </a:extLst>
          </p:cNvPr>
          <p:cNvSpPr/>
          <p:nvPr/>
        </p:nvSpPr>
        <p:spPr>
          <a:xfrm>
            <a:off x="1439284" y="51695075"/>
            <a:ext cx="914400" cy="914400"/>
          </a:xfrm>
          <a:prstGeom prst="roundRect">
            <a:avLst/>
          </a:prstGeom>
          <a:solidFill>
            <a:sysClr val="windowText" lastClr="000000"/>
          </a:solidFill>
          <a:ln w="19050" cap="flat" cmpd="sng" algn="ctr">
            <a:solidFill>
              <a:srgbClr val="156082">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ptos" panose="02110004020202020204"/>
              <a:ea typeface="+mn-ea"/>
              <a:cs typeface="+mn-cs"/>
            </a:endParaRPr>
          </a:p>
        </p:txBody>
      </p:sp>
      <p:pic>
        <p:nvPicPr>
          <p:cNvPr id="63" name="Google Shape;1554;p95">
            <a:extLst>
              <a:ext uri="{FF2B5EF4-FFF2-40B4-BE49-F238E27FC236}">
                <a16:creationId xmlns:a16="http://schemas.microsoft.com/office/drawing/2014/main" id="{0549CC50-B044-21D7-3332-3E8512AD12A2}"/>
              </a:ext>
            </a:extLst>
          </p:cNvPr>
          <p:cNvPicPr preferRelativeResize="0"/>
          <p:nvPr/>
        </p:nvPicPr>
        <p:blipFill rotWithShape="1">
          <a:blip r:embed="rId9">
            <a:alphaModFix/>
          </a:blip>
          <a:srcRect/>
          <a:stretch/>
        </p:blipFill>
        <p:spPr>
          <a:xfrm>
            <a:off x="1621682" y="51891341"/>
            <a:ext cx="536963" cy="536963"/>
          </a:xfrm>
          <a:prstGeom prst="rect">
            <a:avLst/>
          </a:prstGeom>
          <a:solidFill>
            <a:sysClr val="windowText" lastClr="000000"/>
          </a:solidFill>
          <a:ln>
            <a:noFill/>
          </a:ln>
        </p:spPr>
      </p:pic>
      <p:pic>
        <p:nvPicPr>
          <p:cNvPr id="64" name="Hình ảnh 4">
            <a:extLst>
              <a:ext uri="{FF2B5EF4-FFF2-40B4-BE49-F238E27FC236}">
                <a16:creationId xmlns:a16="http://schemas.microsoft.com/office/drawing/2014/main" id="{47932BF7-8AF4-387E-B2C3-6E2494BD6E9A}"/>
              </a:ext>
            </a:extLst>
          </p:cNvPr>
          <p:cNvPicPr>
            <a:picLocks noChangeAspect="1"/>
          </p:cNvPicPr>
          <p:nvPr/>
        </p:nvPicPr>
        <p:blipFill>
          <a:blip r:embed="rId10"/>
          <a:stretch>
            <a:fillRect/>
          </a:stretch>
        </p:blipFill>
        <p:spPr>
          <a:xfrm>
            <a:off x="-30521255" y="2013061"/>
            <a:ext cx="4667135" cy="2837557"/>
          </a:xfrm>
          <a:prstGeom prst="rect">
            <a:avLst/>
          </a:prstGeom>
        </p:spPr>
      </p:pic>
      <p:sp>
        <p:nvSpPr>
          <p:cNvPr id="65" name="TextBox 64">
            <a:extLst>
              <a:ext uri="{FF2B5EF4-FFF2-40B4-BE49-F238E27FC236}">
                <a16:creationId xmlns:a16="http://schemas.microsoft.com/office/drawing/2014/main" id="{694334D2-B319-649E-7804-2475E6C7F8A1}"/>
              </a:ext>
            </a:extLst>
          </p:cNvPr>
          <p:cNvSpPr txBox="1"/>
          <p:nvPr/>
        </p:nvSpPr>
        <p:spPr>
          <a:xfrm>
            <a:off x="1840732" y="1046161"/>
            <a:ext cx="8818458" cy="1631216"/>
          </a:xfrm>
          <a:prstGeom prst="rect">
            <a:avLst/>
          </a:prstGeom>
          <a:noFill/>
        </p:spPr>
        <p:txBody>
          <a:bodyPr wrap="square" rtlCol="0">
            <a:spAutoFit/>
          </a:bodyPr>
          <a:lstStyle/>
          <a:p>
            <a:pPr algn="ctr"/>
            <a:r>
              <a:rPr lang="en-US" sz="3200" dirty="0">
                <a:solidFill>
                  <a:prstClr val="black"/>
                </a:solidFill>
                <a:latin typeface="Segoe UI" panose="020B0502040204020203" pitchFamily="34" charset="0"/>
                <a:cs typeface="Segoe UI" panose="020B0502040204020203" pitchFamily="34" charset="0"/>
              </a:rPr>
              <a:t>Finishing Installation</a:t>
            </a:r>
          </a:p>
          <a:p>
            <a:pPr algn="ctr"/>
            <a:endParaRPr lang="en-US" sz="3200" dirty="0">
              <a:solidFill>
                <a:prstClr val="black"/>
              </a:solidFill>
              <a:latin typeface="Segoe UI" panose="020B0502040204020203" pitchFamily="34" charset="0"/>
              <a:cs typeface="Segoe UI" panose="020B0502040204020203" pitchFamily="34" charset="0"/>
            </a:endParaRPr>
          </a:p>
          <a:p>
            <a:pPr algn="ctr"/>
            <a:r>
              <a:rPr lang="en-US" dirty="0">
                <a:solidFill>
                  <a:prstClr val="black"/>
                </a:solidFill>
                <a:latin typeface="Segoe UI" panose="020B0502040204020203" pitchFamily="34" charset="0"/>
                <a:cs typeface="Segoe UI" panose="020B0502040204020203" pitchFamily="34" charset="0"/>
              </a:rPr>
              <a:t>This will take a while. So keep your PC on and plugged in. We’ll restart your PC once everything is ready.</a:t>
            </a:r>
          </a:p>
        </p:txBody>
      </p:sp>
      <p:pic>
        <p:nvPicPr>
          <p:cNvPr id="66" name="Google Shape;106;p17" descr="A white circle on a black background">
            <a:extLst>
              <a:ext uri="{FF2B5EF4-FFF2-40B4-BE49-F238E27FC236}">
                <a16:creationId xmlns:a16="http://schemas.microsoft.com/office/drawing/2014/main" id="{285733C9-38E1-C19A-17B0-71377C8B31FD}"/>
              </a:ext>
            </a:extLst>
          </p:cNvPr>
          <p:cNvPicPr preferRelativeResize="0"/>
          <p:nvPr/>
        </p:nvPicPr>
        <p:blipFill rotWithShape="1">
          <a:blip r:embed="rId11">
            <a:alphaModFix/>
          </a:blip>
          <a:srcRect/>
          <a:stretch/>
        </p:blipFill>
        <p:spPr>
          <a:xfrm>
            <a:off x="5859474" y="3541143"/>
            <a:ext cx="745768" cy="750730"/>
          </a:xfrm>
          <a:prstGeom prst="rect">
            <a:avLst/>
          </a:prstGeom>
          <a:noFill/>
          <a:ln>
            <a:noFill/>
          </a:ln>
        </p:spPr>
      </p:pic>
      <p:sp>
        <p:nvSpPr>
          <p:cNvPr id="67" name="Google Shape;276;p19">
            <a:extLst>
              <a:ext uri="{FF2B5EF4-FFF2-40B4-BE49-F238E27FC236}">
                <a16:creationId xmlns:a16="http://schemas.microsoft.com/office/drawing/2014/main" id="{C8D3AFBB-EDB6-DED6-E3CD-1792059A282C}"/>
              </a:ext>
            </a:extLst>
          </p:cNvPr>
          <p:cNvSpPr/>
          <p:nvPr/>
        </p:nvSpPr>
        <p:spPr>
          <a:xfrm>
            <a:off x="7973852" y="5908932"/>
            <a:ext cx="167825" cy="276960"/>
          </a:xfrm>
          <a:prstGeom prst="rect">
            <a:avLst/>
          </a:prstGeom>
          <a:solidFill>
            <a:srgbClr val="00B050"/>
          </a:solidFill>
          <a:ln>
            <a:noFill/>
          </a:ln>
        </p:spPr>
        <p:txBody>
          <a:bodyPr spcFirstLastPara="1" wrap="square" lIns="91425" tIns="45700" rIns="91425" bIns="457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buClr>
                <a:srgbClr val="000000"/>
              </a:buClr>
              <a:buFont typeface="Arial"/>
              <a:buNone/>
              <a:defRPr/>
            </a:pPr>
            <a:endParaRPr kern="0">
              <a:solidFill>
                <a:prstClr val="black"/>
              </a:solidFill>
              <a:latin typeface="Play"/>
              <a:ea typeface="Play"/>
              <a:cs typeface="Play"/>
              <a:sym typeface="Play"/>
            </a:endParaRPr>
          </a:p>
        </p:txBody>
      </p:sp>
    </p:spTree>
    <p:extLst>
      <p:ext uri="{BB962C8B-B14F-4D97-AF65-F5344CB8AC3E}">
        <p14:creationId xmlns:p14="http://schemas.microsoft.com/office/powerpoint/2010/main" val="2498287924"/>
      </p:ext>
    </p:extLst>
  </p:cSld>
  <p:clrMapOvr>
    <a:masterClrMapping/>
  </p:clrMapOvr>
  <mc:AlternateContent xmlns:mc="http://schemas.openxmlformats.org/markup-compatibility/2006" xmlns:p159="http://schemas.microsoft.com/office/powerpoint/2015/09/main">
    <mc:Choice Requires="p159">
      <p:transition>
        <p159:morph option="byChar"/>
      </p:transition>
    </mc:Choice>
    <mc:Fallback xmlns="">
      <p:transition>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pic>
        <p:nvPicPr>
          <p:cNvPr id="2" name="Google Shape;111;p18">
            <a:extLst>
              <a:ext uri="{FF2B5EF4-FFF2-40B4-BE49-F238E27FC236}">
                <a16:creationId xmlns:a16="http://schemas.microsoft.com/office/drawing/2014/main" id="{BC24FB5F-0561-991F-AF77-B3580065B0F7}"/>
              </a:ext>
            </a:extLst>
          </p:cNvPr>
          <p:cNvPicPr preferRelativeResize="0"/>
          <p:nvPr/>
        </p:nvPicPr>
        <p:blipFill>
          <a:blip r:embed="rId3">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rcRect t="33709" b="33709"/>
          <a:stretch/>
        </p:blipFill>
        <p:spPr>
          <a:xfrm>
            <a:off x="705853" y="916120"/>
            <a:ext cx="11053010" cy="4845880"/>
          </a:xfrm>
          <a:prstGeom prst="roundRect">
            <a:avLst>
              <a:gd name="adj" fmla="val 8458"/>
            </a:avLst>
          </a:prstGeom>
          <a:noFill/>
          <a:ln>
            <a:noFill/>
          </a:ln>
        </p:spPr>
      </p:pic>
      <p:sp>
        <p:nvSpPr>
          <p:cNvPr id="3" name="Google Shape;262;p19">
            <a:extLst>
              <a:ext uri="{FF2B5EF4-FFF2-40B4-BE49-F238E27FC236}">
                <a16:creationId xmlns:a16="http://schemas.microsoft.com/office/drawing/2014/main" id="{F181FFEC-B0EB-BEB0-9506-1AEADC8C3B99}"/>
              </a:ext>
            </a:extLst>
          </p:cNvPr>
          <p:cNvSpPr txBox="1"/>
          <p:nvPr/>
        </p:nvSpPr>
        <p:spPr>
          <a:xfrm>
            <a:off x="2089666" y="6079383"/>
            <a:ext cx="257701" cy="584775"/>
          </a:xfrm>
          <a:prstGeom prst="rect">
            <a:avLst/>
          </a:prstGeom>
          <a:noFill/>
          <a:ln>
            <a:noFill/>
          </a:ln>
        </p:spPr>
        <p:txBody>
          <a:bodyPr spcFirstLastPara="1" wrap="square" lIns="91425" tIns="45700" rIns="91425" bIns="45700" anchor="t"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200" b="0" i="0" u="none" strike="noStrike" kern="0" cap="none" spc="0" normalizeH="0" baseline="0" noProof="0">
                <a:ln>
                  <a:noFill/>
                </a:ln>
                <a:solidFill>
                  <a:prstClr val="black"/>
                </a:solidFill>
                <a:effectLst/>
                <a:uLnTx/>
                <a:uFillTx/>
                <a:latin typeface="Play"/>
                <a:ea typeface="Play"/>
                <a:cs typeface="Play"/>
                <a:sym typeface="Play"/>
              </a:rPr>
              <a:t>1</a:t>
            </a:r>
            <a:endParaRPr kumimoji="0" sz="3200" b="0" i="0" u="none" strike="noStrike" kern="0" cap="none" spc="0" normalizeH="0" baseline="0" noProof="0">
              <a:ln>
                <a:noFill/>
              </a:ln>
              <a:solidFill>
                <a:prstClr val="black"/>
              </a:solidFill>
              <a:effectLst/>
              <a:uLnTx/>
              <a:uFillTx/>
              <a:latin typeface="Play"/>
              <a:ea typeface="Play"/>
              <a:cs typeface="Play"/>
              <a:sym typeface="Play"/>
            </a:endParaRPr>
          </a:p>
        </p:txBody>
      </p:sp>
      <p:sp>
        <p:nvSpPr>
          <p:cNvPr id="4" name="Google Shape;263;p19">
            <a:extLst>
              <a:ext uri="{FF2B5EF4-FFF2-40B4-BE49-F238E27FC236}">
                <a16:creationId xmlns:a16="http://schemas.microsoft.com/office/drawing/2014/main" id="{318F91FD-952E-0BF2-0C39-E84BB70E51C6}"/>
              </a:ext>
            </a:extLst>
          </p:cNvPr>
          <p:cNvSpPr txBox="1"/>
          <p:nvPr/>
        </p:nvSpPr>
        <p:spPr>
          <a:xfrm>
            <a:off x="2428220" y="6233270"/>
            <a:ext cx="1777669" cy="276959"/>
          </a:xfrm>
          <a:prstGeom prst="rect">
            <a:avLst/>
          </a:prstGeom>
          <a:noFill/>
          <a:ln>
            <a:noFill/>
          </a:ln>
        </p:spPr>
        <p:txBody>
          <a:bodyPr spcFirstLastPara="1" wrap="square" lIns="91425" tIns="45700" rIns="91425" bIns="45700" anchor="t"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0" i="0" u="none" strike="noStrike" kern="0" cap="none" spc="0" normalizeH="0" baseline="0" noProof="0">
                <a:ln>
                  <a:noFill/>
                </a:ln>
                <a:solidFill>
                  <a:prstClr val="black"/>
                </a:solidFill>
                <a:effectLst/>
                <a:uLnTx/>
                <a:uFillTx/>
                <a:latin typeface="Play"/>
                <a:ea typeface="Play"/>
                <a:cs typeface="Play"/>
                <a:sym typeface="Play"/>
              </a:rPr>
              <a:t>Collecting Information</a:t>
            </a:r>
            <a:endParaRPr kumimoji="0" sz="1200" b="0" i="0" u="none" strike="noStrike" kern="0" cap="none" spc="0" normalizeH="0" baseline="0" noProof="0">
              <a:ln>
                <a:noFill/>
              </a:ln>
              <a:solidFill>
                <a:prstClr val="black"/>
              </a:solidFill>
              <a:effectLst/>
              <a:uLnTx/>
              <a:uFillTx/>
              <a:latin typeface="Play"/>
              <a:ea typeface="Play"/>
              <a:cs typeface="Play"/>
              <a:sym typeface="Play"/>
            </a:endParaRPr>
          </a:p>
        </p:txBody>
      </p:sp>
      <p:sp>
        <p:nvSpPr>
          <p:cNvPr id="5" name="Google Shape;264;p19">
            <a:extLst>
              <a:ext uri="{FF2B5EF4-FFF2-40B4-BE49-F238E27FC236}">
                <a16:creationId xmlns:a16="http://schemas.microsoft.com/office/drawing/2014/main" id="{2860812C-EE04-C4C6-8FA8-33241D7ED472}"/>
              </a:ext>
            </a:extLst>
          </p:cNvPr>
          <p:cNvSpPr/>
          <p:nvPr/>
        </p:nvSpPr>
        <p:spPr>
          <a:xfrm>
            <a:off x="2203551" y="5904388"/>
            <a:ext cx="2863962" cy="242293"/>
          </a:xfrm>
          <a:prstGeom prst="rect">
            <a:avLst/>
          </a:prstGeom>
          <a:solidFill>
            <a:srgbClr val="262626"/>
          </a:solidFill>
          <a:ln>
            <a:noFill/>
          </a:ln>
        </p:spPr>
        <p:txBody>
          <a:bodyPr spcFirstLastPara="1" wrap="square" lIns="91425" tIns="45700" rIns="91425" bIns="457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dirty="0">
              <a:ln>
                <a:noFill/>
              </a:ln>
              <a:solidFill>
                <a:prstClr val="black"/>
              </a:solidFill>
              <a:effectLst/>
              <a:uLnTx/>
              <a:uFillTx/>
              <a:latin typeface="Play"/>
              <a:ea typeface="Play"/>
              <a:cs typeface="Play"/>
              <a:sym typeface="Play"/>
            </a:endParaRPr>
          </a:p>
        </p:txBody>
      </p:sp>
      <p:sp>
        <p:nvSpPr>
          <p:cNvPr id="6" name="Google Shape;267;p19">
            <a:extLst>
              <a:ext uri="{FF2B5EF4-FFF2-40B4-BE49-F238E27FC236}">
                <a16:creationId xmlns:a16="http://schemas.microsoft.com/office/drawing/2014/main" id="{36CE819F-3FB9-2E30-F155-F22FCE254C3A}"/>
              </a:ext>
            </a:extLst>
          </p:cNvPr>
          <p:cNvSpPr txBox="1"/>
          <p:nvPr/>
        </p:nvSpPr>
        <p:spPr>
          <a:xfrm>
            <a:off x="5159446" y="6122769"/>
            <a:ext cx="405880" cy="584775"/>
          </a:xfrm>
          <a:prstGeom prst="rect">
            <a:avLst/>
          </a:prstGeom>
          <a:noFill/>
          <a:ln>
            <a:noFill/>
          </a:ln>
        </p:spPr>
        <p:txBody>
          <a:bodyPr spcFirstLastPara="1" wrap="square" lIns="91425" tIns="45700" rIns="91425" bIns="45700" anchor="t"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200" b="0" i="0" u="none" strike="noStrike" kern="0" cap="none" spc="0" normalizeH="0" baseline="0" noProof="0">
                <a:ln>
                  <a:noFill/>
                </a:ln>
                <a:solidFill>
                  <a:prstClr val="black"/>
                </a:solidFill>
                <a:effectLst/>
                <a:uLnTx/>
                <a:uFillTx/>
                <a:latin typeface="Play"/>
                <a:ea typeface="Play"/>
                <a:cs typeface="Play"/>
                <a:sym typeface="Play"/>
              </a:rPr>
              <a:t>2</a:t>
            </a:r>
            <a:endParaRPr kumimoji="0" sz="3200" b="0" i="0" u="none" strike="noStrike" kern="0" cap="none" spc="0" normalizeH="0" baseline="0" noProof="0">
              <a:ln>
                <a:noFill/>
              </a:ln>
              <a:solidFill>
                <a:prstClr val="black"/>
              </a:solidFill>
              <a:effectLst/>
              <a:uLnTx/>
              <a:uFillTx/>
              <a:latin typeface="Play"/>
              <a:ea typeface="Play"/>
              <a:cs typeface="Play"/>
              <a:sym typeface="Play"/>
            </a:endParaRPr>
          </a:p>
        </p:txBody>
      </p:sp>
      <p:sp>
        <p:nvSpPr>
          <p:cNvPr id="7" name="Google Shape;268;p19">
            <a:extLst>
              <a:ext uri="{FF2B5EF4-FFF2-40B4-BE49-F238E27FC236}">
                <a16:creationId xmlns:a16="http://schemas.microsoft.com/office/drawing/2014/main" id="{E7A136BB-6358-1434-AB26-8F9C16062927}"/>
              </a:ext>
            </a:extLst>
          </p:cNvPr>
          <p:cNvSpPr txBox="1"/>
          <p:nvPr/>
        </p:nvSpPr>
        <p:spPr>
          <a:xfrm>
            <a:off x="5498000" y="6246676"/>
            <a:ext cx="1914485" cy="276959"/>
          </a:xfrm>
          <a:prstGeom prst="rect">
            <a:avLst/>
          </a:prstGeom>
          <a:noFill/>
          <a:ln>
            <a:noFill/>
          </a:ln>
        </p:spPr>
        <p:txBody>
          <a:bodyPr spcFirstLastPara="1" wrap="square" lIns="91425" tIns="45700" rIns="91425" bIns="45700" anchor="t"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0" i="0" u="none" strike="noStrike" kern="0" cap="none" spc="0" normalizeH="0" baseline="0" noProof="0" dirty="0">
                <a:ln>
                  <a:noFill/>
                </a:ln>
                <a:solidFill>
                  <a:prstClr val="black"/>
                </a:solidFill>
                <a:effectLst/>
                <a:uLnTx/>
                <a:uFillTx/>
                <a:latin typeface="Play"/>
                <a:ea typeface="Play"/>
                <a:cs typeface="Play"/>
                <a:sym typeface="Play"/>
              </a:rPr>
              <a:t>Installing Windows 13</a:t>
            </a:r>
            <a:endParaRPr kumimoji="0" sz="1200" b="0" i="0" u="none" strike="noStrike" kern="0" cap="none" spc="0" normalizeH="0" baseline="0" noProof="0" dirty="0">
              <a:ln>
                <a:noFill/>
              </a:ln>
              <a:solidFill>
                <a:prstClr val="black"/>
              </a:solidFill>
              <a:effectLst/>
              <a:uLnTx/>
              <a:uFillTx/>
              <a:latin typeface="Play"/>
              <a:ea typeface="Play"/>
              <a:cs typeface="Play"/>
              <a:sym typeface="Play"/>
            </a:endParaRPr>
          </a:p>
        </p:txBody>
      </p:sp>
      <p:sp>
        <p:nvSpPr>
          <p:cNvPr id="8" name="Google Shape;269;p19">
            <a:extLst>
              <a:ext uri="{FF2B5EF4-FFF2-40B4-BE49-F238E27FC236}">
                <a16:creationId xmlns:a16="http://schemas.microsoft.com/office/drawing/2014/main" id="{F09CEEFA-4650-D784-A209-A4B6B5ADCDD8}"/>
              </a:ext>
            </a:extLst>
          </p:cNvPr>
          <p:cNvSpPr txBox="1"/>
          <p:nvPr/>
        </p:nvSpPr>
        <p:spPr>
          <a:xfrm>
            <a:off x="7951743" y="6128016"/>
            <a:ext cx="405880" cy="584775"/>
          </a:xfrm>
          <a:prstGeom prst="rect">
            <a:avLst/>
          </a:prstGeom>
          <a:noFill/>
          <a:ln>
            <a:noFill/>
          </a:ln>
        </p:spPr>
        <p:txBody>
          <a:bodyPr spcFirstLastPara="1" wrap="square" lIns="91425" tIns="45700" rIns="91425" bIns="45700" anchor="t"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200" b="0" i="0" u="none" strike="noStrike" kern="0" cap="none" spc="0" normalizeH="0" baseline="0" noProof="0" dirty="0">
                <a:ln>
                  <a:noFill/>
                </a:ln>
                <a:solidFill>
                  <a:prstClr val="black"/>
                </a:solidFill>
                <a:effectLst/>
                <a:uLnTx/>
                <a:uFillTx/>
                <a:latin typeface="Play"/>
                <a:ea typeface="Play"/>
                <a:cs typeface="Play"/>
                <a:sym typeface="Play"/>
              </a:rPr>
              <a:t>3</a:t>
            </a:r>
            <a:endParaRPr kumimoji="0" sz="3200" b="0" i="0" u="none" strike="noStrike" kern="0" cap="none" spc="0" normalizeH="0" baseline="0" noProof="0" dirty="0">
              <a:ln>
                <a:noFill/>
              </a:ln>
              <a:solidFill>
                <a:prstClr val="black"/>
              </a:solidFill>
              <a:effectLst/>
              <a:uLnTx/>
              <a:uFillTx/>
              <a:latin typeface="Play"/>
              <a:ea typeface="Play"/>
              <a:cs typeface="Play"/>
              <a:sym typeface="Play"/>
            </a:endParaRPr>
          </a:p>
        </p:txBody>
      </p:sp>
      <p:sp>
        <p:nvSpPr>
          <p:cNvPr id="9" name="Google Shape;270;p19">
            <a:extLst>
              <a:ext uri="{FF2B5EF4-FFF2-40B4-BE49-F238E27FC236}">
                <a16:creationId xmlns:a16="http://schemas.microsoft.com/office/drawing/2014/main" id="{71847155-C666-C2EF-9258-9C7E79A4F681}"/>
              </a:ext>
            </a:extLst>
          </p:cNvPr>
          <p:cNvSpPr txBox="1"/>
          <p:nvPr/>
        </p:nvSpPr>
        <p:spPr>
          <a:xfrm>
            <a:off x="8290297" y="6236933"/>
            <a:ext cx="1153506" cy="276959"/>
          </a:xfrm>
          <a:prstGeom prst="rect">
            <a:avLst/>
          </a:prstGeom>
          <a:noFill/>
          <a:ln>
            <a:noFill/>
          </a:ln>
        </p:spPr>
        <p:txBody>
          <a:bodyPr spcFirstLastPara="1" wrap="square" lIns="91425" tIns="45700" rIns="91425" bIns="45700" anchor="t"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0" i="0" u="none" strike="noStrike" kern="0" cap="none" spc="0" normalizeH="0" baseline="0" noProof="0" dirty="0">
                <a:ln>
                  <a:noFill/>
                </a:ln>
                <a:solidFill>
                  <a:prstClr val="black"/>
                </a:solidFill>
                <a:effectLst/>
                <a:uLnTx/>
                <a:uFillTx/>
                <a:latin typeface="Play"/>
                <a:ea typeface="Play"/>
                <a:cs typeface="Play"/>
                <a:sym typeface="Play"/>
              </a:rPr>
              <a:t>Finishing Up</a:t>
            </a:r>
            <a:endParaRPr kumimoji="0" sz="1200" b="0" i="0" u="none" strike="noStrike" kern="0" cap="none" spc="0" normalizeH="0" baseline="0" noProof="0" dirty="0">
              <a:ln>
                <a:noFill/>
              </a:ln>
              <a:solidFill>
                <a:prstClr val="black"/>
              </a:solidFill>
              <a:effectLst/>
              <a:uLnTx/>
              <a:uFillTx/>
              <a:latin typeface="Play"/>
              <a:ea typeface="Play"/>
              <a:cs typeface="Play"/>
              <a:sym typeface="Play"/>
            </a:endParaRPr>
          </a:p>
        </p:txBody>
      </p:sp>
      <p:sp>
        <p:nvSpPr>
          <p:cNvPr id="10" name="Google Shape;276;p19">
            <a:extLst>
              <a:ext uri="{FF2B5EF4-FFF2-40B4-BE49-F238E27FC236}">
                <a16:creationId xmlns:a16="http://schemas.microsoft.com/office/drawing/2014/main" id="{50240F8A-A62A-D9CA-0EDC-7FAA2362B331}"/>
              </a:ext>
            </a:extLst>
          </p:cNvPr>
          <p:cNvSpPr/>
          <p:nvPr/>
        </p:nvSpPr>
        <p:spPr>
          <a:xfrm>
            <a:off x="2203548" y="5885356"/>
            <a:ext cx="2886074" cy="276043"/>
          </a:xfrm>
          <a:prstGeom prst="rect">
            <a:avLst/>
          </a:prstGeom>
          <a:solidFill>
            <a:srgbClr val="00B050"/>
          </a:solidFill>
          <a:ln>
            <a:noFill/>
          </a:ln>
        </p:spPr>
        <p:txBody>
          <a:bodyPr spcFirstLastPara="1" wrap="square" lIns="91425" tIns="45700" rIns="91425" bIns="457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prstClr val="black"/>
              </a:solidFill>
              <a:effectLst/>
              <a:uLnTx/>
              <a:uFillTx/>
              <a:latin typeface="Play"/>
              <a:ea typeface="Play"/>
              <a:cs typeface="Play"/>
              <a:sym typeface="Play"/>
            </a:endParaRPr>
          </a:p>
        </p:txBody>
      </p:sp>
      <p:sp>
        <p:nvSpPr>
          <p:cNvPr id="11" name="Google Shape;264;p19">
            <a:extLst>
              <a:ext uri="{FF2B5EF4-FFF2-40B4-BE49-F238E27FC236}">
                <a16:creationId xmlns:a16="http://schemas.microsoft.com/office/drawing/2014/main" id="{396FE30A-B804-4A17-8187-6241CAE2528D}"/>
              </a:ext>
            </a:extLst>
          </p:cNvPr>
          <p:cNvSpPr/>
          <p:nvPr/>
        </p:nvSpPr>
        <p:spPr>
          <a:xfrm>
            <a:off x="5213170" y="5884439"/>
            <a:ext cx="2608444" cy="276960"/>
          </a:xfrm>
          <a:prstGeom prst="rect">
            <a:avLst/>
          </a:prstGeom>
          <a:solidFill>
            <a:srgbClr val="262626"/>
          </a:solidFill>
          <a:ln>
            <a:noFill/>
          </a:ln>
        </p:spPr>
        <p:txBody>
          <a:bodyPr spcFirstLastPara="1" wrap="square" lIns="91425" tIns="45700" rIns="91425" bIns="457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dirty="0">
              <a:ln>
                <a:noFill/>
              </a:ln>
              <a:solidFill>
                <a:prstClr val="black"/>
              </a:solidFill>
              <a:effectLst/>
              <a:uLnTx/>
              <a:uFillTx/>
              <a:latin typeface="Play"/>
              <a:ea typeface="Play"/>
              <a:cs typeface="Play"/>
              <a:sym typeface="Play"/>
            </a:endParaRPr>
          </a:p>
        </p:txBody>
      </p:sp>
      <p:sp>
        <p:nvSpPr>
          <p:cNvPr id="12" name="Google Shape;264;p19">
            <a:extLst>
              <a:ext uri="{FF2B5EF4-FFF2-40B4-BE49-F238E27FC236}">
                <a16:creationId xmlns:a16="http://schemas.microsoft.com/office/drawing/2014/main" id="{532493C0-00D6-2B1C-9B74-753381E5A256}"/>
              </a:ext>
            </a:extLst>
          </p:cNvPr>
          <p:cNvSpPr/>
          <p:nvPr/>
        </p:nvSpPr>
        <p:spPr>
          <a:xfrm>
            <a:off x="7973852" y="5901929"/>
            <a:ext cx="2608444" cy="276960"/>
          </a:xfrm>
          <a:prstGeom prst="rect">
            <a:avLst/>
          </a:prstGeom>
          <a:solidFill>
            <a:srgbClr val="262626"/>
          </a:solidFill>
          <a:ln>
            <a:noFill/>
          </a:ln>
        </p:spPr>
        <p:txBody>
          <a:bodyPr spcFirstLastPara="1" wrap="square" lIns="91425" tIns="45700" rIns="91425" bIns="457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dirty="0">
              <a:ln>
                <a:noFill/>
              </a:ln>
              <a:solidFill>
                <a:prstClr val="black"/>
              </a:solidFill>
              <a:effectLst/>
              <a:uLnTx/>
              <a:uFillTx/>
              <a:latin typeface="Play"/>
              <a:ea typeface="Play"/>
              <a:cs typeface="Play"/>
              <a:sym typeface="Play"/>
            </a:endParaRPr>
          </a:p>
        </p:txBody>
      </p:sp>
      <p:sp>
        <p:nvSpPr>
          <p:cNvPr id="13" name="Obdĺžnik: zaoblené rohy 7">
            <a:extLst>
              <a:ext uri="{FF2B5EF4-FFF2-40B4-BE49-F238E27FC236}">
                <a16:creationId xmlns:a16="http://schemas.microsoft.com/office/drawing/2014/main" id="{BE222F04-DD94-6CC1-2BD1-AA2B10C78850}"/>
              </a:ext>
            </a:extLst>
          </p:cNvPr>
          <p:cNvSpPr/>
          <p:nvPr/>
        </p:nvSpPr>
        <p:spPr>
          <a:xfrm>
            <a:off x="-14711502" y="2539719"/>
            <a:ext cx="1512000" cy="1512000"/>
          </a:xfrm>
          <a:prstGeom prst="roundRect">
            <a:avLst/>
          </a:prstGeom>
          <a:blipFill dpi="0" rotWithShape="1">
            <a:blip r:embed="rId2"/>
            <a:srcRect/>
            <a:stretch>
              <a:fillRect l="-536881" t="-96886" r="-169468" b="-256686"/>
            </a:stretch>
          </a:blipFill>
          <a:ln w="38100" cap="flat" cmpd="sng" algn="ctr">
            <a:solidFill>
              <a:srgbClr val="7030A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sk-SK" sz="1800" b="0" i="0" u="none" strike="noStrike" kern="0" cap="none" spc="0" normalizeH="0" baseline="0" noProof="0">
              <a:ln>
                <a:noFill/>
              </a:ln>
              <a:solidFill>
                <a:prstClr val="white"/>
              </a:solidFill>
              <a:effectLst/>
              <a:uLnTx/>
              <a:uFillTx/>
              <a:latin typeface="Aptos" panose="02110004020202020204"/>
              <a:ea typeface="+mn-ea"/>
              <a:cs typeface="+mn-cs"/>
            </a:endParaRPr>
          </a:p>
        </p:txBody>
      </p:sp>
      <p:pic>
        <p:nvPicPr>
          <p:cNvPr id="14" name="Picture 13">
            <a:extLst>
              <a:ext uri="{FF2B5EF4-FFF2-40B4-BE49-F238E27FC236}">
                <a16:creationId xmlns:a16="http://schemas.microsoft.com/office/drawing/2014/main" id="{9AEEA764-EEC6-FC42-99B3-5BE5222A9A6C}"/>
              </a:ext>
            </a:extLst>
          </p:cNvPr>
          <p:cNvPicPr>
            <a:picLocks noChangeAspect="1"/>
          </p:cNvPicPr>
          <p:nvPr/>
        </p:nvPicPr>
        <p:blipFill>
          <a:blip r:embed="rId5">
            <a:duotone>
              <a:srgbClr val="A02B93">
                <a:shade val="45000"/>
                <a:satMod val="135000"/>
              </a:srgbClr>
              <a:prstClr val="white"/>
            </a:duotone>
            <a:extLst>
              <a:ext uri="{28A0092B-C50C-407E-A947-70E740481C1C}">
                <a14:useLocalDpi xmlns:a14="http://schemas.microsoft.com/office/drawing/2010/main" val="0"/>
              </a:ext>
            </a:extLst>
          </a:blip>
          <a:stretch>
            <a:fillRect/>
          </a:stretch>
        </p:blipFill>
        <p:spPr>
          <a:xfrm>
            <a:off x="-14776056" y="2420698"/>
            <a:ext cx="1646892" cy="1650859"/>
          </a:xfrm>
          <a:prstGeom prst="rect">
            <a:avLst/>
          </a:prstGeom>
          <a:ln>
            <a:solidFill>
              <a:srgbClr val="7030A0"/>
            </a:solidFill>
          </a:ln>
        </p:spPr>
      </p:pic>
      <p:sp>
        <p:nvSpPr>
          <p:cNvPr id="15" name="Obdĺžnik: zaoblené rohy 7">
            <a:extLst>
              <a:ext uri="{FF2B5EF4-FFF2-40B4-BE49-F238E27FC236}">
                <a16:creationId xmlns:a16="http://schemas.microsoft.com/office/drawing/2014/main" id="{65C224B5-C6E9-CFD6-FB3D-A6A6C346A9F4}"/>
              </a:ext>
            </a:extLst>
          </p:cNvPr>
          <p:cNvSpPr/>
          <p:nvPr/>
        </p:nvSpPr>
        <p:spPr>
          <a:xfrm>
            <a:off x="1664882" y="-12561322"/>
            <a:ext cx="795975" cy="811915"/>
          </a:xfrm>
          <a:prstGeom prst="roundRect">
            <a:avLst/>
          </a:prstGeom>
          <a:blipFill dpi="0" rotWithShape="1">
            <a:blip r:embed="rId2"/>
            <a:srcRect/>
            <a:stretch>
              <a:fillRect l="-536881" t="-96886" r="-169468" b="-256686"/>
            </a:stretch>
          </a:blipFill>
          <a:ln w="38100" cap="flat" cmpd="sng" algn="ctr">
            <a:solidFill>
              <a:srgbClr val="7030A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sk-SK" sz="1800" b="0" i="0" u="none" strike="noStrike" kern="0" cap="none" spc="0" normalizeH="0" baseline="0" noProof="0">
              <a:ln>
                <a:noFill/>
              </a:ln>
              <a:solidFill>
                <a:prstClr val="white"/>
              </a:solidFill>
              <a:effectLst/>
              <a:uLnTx/>
              <a:uFillTx/>
              <a:latin typeface="Aptos" panose="02110004020202020204"/>
              <a:ea typeface="+mn-ea"/>
              <a:cs typeface="+mn-cs"/>
            </a:endParaRPr>
          </a:p>
        </p:txBody>
      </p:sp>
      <p:pic>
        <p:nvPicPr>
          <p:cNvPr id="16" name="Picture 15">
            <a:extLst>
              <a:ext uri="{FF2B5EF4-FFF2-40B4-BE49-F238E27FC236}">
                <a16:creationId xmlns:a16="http://schemas.microsoft.com/office/drawing/2014/main" id="{88243DB7-0889-3D30-8879-C6FB256267AC}"/>
              </a:ext>
            </a:extLst>
          </p:cNvPr>
          <p:cNvPicPr>
            <a:picLocks noChangeAspect="1"/>
          </p:cNvPicPr>
          <p:nvPr/>
        </p:nvPicPr>
        <p:blipFill>
          <a:blip r:embed="rId5">
            <a:duotone>
              <a:srgbClr val="A02B93">
                <a:shade val="45000"/>
                <a:satMod val="135000"/>
              </a:srgbClr>
              <a:prstClr val="white"/>
            </a:duotone>
            <a:extLst>
              <a:ext uri="{28A0092B-C50C-407E-A947-70E740481C1C}">
                <a14:useLocalDpi xmlns:a14="http://schemas.microsoft.com/office/drawing/2010/main" val="0"/>
              </a:ext>
            </a:extLst>
          </a:blip>
          <a:stretch>
            <a:fillRect/>
          </a:stretch>
        </p:blipFill>
        <p:spPr>
          <a:xfrm>
            <a:off x="1600338" y="-12625745"/>
            <a:ext cx="894024" cy="896177"/>
          </a:xfrm>
          <a:prstGeom prst="rect">
            <a:avLst/>
          </a:prstGeom>
        </p:spPr>
      </p:pic>
      <p:sp>
        <p:nvSpPr>
          <p:cNvPr id="17" name="BlokTextu 1">
            <a:extLst>
              <a:ext uri="{FF2B5EF4-FFF2-40B4-BE49-F238E27FC236}">
                <a16:creationId xmlns:a16="http://schemas.microsoft.com/office/drawing/2014/main" id="{F43C3FDC-0176-BF2F-65D3-BC395363AAA4}"/>
              </a:ext>
            </a:extLst>
          </p:cNvPr>
          <p:cNvSpPr txBox="1"/>
          <p:nvPr/>
        </p:nvSpPr>
        <p:spPr>
          <a:xfrm>
            <a:off x="1600338" y="-11491238"/>
            <a:ext cx="5928686" cy="196977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sk-SK" sz="3600" b="0" i="0" u="none" strike="noStrike" kern="1200" cap="none" spc="0" normalizeH="0" baseline="0" noProof="0" dirty="0">
                <a:ln>
                  <a:noFill/>
                </a:ln>
                <a:solidFill>
                  <a:prstClr val="white"/>
                </a:solidFill>
                <a:effectLst/>
                <a:uLnTx/>
                <a:uFillTx/>
                <a:latin typeface="Segoe UI Variable Display" pitchFamily="2" charset="0"/>
                <a:ea typeface="+mn-ea"/>
                <a:cs typeface="+mn-cs"/>
              </a:rPr>
              <a:t>Welcome to Windows 18</a:t>
            </a:r>
            <a:r>
              <a:rPr kumimoji="0" lang="en-US" sz="3600" b="0" i="0" u="none" strike="noStrike" kern="1200" cap="none" spc="0" normalizeH="0" baseline="0" noProof="0" dirty="0">
                <a:ln>
                  <a:noFill/>
                </a:ln>
                <a:solidFill>
                  <a:prstClr val="white"/>
                </a:solidFill>
                <a:effectLst/>
                <a:uLnTx/>
                <a:uFillTx/>
                <a:latin typeface="Segoe UI Variable Display" pitchFamily="2" charset="0"/>
                <a:ea typeface="+mn-ea"/>
                <a:cs typeface="+mn-cs"/>
              </a:rPr>
              <a:t> 2024</a:t>
            </a:r>
            <a:r>
              <a:rPr kumimoji="0" lang="sk-SK" sz="3600" b="0" i="0" u="none" strike="noStrike" kern="1200" cap="none" spc="0" normalizeH="0" baseline="0" noProof="0" dirty="0">
                <a:ln>
                  <a:noFill/>
                </a:ln>
                <a:solidFill>
                  <a:prstClr val="white"/>
                </a:solidFill>
                <a:effectLst/>
                <a:uLnTx/>
                <a:uFillTx/>
                <a:latin typeface="Segoe UI Variable Display" pitchFamily="2"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sk-SK" sz="1400" b="0" i="0" u="none" strike="noStrike" kern="1200" cap="none" spc="0" normalizeH="0" baseline="0" noProof="0" dirty="0">
              <a:ln>
                <a:noFill/>
              </a:ln>
              <a:solidFill>
                <a:prstClr val="white"/>
              </a:solidFill>
              <a:effectLst/>
              <a:uLnTx/>
              <a:uFillTx/>
              <a:latin typeface="Segoe UI Variable Display" pitchFamily="2"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sk-SK" sz="1800" b="0" i="0" u="none" strike="noStrike" kern="1200" cap="none" spc="0" normalizeH="0" baseline="0" noProof="0" dirty="0">
                <a:ln>
                  <a:noFill/>
                </a:ln>
                <a:solidFill>
                  <a:prstClr val="white"/>
                </a:solidFill>
                <a:effectLst/>
                <a:uLnTx/>
                <a:uFillTx/>
                <a:latin typeface="Segoe UI Variable Display" pitchFamily="2" charset="0"/>
                <a:ea typeface="+mn-ea"/>
                <a:cs typeface="+mn-cs"/>
              </a:rPr>
              <a:t>Now you</a:t>
            </a:r>
            <a:r>
              <a:rPr kumimoji="0" lang="en-US" sz="1800" b="0" i="0" u="none" strike="noStrike" kern="1200" cap="none" spc="0" normalizeH="0" baseline="0" noProof="0" dirty="0">
                <a:ln>
                  <a:noFill/>
                </a:ln>
                <a:solidFill>
                  <a:prstClr val="white"/>
                </a:solidFill>
                <a:effectLst/>
                <a:uLnTx/>
                <a:uFillTx/>
                <a:latin typeface="Segoe UI Variable Display" pitchFamily="2" charset="0"/>
                <a:ea typeface="+mn-ea"/>
                <a:cs typeface="+mn-cs"/>
              </a:rPr>
              <a:t>’re installing the best version of Windows! We look forward to showing it to you!</a:t>
            </a:r>
            <a:endParaRPr kumimoji="0" lang="sk-SK" sz="1800" b="0" i="0" u="none" strike="noStrike" kern="1200" cap="none" spc="0" normalizeH="0" baseline="0" noProof="0" dirty="0">
              <a:ln>
                <a:noFill/>
              </a:ln>
              <a:solidFill>
                <a:prstClr val="white"/>
              </a:solidFill>
              <a:effectLst/>
              <a:uLnTx/>
              <a:uFillTx/>
              <a:latin typeface="Segoe UI Variable Display" pitchFamily="2" charset="0"/>
              <a:ea typeface="+mn-ea"/>
              <a:cs typeface="+mn-cs"/>
            </a:endParaRPr>
          </a:p>
        </p:txBody>
      </p:sp>
      <p:sp>
        <p:nvSpPr>
          <p:cNvPr id="18" name="Google Shape;276;p19">
            <a:extLst>
              <a:ext uri="{FF2B5EF4-FFF2-40B4-BE49-F238E27FC236}">
                <a16:creationId xmlns:a16="http://schemas.microsoft.com/office/drawing/2014/main" id="{A68005B9-E1BD-1818-EB88-7DB7B9475635}"/>
              </a:ext>
            </a:extLst>
          </p:cNvPr>
          <p:cNvSpPr/>
          <p:nvPr/>
        </p:nvSpPr>
        <p:spPr>
          <a:xfrm>
            <a:off x="5204655" y="5897076"/>
            <a:ext cx="2616959" cy="249605"/>
          </a:xfrm>
          <a:prstGeom prst="rect">
            <a:avLst/>
          </a:prstGeom>
          <a:solidFill>
            <a:srgbClr val="00B050"/>
          </a:solidFill>
          <a:ln>
            <a:noFill/>
          </a:ln>
        </p:spPr>
        <p:txBody>
          <a:bodyPr spcFirstLastPara="1" wrap="square" lIns="91425" tIns="45700" rIns="91425" bIns="457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prstClr val="black"/>
              </a:solidFill>
              <a:effectLst/>
              <a:uLnTx/>
              <a:uFillTx/>
              <a:latin typeface="Play"/>
              <a:ea typeface="Play"/>
              <a:cs typeface="Play"/>
              <a:sym typeface="Play"/>
            </a:endParaRPr>
          </a:p>
        </p:txBody>
      </p:sp>
      <p:sp>
        <p:nvSpPr>
          <p:cNvPr id="19" name="BlokTextu 1">
            <a:extLst>
              <a:ext uri="{FF2B5EF4-FFF2-40B4-BE49-F238E27FC236}">
                <a16:creationId xmlns:a16="http://schemas.microsoft.com/office/drawing/2014/main" id="{6455DF22-3F3D-1BD6-2FAB-93F07EBAA80E}"/>
              </a:ext>
            </a:extLst>
          </p:cNvPr>
          <p:cNvSpPr txBox="1"/>
          <p:nvPr/>
        </p:nvSpPr>
        <p:spPr>
          <a:xfrm>
            <a:off x="868341" y="14156212"/>
            <a:ext cx="5632587" cy="141577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sk-SK" sz="3600" b="0" i="0" u="none" strike="noStrike" kern="1200" cap="none" spc="0" normalizeH="0" baseline="0" noProof="0" dirty="0">
                <a:ln>
                  <a:noFill/>
                </a:ln>
                <a:solidFill>
                  <a:prstClr val="black"/>
                </a:solidFill>
                <a:effectLst/>
                <a:uLnTx/>
                <a:uFillTx/>
                <a:latin typeface="Segoe UI Variable Display" pitchFamily="2" charset="0"/>
                <a:ea typeface="+mn-ea"/>
                <a:cs typeface="+mn-cs"/>
              </a:rPr>
              <a:t>Laptops! Smooth and light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sk-SK" sz="1400" b="0" i="0" u="none" strike="noStrike" kern="1200" cap="none" spc="0" normalizeH="0" baseline="0" noProof="0" dirty="0">
              <a:ln>
                <a:noFill/>
              </a:ln>
              <a:solidFill>
                <a:prstClr val="black"/>
              </a:solidFill>
              <a:effectLst/>
              <a:uLnTx/>
              <a:uFillTx/>
              <a:latin typeface="Segoe UI Variable Display" pitchFamily="2"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sk-SK" sz="1800" b="0" i="0" u="none" strike="noStrike" kern="1200" cap="none" spc="0" normalizeH="0" baseline="0" noProof="0" dirty="0">
                <a:ln>
                  <a:noFill/>
                </a:ln>
                <a:solidFill>
                  <a:prstClr val="black"/>
                </a:solidFill>
                <a:effectLst/>
                <a:uLnTx/>
                <a:uFillTx/>
                <a:latin typeface="Segoe UI Variable Display" pitchFamily="2" charset="0"/>
                <a:ea typeface="+mn-ea"/>
                <a:cs typeface="+mn-cs"/>
              </a:rPr>
              <a:t>Windows 1</a:t>
            </a:r>
            <a:r>
              <a:rPr kumimoji="0" lang="en-US" sz="1800" b="0" i="0" u="none" strike="noStrike" kern="1200" cap="none" spc="0" normalizeH="0" baseline="0" noProof="0" dirty="0">
                <a:ln>
                  <a:noFill/>
                </a:ln>
                <a:solidFill>
                  <a:prstClr val="black"/>
                </a:solidFill>
                <a:effectLst/>
                <a:uLnTx/>
                <a:uFillTx/>
                <a:latin typeface="Segoe UI Variable Display" pitchFamily="2" charset="0"/>
                <a:ea typeface="+mn-ea"/>
                <a:cs typeface="+mn-cs"/>
              </a:rPr>
              <a:t>3</a:t>
            </a:r>
            <a:r>
              <a:rPr kumimoji="0" lang="sk-SK" sz="1800" b="0" i="0" u="none" strike="noStrike" kern="1200" cap="none" spc="0" normalizeH="0" baseline="0" noProof="0" dirty="0">
                <a:ln>
                  <a:noFill/>
                </a:ln>
                <a:solidFill>
                  <a:prstClr val="black"/>
                </a:solidFill>
                <a:effectLst/>
                <a:uLnTx/>
                <a:uFillTx/>
                <a:latin typeface="Segoe UI Variable Display" pitchFamily="2" charset="0"/>
                <a:ea typeface="+mn-ea"/>
                <a:cs typeface="+mn-cs"/>
              </a:rPr>
              <a:t> is very good idea for laptops! And you can use the </a:t>
            </a:r>
            <a:r>
              <a:rPr kumimoji="0" lang="sk-SK" sz="1800" b="0" i="0" u="none" strike="noStrike" kern="1200" cap="none" spc="0" normalizeH="0" baseline="0" noProof="0" dirty="0" err="1">
                <a:ln>
                  <a:noFill/>
                </a:ln>
                <a:solidFill>
                  <a:prstClr val="black"/>
                </a:solidFill>
                <a:effectLst/>
                <a:uLnTx/>
                <a:uFillTx/>
                <a:latin typeface="Segoe UI Variable Display" pitchFamily="2" charset="0"/>
                <a:ea typeface="+mn-ea"/>
                <a:cs typeface="+mn-cs"/>
              </a:rPr>
              <a:t>fingerprint</a:t>
            </a:r>
            <a:r>
              <a:rPr kumimoji="0" lang="sk-SK" sz="1800" b="0" i="0" u="none" strike="noStrike" kern="1200" cap="none" spc="0" normalizeH="0" baseline="0" noProof="0" dirty="0">
                <a:ln>
                  <a:noFill/>
                </a:ln>
                <a:solidFill>
                  <a:prstClr val="black"/>
                </a:solidFill>
                <a:effectLst/>
                <a:uLnTx/>
                <a:uFillTx/>
                <a:latin typeface="Segoe UI Variable Display" pitchFamily="2" charset="0"/>
                <a:ea typeface="+mn-ea"/>
                <a:cs typeface="+mn-cs"/>
              </a:rPr>
              <a:t>! All </a:t>
            </a:r>
            <a:r>
              <a:rPr kumimoji="0" lang="sk-SK" sz="1800" b="0" i="0" u="none" strike="noStrike" kern="1200" cap="none" spc="0" normalizeH="0" baseline="0" noProof="0" dirty="0" err="1">
                <a:ln>
                  <a:noFill/>
                </a:ln>
                <a:solidFill>
                  <a:prstClr val="black"/>
                </a:solidFill>
                <a:effectLst/>
                <a:uLnTx/>
                <a:uFillTx/>
                <a:latin typeface="Segoe UI Variable Display" pitchFamily="2" charset="0"/>
                <a:ea typeface="+mn-ea"/>
                <a:cs typeface="+mn-cs"/>
              </a:rPr>
              <a:t>good</a:t>
            </a:r>
            <a:r>
              <a:rPr kumimoji="0" lang="sk-SK" sz="1800" b="0" i="0" u="none" strike="noStrike" kern="1200" cap="none" spc="0" normalizeH="0" baseline="0" noProof="0" dirty="0">
                <a:ln>
                  <a:noFill/>
                </a:ln>
                <a:solidFill>
                  <a:prstClr val="black"/>
                </a:solidFill>
                <a:effectLst/>
                <a:uLnTx/>
                <a:uFillTx/>
                <a:latin typeface="Segoe UI Variable Display" pitchFamily="2" charset="0"/>
                <a:ea typeface="+mn-ea"/>
                <a:cs typeface="+mn-cs"/>
              </a:rPr>
              <a:t> is in laptops!</a:t>
            </a:r>
          </a:p>
        </p:txBody>
      </p:sp>
      <p:grpSp>
        <p:nvGrpSpPr>
          <p:cNvPr id="20" name="Skupina 1">
            <a:extLst>
              <a:ext uri="{FF2B5EF4-FFF2-40B4-BE49-F238E27FC236}">
                <a16:creationId xmlns:a16="http://schemas.microsoft.com/office/drawing/2014/main" id="{CE5F2CB1-ACCD-280C-DB2C-3C08C0D860A7}"/>
              </a:ext>
            </a:extLst>
          </p:cNvPr>
          <p:cNvGrpSpPr/>
          <p:nvPr/>
        </p:nvGrpSpPr>
        <p:grpSpPr>
          <a:xfrm>
            <a:off x="-17762058" y="1374515"/>
            <a:ext cx="5478625" cy="4108969"/>
            <a:chOff x="5988697" y="1374515"/>
            <a:chExt cx="5478625" cy="4108969"/>
          </a:xfrm>
        </p:grpSpPr>
        <p:pic>
          <p:nvPicPr>
            <p:cNvPr id="21" name="Obrázok 2">
              <a:extLst>
                <a:ext uri="{FF2B5EF4-FFF2-40B4-BE49-F238E27FC236}">
                  <a16:creationId xmlns:a16="http://schemas.microsoft.com/office/drawing/2014/main" id="{FAA2A439-A8DB-E6D5-AB53-432F0C03E2C0}"/>
                </a:ext>
              </a:extLst>
            </p:cNvPr>
            <p:cNvPicPr>
              <a:picLocks noChangeAspect="1"/>
            </p:cNvPicPr>
            <p:nvPr/>
          </p:nvPicPr>
          <p:blipFill>
            <a:blip r:embed="rId6"/>
            <a:stretch>
              <a:fillRect/>
            </a:stretch>
          </p:blipFill>
          <p:spPr>
            <a:xfrm>
              <a:off x="5988697" y="1374515"/>
              <a:ext cx="5478625" cy="4108969"/>
            </a:xfrm>
            <a:prstGeom prst="rect">
              <a:avLst/>
            </a:prstGeom>
          </p:spPr>
        </p:pic>
        <p:pic>
          <p:nvPicPr>
            <p:cNvPr id="22" name="Obrázok 3">
              <a:extLst>
                <a:ext uri="{FF2B5EF4-FFF2-40B4-BE49-F238E27FC236}">
                  <a16:creationId xmlns:a16="http://schemas.microsoft.com/office/drawing/2014/main" id="{E186AE66-535C-D896-FC0A-6BD928F50A54}"/>
                </a:ext>
              </a:extLst>
            </p:cNvPr>
            <p:cNvPicPr>
              <a:picLocks noChangeAspect="1"/>
            </p:cNvPicPr>
            <p:nvPr/>
          </p:nvPicPr>
          <p:blipFill rotWithShape="1">
            <a:blip r:embed="rId6"/>
            <a:srcRect l="60318" t="63284" r="18564" b="31947"/>
            <a:stretch/>
          </p:blipFill>
          <p:spPr>
            <a:xfrm>
              <a:off x="8136294" y="3993502"/>
              <a:ext cx="1156996" cy="195943"/>
            </a:xfrm>
            <a:prstGeom prst="rect">
              <a:avLst/>
            </a:prstGeom>
          </p:spPr>
        </p:pic>
      </p:grpSp>
      <p:pic>
        <p:nvPicPr>
          <p:cNvPr id="23" name="Picture 22">
            <a:extLst>
              <a:ext uri="{FF2B5EF4-FFF2-40B4-BE49-F238E27FC236}">
                <a16:creationId xmlns:a16="http://schemas.microsoft.com/office/drawing/2014/main" id="{A8C8DCC9-0B2A-5906-7E31-C864C62DE1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175806" y="1531723"/>
            <a:ext cx="4303892" cy="2461779"/>
          </a:xfrm>
          <a:prstGeom prst="rect">
            <a:avLst/>
          </a:prstGeom>
        </p:spPr>
      </p:pic>
      <p:sp>
        <p:nvSpPr>
          <p:cNvPr id="24" name="Obdĺžnik: zaoblené rohy 1">
            <a:extLst>
              <a:ext uri="{FF2B5EF4-FFF2-40B4-BE49-F238E27FC236}">
                <a16:creationId xmlns:a16="http://schemas.microsoft.com/office/drawing/2014/main" id="{48D087DB-DA49-DAD5-F00E-2E2504857DD8}"/>
              </a:ext>
            </a:extLst>
          </p:cNvPr>
          <p:cNvSpPr/>
          <p:nvPr/>
        </p:nvSpPr>
        <p:spPr>
          <a:xfrm>
            <a:off x="-23398797" y="2147977"/>
            <a:ext cx="4891178" cy="2786332"/>
          </a:xfrm>
          <a:prstGeom prst="roundRect">
            <a:avLst>
              <a:gd name="adj" fmla="val 13571"/>
            </a:avLst>
          </a:prstGeom>
          <a:solidFill>
            <a:sysClr val="windowText" lastClr="000000"/>
          </a:solidFill>
          <a:ln w="0" cap="flat" cmpd="sng" algn="ctr">
            <a:noFill/>
            <a:prstDash val="solid"/>
            <a:miter lim="800000"/>
          </a:ln>
          <a:effectLst>
            <a:outerShdw blurRad="63500" sx="102000" sy="102000" algn="ctr" rotWithShape="0">
              <a:sysClr val="window" lastClr="FFFFFF">
                <a:alpha val="40000"/>
              </a:sys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sk-SK"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25" name="Obdĺžnik: zaoblené rohy 2">
            <a:extLst>
              <a:ext uri="{FF2B5EF4-FFF2-40B4-BE49-F238E27FC236}">
                <a16:creationId xmlns:a16="http://schemas.microsoft.com/office/drawing/2014/main" id="{999F98CE-7602-8C68-6B14-DDFA1F69F4DB}"/>
              </a:ext>
            </a:extLst>
          </p:cNvPr>
          <p:cNvSpPr/>
          <p:nvPr/>
        </p:nvSpPr>
        <p:spPr>
          <a:xfrm>
            <a:off x="-23062367" y="2432649"/>
            <a:ext cx="4252823" cy="2182483"/>
          </a:xfrm>
          <a:prstGeom prst="roundRect">
            <a:avLst>
              <a:gd name="adj" fmla="val 10343"/>
            </a:avLst>
          </a:prstGeom>
          <a:blipFill dpi="0" rotWithShape="1">
            <a:blip r:embed="rId2"/>
            <a:srcRect/>
            <a:stretch>
              <a:fillRect l="-406" t="-5731" r="406" b="-7312"/>
            </a:stretch>
          </a:blipFill>
          <a:ln w="1905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sk-SK"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27" name="BlokTextu 3">
            <a:extLst>
              <a:ext uri="{FF2B5EF4-FFF2-40B4-BE49-F238E27FC236}">
                <a16:creationId xmlns:a16="http://schemas.microsoft.com/office/drawing/2014/main" id="{605468EB-705F-B4B7-71AD-07172C6365E7}"/>
              </a:ext>
            </a:extLst>
          </p:cNvPr>
          <p:cNvSpPr txBox="1"/>
          <p:nvPr/>
        </p:nvSpPr>
        <p:spPr>
          <a:xfrm>
            <a:off x="850757" y="29630660"/>
            <a:ext cx="5632587" cy="141577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sk-SK" sz="3600" b="0" i="0" u="none" strike="noStrike" kern="1200" cap="none" spc="0" normalizeH="0" baseline="0" noProof="0" dirty="0">
                <a:ln>
                  <a:noFill/>
                </a:ln>
                <a:solidFill>
                  <a:prstClr val="black"/>
                </a:solidFill>
                <a:effectLst/>
                <a:uLnTx/>
                <a:uFillTx/>
                <a:latin typeface="Segoe UI Variable Display" pitchFamily="2" charset="0"/>
                <a:ea typeface="+mn-ea"/>
                <a:cs typeface="+mn-cs"/>
              </a:rPr>
              <a:t>Compatibile for tablets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sk-SK" sz="1400" b="0" i="0" u="none" strike="noStrike" kern="1200" cap="none" spc="0" normalizeH="0" baseline="0" noProof="0" dirty="0">
              <a:ln>
                <a:noFill/>
              </a:ln>
              <a:solidFill>
                <a:prstClr val="black"/>
              </a:solidFill>
              <a:effectLst/>
              <a:uLnTx/>
              <a:uFillTx/>
              <a:latin typeface="Segoe UI Variable Display" pitchFamily="2"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sk-SK" sz="1800" b="0" i="0" u="none" strike="noStrike" kern="1200" cap="none" spc="0" normalizeH="0" baseline="0" noProof="0" dirty="0">
                <a:ln>
                  <a:noFill/>
                </a:ln>
                <a:solidFill>
                  <a:prstClr val="black"/>
                </a:solidFill>
                <a:effectLst/>
                <a:uLnTx/>
                <a:uFillTx/>
                <a:latin typeface="Segoe UI Variable Display" pitchFamily="2" charset="0"/>
                <a:ea typeface="+mn-ea"/>
                <a:cs typeface="+mn-cs"/>
              </a:rPr>
              <a:t>Windows 18 is smoothly running on tablets or laptops with tablet mode!</a:t>
            </a:r>
          </a:p>
        </p:txBody>
      </p:sp>
      <p:pic>
        <p:nvPicPr>
          <p:cNvPr id="48" name="Obrázok 8">
            <a:extLst>
              <a:ext uri="{FF2B5EF4-FFF2-40B4-BE49-F238E27FC236}">
                <a16:creationId xmlns:a16="http://schemas.microsoft.com/office/drawing/2014/main" id="{D1326A92-460F-CC2C-D650-668577DEFC17}"/>
              </a:ext>
            </a:extLst>
          </p:cNvPr>
          <p:cNvPicPr>
            <a:picLocks noChangeAspect="1"/>
          </p:cNvPicPr>
          <p:nvPr/>
        </p:nvPicPr>
        <p:blipFill>
          <a:blip r:embed="rId7"/>
          <a:stretch>
            <a:fillRect/>
          </a:stretch>
        </p:blipFill>
        <p:spPr>
          <a:xfrm rot="20518386">
            <a:off x="-21100741" y="3429000"/>
            <a:ext cx="920510" cy="920510"/>
          </a:xfrm>
          <a:prstGeom prst="rect">
            <a:avLst/>
          </a:prstGeom>
        </p:spPr>
      </p:pic>
      <p:sp>
        <p:nvSpPr>
          <p:cNvPr id="49" name="Obdĺžnik: zaoblené rohy 1">
            <a:extLst>
              <a:ext uri="{FF2B5EF4-FFF2-40B4-BE49-F238E27FC236}">
                <a16:creationId xmlns:a16="http://schemas.microsoft.com/office/drawing/2014/main" id="{14239662-D573-F6E3-133A-A6D9FA723C33}"/>
              </a:ext>
            </a:extLst>
          </p:cNvPr>
          <p:cNvSpPr/>
          <p:nvPr/>
        </p:nvSpPr>
        <p:spPr>
          <a:xfrm>
            <a:off x="-43763739" y="1116454"/>
            <a:ext cx="3234908" cy="4641012"/>
          </a:xfrm>
          <a:prstGeom prst="roundRect">
            <a:avLst>
              <a:gd name="adj" fmla="val 5458"/>
            </a:avLst>
          </a:prstGeom>
          <a:solidFill>
            <a:sysClr val="window" lastClr="FFFFFF"/>
          </a:solidFill>
          <a:ln w="28575"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sk-SK"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51" name="Obdĺžnik: zaoblené rohy 6">
            <a:extLst>
              <a:ext uri="{FF2B5EF4-FFF2-40B4-BE49-F238E27FC236}">
                <a16:creationId xmlns:a16="http://schemas.microsoft.com/office/drawing/2014/main" id="{F07ABF8D-FE2C-2167-304F-3F0B550EC5EC}"/>
              </a:ext>
            </a:extLst>
          </p:cNvPr>
          <p:cNvSpPr/>
          <p:nvPr/>
        </p:nvSpPr>
        <p:spPr>
          <a:xfrm>
            <a:off x="-43763739" y="1116454"/>
            <a:ext cx="3234908" cy="4641012"/>
          </a:xfrm>
          <a:prstGeom prst="roundRect">
            <a:avLst>
              <a:gd name="adj" fmla="val 5458"/>
            </a:avLst>
          </a:prstGeom>
          <a:blipFill>
            <a:blip r:embed="rId2">
              <a:alphaModFix amt="60000"/>
            </a:blip>
            <a:stretch>
              <a:fillRect l="-5935" t="-45599" r="-204689" b="-20234"/>
            </a:stretch>
          </a:blipFill>
          <a:ln w="28575" cap="flat" cmpd="sng" algn="ctr">
            <a:solidFill>
              <a:srgbClr val="0070C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sk-SK" sz="1800" b="0" i="0" u="none" strike="noStrike" kern="0" cap="none" spc="0" normalizeH="0" baseline="0" noProof="0">
              <a:ln>
                <a:noFill/>
              </a:ln>
              <a:solidFill>
                <a:prstClr val="white"/>
              </a:solidFill>
              <a:effectLst/>
              <a:uLnTx/>
              <a:uFillTx/>
              <a:latin typeface="Aptos" panose="02110004020202020204"/>
              <a:ea typeface="+mn-ea"/>
              <a:cs typeface="+mn-cs"/>
            </a:endParaRPr>
          </a:p>
        </p:txBody>
      </p:sp>
      <p:pic>
        <p:nvPicPr>
          <p:cNvPr id="52" name="Obrázok 14">
            <a:extLst>
              <a:ext uri="{FF2B5EF4-FFF2-40B4-BE49-F238E27FC236}">
                <a16:creationId xmlns:a16="http://schemas.microsoft.com/office/drawing/2014/main" id="{76D40F75-FE3B-21F9-67FA-C7E798F72B0C}"/>
              </a:ext>
            </a:extLst>
          </p:cNvPr>
          <p:cNvPicPr>
            <a:picLocks noChangeAspect="1"/>
          </p:cNvPicPr>
          <p:nvPr/>
        </p:nvPicPr>
        <p:blipFill>
          <a:blip r:embed="rId8"/>
          <a:stretch>
            <a:fillRect/>
          </a:stretch>
        </p:blipFill>
        <p:spPr>
          <a:xfrm>
            <a:off x="-42510802" y="1284029"/>
            <a:ext cx="729032" cy="729032"/>
          </a:xfrm>
          <a:prstGeom prst="rect">
            <a:avLst/>
          </a:prstGeom>
        </p:spPr>
      </p:pic>
      <p:sp>
        <p:nvSpPr>
          <p:cNvPr id="53" name="BlokTextu 15">
            <a:extLst>
              <a:ext uri="{FF2B5EF4-FFF2-40B4-BE49-F238E27FC236}">
                <a16:creationId xmlns:a16="http://schemas.microsoft.com/office/drawing/2014/main" id="{2926376C-F4E1-60C3-DBFB-A548C60FB0DA}"/>
              </a:ext>
            </a:extLst>
          </p:cNvPr>
          <p:cNvSpPr txBox="1"/>
          <p:nvPr/>
        </p:nvSpPr>
        <p:spPr>
          <a:xfrm>
            <a:off x="-43543240" y="2185589"/>
            <a:ext cx="2793909"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sk-SK" sz="1600" b="0" i="0" u="none" strike="noStrike" kern="1200" cap="none" spc="0" normalizeH="0" baseline="0" noProof="0" dirty="0">
                <a:ln>
                  <a:noFill/>
                </a:ln>
                <a:solidFill>
                  <a:prstClr val="black"/>
                </a:solidFill>
                <a:effectLst/>
                <a:uLnTx/>
                <a:uFillTx/>
                <a:latin typeface="Segoe UI Variable Display" pitchFamily="2" charset="0"/>
                <a:ea typeface="+mn-ea"/>
                <a:cs typeface="+mn-cs"/>
              </a:rPr>
              <a:t>Windows Copilot</a:t>
            </a:r>
          </a:p>
        </p:txBody>
      </p:sp>
      <p:sp>
        <p:nvSpPr>
          <p:cNvPr id="54" name="Bublina reči: obdĺžnik so zaoblenými rohmi 16">
            <a:extLst>
              <a:ext uri="{FF2B5EF4-FFF2-40B4-BE49-F238E27FC236}">
                <a16:creationId xmlns:a16="http://schemas.microsoft.com/office/drawing/2014/main" id="{D6EAD1A0-B80F-4C50-5121-88DE79C9AA32}"/>
              </a:ext>
            </a:extLst>
          </p:cNvPr>
          <p:cNvSpPr/>
          <p:nvPr/>
        </p:nvSpPr>
        <p:spPr>
          <a:xfrm>
            <a:off x="-43581270" y="3841863"/>
            <a:ext cx="1605553" cy="338554"/>
          </a:xfrm>
          <a:prstGeom prst="wedgeRoundRectCallout">
            <a:avLst>
              <a:gd name="adj1" fmla="val -57600"/>
              <a:gd name="adj2" fmla="val 26842"/>
              <a:gd name="adj3" fmla="val 16667"/>
            </a:avLst>
          </a:prstGeom>
          <a:solidFill>
            <a:srgbClr val="00B0F0">
              <a:alpha val="70000"/>
            </a:srgbClr>
          </a:solidFill>
          <a:ln w="3175"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sk-SK" sz="1100" b="0" i="0" u="none" strike="noStrike" kern="0" cap="none" spc="0" normalizeH="0" baseline="0" noProof="0" dirty="0">
                <a:ln>
                  <a:noFill/>
                </a:ln>
                <a:solidFill>
                  <a:prstClr val="black"/>
                </a:solidFill>
                <a:effectLst/>
                <a:uLnTx/>
                <a:uFillTx/>
                <a:latin typeface="Segoe UI Variable Display" pitchFamily="2" charset="0"/>
                <a:ea typeface="+mn-ea"/>
                <a:cs typeface="+mn-cs"/>
              </a:rPr>
              <a:t>Good Afternoon!</a:t>
            </a:r>
          </a:p>
        </p:txBody>
      </p:sp>
      <p:sp>
        <p:nvSpPr>
          <p:cNvPr id="55" name="Bublina reči: obdĺžnik so zaoblenými rohmi 19">
            <a:extLst>
              <a:ext uri="{FF2B5EF4-FFF2-40B4-BE49-F238E27FC236}">
                <a16:creationId xmlns:a16="http://schemas.microsoft.com/office/drawing/2014/main" id="{6E35E49A-9E39-C367-4F9E-3933479415AD}"/>
              </a:ext>
            </a:extLst>
          </p:cNvPr>
          <p:cNvSpPr/>
          <p:nvPr/>
        </p:nvSpPr>
        <p:spPr>
          <a:xfrm flipH="1">
            <a:off x="-42350572" y="4350285"/>
            <a:ext cx="1605553" cy="338554"/>
          </a:xfrm>
          <a:prstGeom prst="wedgeRoundRectCallout">
            <a:avLst>
              <a:gd name="adj1" fmla="val -57600"/>
              <a:gd name="adj2" fmla="val 26842"/>
              <a:gd name="adj3" fmla="val 16667"/>
            </a:avLst>
          </a:prstGeom>
          <a:solidFill>
            <a:srgbClr val="0070C0">
              <a:alpha val="70000"/>
            </a:srgbClr>
          </a:solidFill>
          <a:ln w="3175"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sk-SK" sz="1100" b="0" i="0" u="none" strike="noStrike" kern="0" cap="none" spc="0" normalizeH="0" baseline="0" noProof="0" dirty="0">
                <a:ln>
                  <a:noFill/>
                </a:ln>
                <a:solidFill>
                  <a:prstClr val="black">
                    <a:lumMod val="75000"/>
                    <a:lumOff val="25000"/>
                  </a:prstClr>
                </a:solidFill>
                <a:effectLst/>
                <a:uLnTx/>
                <a:uFillTx/>
                <a:latin typeface="Segoe UI Variable Display" pitchFamily="2" charset="0"/>
                <a:ea typeface="+mn-ea"/>
                <a:cs typeface="+mn-cs"/>
              </a:rPr>
              <a:t>Write your massage</a:t>
            </a:r>
          </a:p>
        </p:txBody>
      </p:sp>
      <p:sp>
        <p:nvSpPr>
          <p:cNvPr id="56" name="BlokTextu 21">
            <a:extLst>
              <a:ext uri="{FF2B5EF4-FFF2-40B4-BE49-F238E27FC236}">
                <a16:creationId xmlns:a16="http://schemas.microsoft.com/office/drawing/2014/main" id="{903C34A5-30A6-E448-8E9C-5F99376FA3E6}"/>
              </a:ext>
            </a:extLst>
          </p:cNvPr>
          <p:cNvSpPr txBox="1"/>
          <p:nvPr/>
        </p:nvSpPr>
        <p:spPr>
          <a:xfrm>
            <a:off x="-42301025" y="4385873"/>
            <a:ext cx="1384005" cy="261610"/>
          </a:xfrm>
          <a:prstGeom prst="rect">
            <a:avLst/>
          </a:prstGeom>
          <a:solidFill>
            <a:srgbClr val="418ABD"/>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sk-SK" sz="1100" b="0" i="0" u="none" strike="noStrike" kern="1200" cap="none" spc="0" normalizeH="0" baseline="0" noProof="0" dirty="0">
                <a:ln>
                  <a:noFill/>
                </a:ln>
                <a:solidFill>
                  <a:prstClr val="black"/>
                </a:solidFill>
                <a:effectLst/>
                <a:uLnTx/>
                <a:uFillTx/>
                <a:latin typeface="Segoe UI Variable Display" pitchFamily="2" charset="0"/>
                <a:ea typeface="+mn-ea"/>
                <a:cs typeface="+mn-cs"/>
              </a:rPr>
              <a:t>Turn on dark mode</a:t>
            </a:r>
          </a:p>
        </p:txBody>
      </p:sp>
      <p:sp>
        <p:nvSpPr>
          <p:cNvPr id="57" name="Bublina reči: obdĺžnik so zaoblenými rohmi 23">
            <a:extLst>
              <a:ext uri="{FF2B5EF4-FFF2-40B4-BE49-F238E27FC236}">
                <a16:creationId xmlns:a16="http://schemas.microsoft.com/office/drawing/2014/main" id="{7665E6BF-0307-80BE-6644-DF9281ACD5C4}"/>
              </a:ext>
            </a:extLst>
          </p:cNvPr>
          <p:cNvSpPr/>
          <p:nvPr/>
        </p:nvSpPr>
        <p:spPr>
          <a:xfrm>
            <a:off x="-43581538" y="4858707"/>
            <a:ext cx="559672" cy="338554"/>
          </a:xfrm>
          <a:prstGeom prst="wedgeRoundRectCallout">
            <a:avLst>
              <a:gd name="adj1" fmla="val -57600"/>
              <a:gd name="adj2" fmla="val 26842"/>
              <a:gd name="adj3" fmla="val 16667"/>
            </a:avLst>
          </a:prstGeom>
          <a:solidFill>
            <a:srgbClr val="00B0F0">
              <a:alpha val="70000"/>
            </a:srgbClr>
          </a:solidFill>
          <a:ln w="3175"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sk-SK" sz="1100" b="0" i="0" u="none" strike="noStrike" kern="0" cap="none" spc="0" normalizeH="0" baseline="0" noProof="0" dirty="0">
                <a:ln>
                  <a:noFill/>
                </a:ln>
                <a:solidFill>
                  <a:prstClr val="black"/>
                </a:solidFill>
                <a:effectLst/>
                <a:uLnTx/>
                <a:uFillTx/>
                <a:latin typeface="Segoe UI Variable Display" pitchFamily="2" charset="0"/>
                <a:ea typeface="+mn-ea"/>
                <a:cs typeface="+mn-cs"/>
              </a:rPr>
              <a:t>Sure!</a:t>
            </a:r>
          </a:p>
        </p:txBody>
      </p:sp>
      <p:pic>
        <p:nvPicPr>
          <p:cNvPr id="58" name="Obrázok 14">
            <a:extLst>
              <a:ext uri="{FF2B5EF4-FFF2-40B4-BE49-F238E27FC236}">
                <a16:creationId xmlns:a16="http://schemas.microsoft.com/office/drawing/2014/main" id="{BEBDA39B-C446-E0DB-A964-0F7165C18E2B}"/>
              </a:ext>
            </a:extLst>
          </p:cNvPr>
          <p:cNvPicPr>
            <a:picLocks noChangeAspect="1"/>
          </p:cNvPicPr>
          <p:nvPr/>
        </p:nvPicPr>
        <p:blipFill>
          <a:blip r:embed="rId8"/>
          <a:stretch>
            <a:fillRect/>
          </a:stretch>
        </p:blipFill>
        <p:spPr>
          <a:xfrm>
            <a:off x="1440503" y="-55851070"/>
            <a:ext cx="729032" cy="729032"/>
          </a:xfrm>
          <a:prstGeom prst="rect">
            <a:avLst/>
          </a:prstGeom>
        </p:spPr>
      </p:pic>
      <p:sp>
        <p:nvSpPr>
          <p:cNvPr id="59" name="TextBox 58">
            <a:extLst>
              <a:ext uri="{FF2B5EF4-FFF2-40B4-BE49-F238E27FC236}">
                <a16:creationId xmlns:a16="http://schemas.microsoft.com/office/drawing/2014/main" id="{395F5678-CBB4-4FF7-F856-93ECB2CBC04D}"/>
              </a:ext>
            </a:extLst>
          </p:cNvPr>
          <p:cNvSpPr txBox="1"/>
          <p:nvPr/>
        </p:nvSpPr>
        <p:spPr>
          <a:xfrm>
            <a:off x="1381787" y="-54905359"/>
            <a:ext cx="5374243" cy="255454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New Windows 13 Copilot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Say Hello to Windows 13 Copilot. Microsoft’s AI Features Virtual assistant. It Understands and anticipates your needs, making suggestions for tasks, setting reminders, and providing helpful insights.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It seamlessly works across all your devices., making it a true personal assistant.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pic>
        <p:nvPicPr>
          <p:cNvPr id="60" name="Google Shape;1554;p95">
            <a:extLst>
              <a:ext uri="{FF2B5EF4-FFF2-40B4-BE49-F238E27FC236}">
                <a16:creationId xmlns:a16="http://schemas.microsoft.com/office/drawing/2014/main" id="{145626CD-1699-6757-B556-275D93A44784}"/>
              </a:ext>
            </a:extLst>
          </p:cNvPr>
          <p:cNvPicPr preferRelativeResize="0"/>
          <p:nvPr/>
        </p:nvPicPr>
        <p:blipFill rotWithShape="1">
          <a:blip r:embed="rId9">
            <a:alphaModFix/>
          </a:blip>
          <a:srcRect/>
          <a:stretch/>
        </p:blipFill>
        <p:spPr>
          <a:xfrm>
            <a:off x="1552703" y="51897892"/>
            <a:ext cx="536963" cy="536963"/>
          </a:xfrm>
          <a:prstGeom prst="rect">
            <a:avLst/>
          </a:prstGeom>
          <a:solidFill>
            <a:sysClr val="windowText" lastClr="000000"/>
          </a:solidFill>
          <a:ln>
            <a:noFill/>
          </a:ln>
        </p:spPr>
      </p:pic>
      <p:sp>
        <p:nvSpPr>
          <p:cNvPr id="61" name="TextBox 60">
            <a:extLst>
              <a:ext uri="{FF2B5EF4-FFF2-40B4-BE49-F238E27FC236}">
                <a16:creationId xmlns:a16="http://schemas.microsoft.com/office/drawing/2014/main" id="{CC836D00-3768-448F-B04A-F3AC8D279408}"/>
              </a:ext>
            </a:extLst>
          </p:cNvPr>
          <p:cNvSpPr txBox="1"/>
          <p:nvPr/>
        </p:nvSpPr>
        <p:spPr>
          <a:xfrm>
            <a:off x="1381787" y="52747569"/>
            <a:ext cx="5374243" cy="212365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Apps you know and love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Quickly find the apps. Games and movies in the new Windows 13 Microsoft Store.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Now Microsoft Store has a tons of the important apps that makes you easier to find it on Windows 13 2024.</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62" name="Rectangle: Rounded Corners 61">
            <a:extLst>
              <a:ext uri="{FF2B5EF4-FFF2-40B4-BE49-F238E27FC236}">
                <a16:creationId xmlns:a16="http://schemas.microsoft.com/office/drawing/2014/main" id="{61F25EE9-BFA0-2DE0-3611-D3D10D3C859A}"/>
              </a:ext>
            </a:extLst>
          </p:cNvPr>
          <p:cNvSpPr/>
          <p:nvPr/>
        </p:nvSpPr>
        <p:spPr>
          <a:xfrm>
            <a:off x="1439284" y="51695075"/>
            <a:ext cx="914400" cy="914400"/>
          </a:xfrm>
          <a:prstGeom prst="roundRect">
            <a:avLst/>
          </a:prstGeom>
          <a:solidFill>
            <a:sysClr val="windowText" lastClr="000000"/>
          </a:solidFill>
          <a:ln w="19050" cap="flat" cmpd="sng" algn="ctr">
            <a:solidFill>
              <a:srgbClr val="156082">
                <a:shade val="15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ptos" panose="02110004020202020204"/>
              <a:ea typeface="+mn-ea"/>
              <a:cs typeface="+mn-cs"/>
            </a:endParaRPr>
          </a:p>
        </p:txBody>
      </p:sp>
      <p:pic>
        <p:nvPicPr>
          <p:cNvPr id="63" name="Google Shape;1554;p95">
            <a:extLst>
              <a:ext uri="{FF2B5EF4-FFF2-40B4-BE49-F238E27FC236}">
                <a16:creationId xmlns:a16="http://schemas.microsoft.com/office/drawing/2014/main" id="{0549CC50-B044-21D7-3332-3E8512AD12A2}"/>
              </a:ext>
            </a:extLst>
          </p:cNvPr>
          <p:cNvPicPr preferRelativeResize="0"/>
          <p:nvPr/>
        </p:nvPicPr>
        <p:blipFill rotWithShape="1">
          <a:blip r:embed="rId9">
            <a:alphaModFix/>
          </a:blip>
          <a:srcRect/>
          <a:stretch/>
        </p:blipFill>
        <p:spPr>
          <a:xfrm>
            <a:off x="1621682" y="51891341"/>
            <a:ext cx="536963" cy="536963"/>
          </a:xfrm>
          <a:prstGeom prst="rect">
            <a:avLst/>
          </a:prstGeom>
          <a:solidFill>
            <a:sysClr val="windowText" lastClr="000000"/>
          </a:solidFill>
          <a:ln>
            <a:noFill/>
          </a:ln>
        </p:spPr>
      </p:pic>
      <p:pic>
        <p:nvPicPr>
          <p:cNvPr id="64" name="Hình ảnh 4">
            <a:extLst>
              <a:ext uri="{FF2B5EF4-FFF2-40B4-BE49-F238E27FC236}">
                <a16:creationId xmlns:a16="http://schemas.microsoft.com/office/drawing/2014/main" id="{47932BF7-8AF4-387E-B2C3-6E2494BD6E9A}"/>
              </a:ext>
            </a:extLst>
          </p:cNvPr>
          <p:cNvPicPr>
            <a:picLocks noChangeAspect="1"/>
          </p:cNvPicPr>
          <p:nvPr/>
        </p:nvPicPr>
        <p:blipFill>
          <a:blip r:embed="rId10"/>
          <a:stretch>
            <a:fillRect/>
          </a:stretch>
        </p:blipFill>
        <p:spPr>
          <a:xfrm>
            <a:off x="-30521255" y="2013061"/>
            <a:ext cx="4667135" cy="2837557"/>
          </a:xfrm>
          <a:prstGeom prst="rect">
            <a:avLst/>
          </a:prstGeom>
        </p:spPr>
      </p:pic>
      <p:sp>
        <p:nvSpPr>
          <p:cNvPr id="65" name="TextBox 64">
            <a:extLst>
              <a:ext uri="{FF2B5EF4-FFF2-40B4-BE49-F238E27FC236}">
                <a16:creationId xmlns:a16="http://schemas.microsoft.com/office/drawing/2014/main" id="{694334D2-B319-649E-7804-2475E6C7F8A1}"/>
              </a:ext>
            </a:extLst>
          </p:cNvPr>
          <p:cNvSpPr txBox="1"/>
          <p:nvPr/>
        </p:nvSpPr>
        <p:spPr>
          <a:xfrm>
            <a:off x="1840732" y="1046161"/>
            <a:ext cx="8818458" cy="163121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Finishing Installation</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This will take a while. So keep your PC on and plugged in. We’ll restart your PC once everything is ready.</a:t>
            </a:r>
          </a:p>
        </p:txBody>
      </p:sp>
      <p:pic>
        <p:nvPicPr>
          <p:cNvPr id="66" name="Google Shape;106;p17" descr="A white circle on a black background">
            <a:extLst>
              <a:ext uri="{FF2B5EF4-FFF2-40B4-BE49-F238E27FC236}">
                <a16:creationId xmlns:a16="http://schemas.microsoft.com/office/drawing/2014/main" id="{285733C9-38E1-C19A-17B0-71377C8B31FD}"/>
              </a:ext>
            </a:extLst>
          </p:cNvPr>
          <p:cNvPicPr preferRelativeResize="0"/>
          <p:nvPr/>
        </p:nvPicPr>
        <p:blipFill rotWithShape="1">
          <a:blip r:embed="rId11">
            <a:alphaModFix/>
          </a:blip>
          <a:srcRect/>
          <a:stretch/>
        </p:blipFill>
        <p:spPr>
          <a:xfrm>
            <a:off x="5859474" y="3541143"/>
            <a:ext cx="745768" cy="750730"/>
          </a:xfrm>
          <a:prstGeom prst="rect">
            <a:avLst/>
          </a:prstGeom>
          <a:noFill/>
          <a:ln>
            <a:noFill/>
          </a:ln>
        </p:spPr>
      </p:pic>
      <p:sp>
        <p:nvSpPr>
          <p:cNvPr id="67" name="Google Shape;276;p19">
            <a:extLst>
              <a:ext uri="{FF2B5EF4-FFF2-40B4-BE49-F238E27FC236}">
                <a16:creationId xmlns:a16="http://schemas.microsoft.com/office/drawing/2014/main" id="{C8D3AFBB-EDB6-DED6-E3CD-1792059A282C}"/>
              </a:ext>
            </a:extLst>
          </p:cNvPr>
          <p:cNvSpPr/>
          <p:nvPr/>
        </p:nvSpPr>
        <p:spPr>
          <a:xfrm>
            <a:off x="7971905" y="5908932"/>
            <a:ext cx="1471898" cy="276959"/>
          </a:xfrm>
          <a:prstGeom prst="rect">
            <a:avLst/>
          </a:prstGeom>
          <a:solidFill>
            <a:srgbClr val="00B050"/>
          </a:solidFill>
          <a:ln>
            <a:noFill/>
          </a:ln>
        </p:spPr>
        <p:txBody>
          <a:bodyPr spcFirstLastPara="1" wrap="square" lIns="91425" tIns="45700" rIns="91425" bIns="457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prstClr val="black"/>
              </a:solidFill>
              <a:effectLst/>
              <a:uLnTx/>
              <a:uFillTx/>
              <a:latin typeface="Play"/>
              <a:ea typeface="Play"/>
              <a:cs typeface="Play"/>
              <a:sym typeface="Play"/>
            </a:endParaRPr>
          </a:p>
        </p:txBody>
      </p:sp>
    </p:spTree>
    <p:extLst>
      <p:ext uri="{BB962C8B-B14F-4D97-AF65-F5344CB8AC3E}">
        <p14:creationId xmlns:p14="http://schemas.microsoft.com/office/powerpoint/2010/main" val="3310227577"/>
      </p:ext>
    </p:extLst>
  </p:cSld>
  <p:clrMapOvr>
    <a:masterClrMapping/>
  </p:clrMapOvr>
  <mc:AlternateContent xmlns:mc="http://schemas.openxmlformats.org/markup-compatibility/2006" xmlns:p159="http://schemas.microsoft.com/office/powerpoint/2015/09/main">
    <mc:Choice Requires="p159">
      <p:transition>
        <p159:morph option="byChar"/>
      </p:transition>
    </mc:Choice>
    <mc:Fallback xmlns="">
      <p:transition>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pic>
        <p:nvPicPr>
          <p:cNvPr id="2" name="Google Shape;111;p18">
            <a:extLst>
              <a:ext uri="{FF2B5EF4-FFF2-40B4-BE49-F238E27FC236}">
                <a16:creationId xmlns:a16="http://schemas.microsoft.com/office/drawing/2014/main" id="{BC24FB5F-0561-991F-AF77-B3580065B0F7}"/>
              </a:ext>
            </a:extLst>
          </p:cNvPr>
          <p:cNvPicPr preferRelativeResize="0"/>
          <p:nvPr/>
        </p:nvPicPr>
        <p:blipFill>
          <a:blip r:embed="rId3">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rcRect t="33709" b="33709"/>
          <a:stretch/>
        </p:blipFill>
        <p:spPr>
          <a:xfrm>
            <a:off x="705853" y="916120"/>
            <a:ext cx="11053010" cy="4845880"/>
          </a:xfrm>
          <a:prstGeom prst="roundRect">
            <a:avLst>
              <a:gd name="adj" fmla="val 8458"/>
            </a:avLst>
          </a:prstGeom>
          <a:noFill/>
          <a:ln>
            <a:noFill/>
          </a:ln>
        </p:spPr>
      </p:pic>
      <p:sp>
        <p:nvSpPr>
          <p:cNvPr id="3" name="Google Shape;262;p19">
            <a:extLst>
              <a:ext uri="{FF2B5EF4-FFF2-40B4-BE49-F238E27FC236}">
                <a16:creationId xmlns:a16="http://schemas.microsoft.com/office/drawing/2014/main" id="{F181FFEC-B0EB-BEB0-9506-1AEADC8C3B99}"/>
              </a:ext>
            </a:extLst>
          </p:cNvPr>
          <p:cNvSpPr txBox="1"/>
          <p:nvPr/>
        </p:nvSpPr>
        <p:spPr>
          <a:xfrm>
            <a:off x="2089666" y="6079383"/>
            <a:ext cx="257701" cy="584775"/>
          </a:xfrm>
          <a:prstGeom prst="rect">
            <a:avLst/>
          </a:prstGeom>
          <a:noFill/>
          <a:ln>
            <a:noFill/>
          </a:ln>
        </p:spPr>
        <p:txBody>
          <a:bodyPr spcFirstLastPara="1" wrap="square" lIns="91425" tIns="45700" rIns="91425" bIns="45700" anchor="t"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200" b="0" i="0" u="none" strike="noStrike" kern="0" cap="none" spc="0" normalizeH="0" baseline="0" noProof="0">
                <a:ln>
                  <a:noFill/>
                </a:ln>
                <a:solidFill>
                  <a:prstClr val="black"/>
                </a:solidFill>
                <a:effectLst/>
                <a:uLnTx/>
                <a:uFillTx/>
                <a:latin typeface="Play"/>
                <a:ea typeface="Play"/>
                <a:cs typeface="Play"/>
                <a:sym typeface="Play"/>
              </a:rPr>
              <a:t>1</a:t>
            </a:r>
            <a:endParaRPr kumimoji="0" sz="3200" b="0" i="0" u="none" strike="noStrike" kern="0" cap="none" spc="0" normalizeH="0" baseline="0" noProof="0">
              <a:ln>
                <a:noFill/>
              </a:ln>
              <a:solidFill>
                <a:prstClr val="black"/>
              </a:solidFill>
              <a:effectLst/>
              <a:uLnTx/>
              <a:uFillTx/>
              <a:latin typeface="Play"/>
              <a:ea typeface="Play"/>
              <a:cs typeface="Play"/>
              <a:sym typeface="Play"/>
            </a:endParaRPr>
          </a:p>
        </p:txBody>
      </p:sp>
      <p:sp>
        <p:nvSpPr>
          <p:cNvPr id="4" name="Google Shape;263;p19">
            <a:extLst>
              <a:ext uri="{FF2B5EF4-FFF2-40B4-BE49-F238E27FC236}">
                <a16:creationId xmlns:a16="http://schemas.microsoft.com/office/drawing/2014/main" id="{318F91FD-952E-0BF2-0C39-E84BB70E51C6}"/>
              </a:ext>
            </a:extLst>
          </p:cNvPr>
          <p:cNvSpPr txBox="1"/>
          <p:nvPr/>
        </p:nvSpPr>
        <p:spPr>
          <a:xfrm>
            <a:off x="2428220" y="6233270"/>
            <a:ext cx="1777669" cy="276959"/>
          </a:xfrm>
          <a:prstGeom prst="rect">
            <a:avLst/>
          </a:prstGeom>
          <a:noFill/>
          <a:ln>
            <a:noFill/>
          </a:ln>
        </p:spPr>
        <p:txBody>
          <a:bodyPr spcFirstLastPara="1" wrap="square" lIns="91425" tIns="45700" rIns="91425" bIns="45700" anchor="t"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0" i="0" u="none" strike="noStrike" kern="0" cap="none" spc="0" normalizeH="0" baseline="0" noProof="0">
                <a:ln>
                  <a:noFill/>
                </a:ln>
                <a:solidFill>
                  <a:prstClr val="black"/>
                </a:solidFill>
                <a:effectLst/>
                <a:uLnTx/>
                <a:uFillTx/>
                <a:latin typeface="Play"/>
                <a:ea typeface="Play"/>
                <a:cs typeface="Play"/>
                <a:sym typeface="Play"/>
              </a:rPr>
              <a:t>Collecting Information</a:t>
            </a:r>
            <a:endParaRPr kumimoji="0" sz="1200" b="0" i="0" u="none" strike="noStrike" kern="0" cap="none" spc="0" normalizeH="0" baseline="0" noProof="0">
              <a:ln>
                <a:noFill/>
              </a:ln>
              <a:solidFill>
                <a:prstClr val="black"/>
              </a:solidFill>
              <a:effectLst/>
              <a:uLnTx/>
              <a:uFillTx/>
              <a:latin typeface="Play"/>
              <a:ea typeface="Play"/>
              <a:cs typeface="Play"/>
              <a:sym typeface="Play"/>
            </a:endParaRPr>
          </a:p>
        </p:txBody>
      </p:sp>
      <p:sp>
        <p:nvSpPr>
          <p:cNvPr id="5" name="Google Shape;264;p19">
            <a:extLst>
              <a:ext uri="{FF2B5EF4-FFF2-40B4-BE49-F238E27FC236}">
                <a16:creationId xmlns:a16="http://schemas.microsoft.com/office/drawing/2014/main" id="{2860812C-EE04-C4C6-8FA8-33241D7ED472}"/>
              </a:ext>
            </a:extLst>
          </p:cNvPr>
          <p:cNvSpPr/>
          <p:nvPr/>
        </p:nvSpPr>
        <p:spPr>
          <a:xfrm>
            <a:off x="2203551" y="5904388"/>
            <a:ext cx="2863962" cy="242293"/>
          </a:xfrm>
          <a:prstGeom prst="rect">
            <a:avLst/>
          </a:prstGeom>
          <a:solidFill>
            <a:srgbClr val="262626"/>
          </a:solidFill>
          <a:ln>
            <a:noFill/>
          </a:ln>
        </p:spPr>
        <p:txBody>
          <a:bodyPr spcFirstLastPara="1" wrap="square" lIns="91425" tIns="45700" rIns="91425" bIns="457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dirty="0">
              <a:ln>
                <a:noFill/>
              </a:ln>
              <a:solidFill>
                <a:prstClr val="black"/>
              </a:solidFill>
              <a:effectLst/>
              <a:uLnTx/>
              <a:uFillTx/>
              <a:latin typeface="Play"/>
              <a:ea typeface="Play"/>
              <a:cs typeface="Play"/>
              <a:sym typeface="Play"/>
            </a:endParaRPr>
          </a:p>
        </p:txBody>
      </p:sp>
      <p:sp>
        <p:nvSpPr>
          <p:cNvPr id="6" name="Google Shape;267;p19">
            <a:extLst>
              <a:ext uri="{FF2B5EF4-FFF2-40B4-BE49-F238E27FC236}">
                <a16:creationId xmlns:a16="http://schemas.microsoft.com/office/drawing/2014/main" id="{36CE819F-3FB9-2E30-F155-F22FCE254C3A}"/>
              </a:ext>
            </a:extLst>
          </p:cNvPr>
          <p:cNvSpPr txBox="1"/>
          <p:nvPr/>
        </p:nvSpPr>
        <p:spPr>
          <a:xfrm>
            <a:off x="5159446" y="6122769"/>
            <a:ext cx="405880" cy="584775"/>
          </a:xfrm>
          <a:prstGeom prst="rect">
            <a:avLst/>
          </a:prstGeom>
          <a:noFill/>
          <a:ln>
            <a:noFill/>
          </a:ln>
        </p:spPr>
        <p:txBody>
          <a:bodyPr spcFirstLastPara="1" wrap="square" lIns="91425" tIns="45700" rIns="91425" bIns="45700" anchor="t"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200" b="0" i="0" u="none" strike="noStrike" kern="0" cap="none" spc="0" normalizeH="0" baseline="0" noProof="0">
                <a:ln>
                  <a:noFill/>
                </a:ln>
                <a:solidFill>
                  <a:prstClr val="black"/>
                </a:solidFill>
                <a:effectLst/>
                <a:uLnTx/>
                <a:uFillTx/>
                <a:latin typeface="Play"/>
                <a:ea typeface="Play"/>
                <a:cs typeface="Play"/>
                <a:sym typeface="Play"/>
              </a:rPr>
              <a:t>2</a:t>
            </a:r>
            <a:endParaRPr kumimoji="0" sz="3200" b="0" i="0" u="none" strike="noStrike" kern="0" cap="none" spc="0" normalizeH="0" baseline="0" noProof="0">
              <a:ln>
                <a:noFill/>
              </a:ln>
              <a:solidFill>
                <a:prstClr val="black"/>
              </a:solidFill>
              <a:effectLst/>
              <a:uLnTx/>
              <a:uFillTx/>
              <a:latin typeface="Play"/>
              <a:ea typeface="Play"/>
              <a:cs typeface="Play"/>
              <a:sym typeface="Play"/>
            </a:endParaRPr>
          </a:p>
        </p:txBody>
      </p:sp>
      <p:sp>
        <p:nvSpPr>
          <p:cNvPr id="7" name="Google Shape;268;p19">
            <a:extLst>
              <a:ext uri="{FF2B5EF4-FFF2-40B4-BE49-F238E27FC236}">
                <a16:creationId xmlns:a16="http://schemas.microsoft.com/office/drawing/2014/main" id="{E7A136BB-6358-1434-AB26-8F9C16062927}"/>
              </a:ext>
            </a:extLst>
          </p:cNvPr>
          <p:cNvSpPr txBox="1"/>
          <p:nvPr/>
        </p:nvSpPr>
        <p:spPr>
          <a:xfrm>
            <a:off x="5498000" y="6246676"/>
            <a:ext cx="1914485" cy="276959"/>
          </a:xfrm>
          <a:prstGeom prst="rect">
            <a:avLst/>
          </a:prstGeom>
          <a:noFill/>
          <a:ln>
            <a:noFill/>
          </a:ln>
        </p:spPr>
        <p:txBody>
          <a:bodyPr spcFirstLastPara="1" wrap="square" lIns="91425" tIns="45700" rIns="91425" bIns="45700" anchor="t"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0" i="0" u="none" strike="noStrike" kern="0" cap="none" spc="0" normalizeH="0" baseline="0" noProof="0" dirty="0">
                <a:ln>
                  <a:noFill/>
                </a:ln>
                <a:solidFill>
                  <a:prstClr val="black"/>
                </a:solidFill>
                <a:effectLst/>
                <a:uLnTx/>
                <a:uFillTx/>
                <a:latin typeface="Play"/>
                <a:ea typeface="Play"/>
                <a:cs typeface="Play"/>
                <a:sym typeface="Play"/>
              </a:rPr>
              <a:t>Installing Windows 13</a:t>
            </a:r>
            <a:endParaRPr kumimoji="0" sz="1200" b="0" i="0" u="none" strike="noStrike" kern="0" cap="none" spc="0" normalizeH="0" baseline="0" noProof="0" dirty="0">
              <a:ln>
                <a:noFill/>
              </a:ln>
              <a:solidFill>
                <a:prstClr val="black"/>
              </a:solidFill>
              <a:effectLst/>
              <a:uLnTx/>
              <a:uFillTx/>
              <a:latin typeface="Play"/>
              <a:ea typeface="Play"/>
              <a:cs typeface="Play"/>
              <a:sym typeface="Play"/>
            </a:endParaRPr>
          </a:p>
        </p:txBody>
      </p:sp>
      <p:sp>
        <p:nvSpPr>
          <p:cNvPr id="8" name="Google Shape;269;p19">
            <a:extLst>
              <a:ext uri="{FF2B5EF4-FFF2-40B4-BE49-F238E27FC236}">
                <a16:creationId xmlns:a16="http://schemas.microsoft.com/office/drawing/2014/main" id="{F09CEEFA-4650-D784-A209-A4B6B5ADCDD8}"/>
              </a:ext>
            </a:extLst>
          </p:cNvPr>
          <p:cNvSpPr txBox="1"/>
          <p:nvPr/>
        </p:nvSpPr>
        <p:spPr>
          <a:xfrm>
            <a:off x="7951743" y="6128016"/>
            <a:ext cx="405880" cy="584775"/>
          </a:xfrm>
          <a:prstGeom prst="rect">
            <a:avLst/>
          </a:prstGeom>
          <a:noFill/>
          <a:ln>
            <a:noFill/>
          </a:ln>
        </p:spPr>
        <p:txBody>
          <a:bodyPr spcFirstLastPara="1" wrap="square" lIns="91425" tIns="45700" rIns="91425" bIns="45700" anchor="t"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200" b="0" i="0" u="none" strike="noStrike" kern="0" cap="none" spc="0" normalizeH="0" baseline="0" noProof="0" dirty="0">
                <a:ln>
                  <a:noFill/>
                </a:ln>
                <a:solidFill>
                  <a:prstClr val="black"/>
                </a:solidFill>
                <a:effectLst/>
                <a:uLnTx/>
                <a:uFillTx/>
                <a:latin typeface="Play"/>
                <a:ea typeface="Play"/>
                <a:cs typeface="Play"/>
                <a:sym typeface="Play"/>
              </a:rPr>
              <a:t>3</a:t>
            </a:r>
            <a:endParaRPr kumimoji="0" sz="3200" b="0" i="0" u="none" strike="noStrike" kern="0" cap="none" spc="0" normalizeH="0" baseline="0" noProof="0" dirty="0">
              <a:ln>
                <a:noFill/>
              </a:ln>
              <a:solidFill>
                <a:prstClr val="black"/>
              </a:solidFill>
              <a:effectLst/>
              <a:uLnTx/>
              <a:uFillTx/>
              <a:latin typeface="Play"/>
              <a:ea typeface="Play"/>
              <a:cs typeface="Play"/>
              <a:sym typeface="Play"/>
            </a:endParaRPr>
          </a:p>
        </p:txBody>
      </p:sp>
      <p:sp>
        <p:nvSpPr>
          <p:cNvPr id="9" name="Google Shape;270;p19">
            <a:extLst>
              <a:ext uri="{FF2B5EF4-FFF2-40B4-BE49-F238E27FC236}">
                <a16:creationId xmlns:a16="http://schemas.microsoft.com/office/drawing/2014/main" id="{71847155-C666-C2EF-9258-9C7E79A4F681}"/>
              </a:ext>
            </a:extLst>
          </p:cNvPr>
          <p:cNvSpPr txBox="1"/>
          <p:nvPr/>
        </p:nvSpPr>
        <p:spPr>
          <a:xfrm>
            <a:off x="8290297" y="6236933"/>
            <a:ext cx="1153506" cy="276959"/>
          </a:xfrm>
          <a:prstGeom prst="rect">
            <a:avLst/>
          </a:prstGeom>
          <a:noFill/>
          <a:ln>
            <a:noFill/>
          </a:ln>
        </p:spPr>
        <p:txBody>
          <a:bodyPr spcFirstLastPara="1" wrap="square" lIns="91425" tIns="45700" rIns="91425" bIns="45700" anchor="t"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0" i="0" u="none" strike="noStrike" kern="0" cap="none" spc="0" normalizeH="0" baseline="0" noProof="0" dirty="0">
                <a:ln>
                  <a:noFill/>
                </a:ln>
                <a:solidFill>
                  <a:prstClr val="black"/>
                </a:solidFill>
                <a:effectLst/>
                <a:uLnTx/>
                <a:uFillTx/>
                <a:latin typeface="Play"/>
                <a:ea typeface="Play"/>
                <a:cs typeface="Play"/>
                <a:sym typeface="Play"/>
              </a:rPr>
              <a:t>Finishing Up</a:t>
            </a:r>
            <a:endParaRPr kumimoji="0" sz="1200" b="0" i="0" u="none" strike="noStrike" kern="0" cap="none" spc="0" normalizeH="0" baseline="0" noProof="0" dirty="0">
              <a:ln>
                <a:noFill/>
              </a:ln>
              <a:solidFill>
                <a:prstClr val="black"/>
              </a:solidFill>
              <a:effectLst/>
              <a:uLnTx/>
              <a:uFillTx/>
              <a:latin typeface="Play"/>
              <a:ea typeface="Play"/>
              <a:cs typeface="Play"/>
              <a:sym typeface="Play"/>
            </a:endParaRPr>
          </a:p>
        </p:txBody>
      </p:sp>
      <p:sp>
        <p:nvSpPr>
          <p:cNvPr id="10" name="Google Shape;276;p19">
            <a:extLst>
              <a:ext uri="{FF2B5EF4-FFF2-40B4-BE49-F238E27FC236}">
                <a16:creationId xmlns:a16="http://schemas.microsoft.com/office/drawing/2014/main" id="{50240F8A-A62A-D9CA-0EDC-7FAA2362B331}"/>
              </a:ext>
            </a:extLst>
          </p:cNvPr>
          <p:cNvSpPr/>
          <p:nvPr/>
        </p:nvSpPr>
        <p:spPr>
          <a:xfrm>
            <a:off x="2203548" y="5885356"/>
            <a:ext cx="2886074" cy="276043"/>
          </a:xfrm>
          <a:prstGeom prst="rect">
            <a:avLst/>
          </a:prstGeom>
          <a:solidFill>
            <a:srgbClr val="00B050"/>
          </a:solidFill>
          <a:ln>
            <a:noFill/>
          </a:ln>
        </p:spPr>
        <p:txBody>
          <a:bodyPr spcFirstLastPara="1" wrap="square" lIns="91425" tIns="45700" rIns="91425" bIns="457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prstClr val="black"/>
              </a:solidFill>
              <a:effectLst/>
              <a:uLnTx/>
              <a:uFillTx/>
              <a:latin typeface="Play"/>
              <a:ea typeface="Play"/>
              <a:cs typeface="Play"/>
              <a:sym typeface="Play"/>
            </a:endParaRPr>
          </a:p>
        </p:txBody>
      </p:sp>
      <p:sp>
        <p:nvSpPr>
          <p:cNvPr id="11" name="Google Shape;264;p19">
            <a:extLst>
              <a:ext uri="{FF2B5EF4-FFF2-40B4-BE49-F238E27FC236}">
                <a16:creationId xmlns:a16="http://schemas.microsoft.com/office/drawing/2014/main" id="{396FE30A-B804-4A17-8187-6241CAE2528D}"/>
              </a:ext>
            </a:extLst>
          </p:cNvPr>
          <p:cNvSpPr/>
          <p:nvPr/>
        </p:nvSpPr>
        <p:spPr>
          <a:xfrm>
            <a:off x="5213170" y="5884439"/>
            <a:ext cx="2608444" cy="276960"/>
          </a:xfrm>
          <a:prstGeom prst="rect">
            <a:avLst/>
          </a:prstGeom>
          <a:solidFill>
            <a:srgbClr val="262626"/>
          </a:solidFill>
          <a:ln>
            <a:noFill/>
          </a:ln>
        </p:spPr>
        <p:txBody>
          <a:bodyPr spcFirstLastPara="1" wrap="square" lIns="91425" tIns="45700" rIns="91425" bIns="457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dirty="0">
              <a:ln>
                <a:noFill/>
              </a:ln>
              <a:solidFill>
                <a:prstClr val="black"/>
              </a:solidFill>
              <a:effectLst/>
              <a:uLnTx/>
              <a:uFillTx/>
              <a:latin typeface="Play"/>
              <a:ea typeface="Play"/>
              <a:cs typeface="Play"/>
              <a:sym typeface="Play"/>
            </a:endParaRPr>
          </a:p>
        </p:txBody>
      </p:sp>
      <p:sp>
        <p:nvSpPr>
          <p:cNvPr id="12" name="Google Shape;264;p19">
            <a:extLst>
              <a:ext uri="{FF2B5EF4-FFF2-40B4-BE49-F238E27FC236}">
                <a16:creationId xmlns:a16="http://schemas.microsoft.com/office/drawing/2014/main" id="{532493C0-00D6-2B1C-9B74-753381E5A256}"/>
              </a:ext>
            </a:extLst>
          </p:cNvPr>
          <p:cNvSpPr/>
          <p:nvPr/>
        </p:nvSpPr>
        <p:spPr>
          <a:xfrm>
            <a:off x="7973852" y="5901929"/>
            <a:ext cx="2608444" cy="276960"/>
          </a:xfrm>
          <a:prstGeom prst="rect">
            <a:avLst/>
          </a:prstGeom>
          <a:solidFill>
            <a:srgbClr val="262626"/>
          </a:solidFill>
          <a:ln>
            <a:noFill/>
          </a:ln>
        </p:spPr>
        <p:txBody>
          <a:bodyPr spcFirstLastPara="1" wrap="square" lIns="91425" tIns="45700" rIns="91425" bIns="457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dirty="0">
              <a:ln>
                <a:noFill/>
              </a:ln>
              <a:solidFill>
                <a:prstClr val="black"/>
              </a:solidFill>
              <a:effectLst/>
              <a:uLnTx/>
              <a:uFillTx/>
              <a:latin typeface="Play"/>
              <a:ea typeface="Play"/>
              <a:cs typeface="Play"/>
              <a:sym typeface="Play"/>
            </a:endParaRPr>
          </a:p>
        </p:txBody>
      </p:sp>
      <p:sp>
        <p:nvSpPr>
          <p:cNvPr id="13" name="Obdĺžnik: zaoblené rohy 7">
            <a:extLst>
              <a:ext uri="{FF2B5EF4-FFF2-40B4-BE49-F238E27FC236}">
                <a16:creationId xmlns:a16="http://schemas.microsoft.com/office/drawing/2014/main" id="{BE222F04-DD94-6CC1-2BD1-AA2B10C78850}"/>
              </a:ext>
            </a:extLst>
          </p:cNvPr>
          <p:cNvSpPr/>
          <p:nvPr/>
        </p:nvSpPr>
        <p:spPr>
          <a:xfrm>
            <a:off x="-14711502" y="2539719"/>
            <a:ext cx="1512000" cy="1512000"/>
          </a:xfrm>
          <a:prstGeom prst="roundRect">
            <a:avLst/>
          </a:prstGeom>
          <a:blipFill dpi="0" rotWithShape="1">
            <a:blip r:embed="rId2"/>
            <a:srcRect/>
            <a:stretch>
              <a:fillRect l="-536881" t="-96886" r="-169468" b="-256686"/>
            </a:stretch>
          </a:blipFill>
          <a:ln w="38100" cap="flat" cmpd="sng" algn="ctr">
            <a:solidFill>
              <a:srgbClr val="7030A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sk-SK" sz="1800" b="0" i="0" u="none" strike="noStrike" kern="0" cap="none" spc="0" normalizeH="0" baseline="0" noProof="0">
              <a:ln>
                <a:noFill/>
              </a:ln>
              <a:solidFill>
                <a:prstClr val="white"/>
              </a:solidFill>
              <a:effectLst/>
              <a:uLnTx/>
              <a:uFillTx/>
              <a:latin typeface="Aptos" panose="02110004020202020204"/>
              <a:ea typeface="+mn-ea"/>
              <a:cs typeface="+mn-cs"/>
            </a:endParaRPr>
          </a:p>
        </p:txBody>
      </p:sp>
      <p:pic>
        <p:nvPicPr>
          <p:cNvPr id="14" name="Picture 13">
            <a:extLst>
              <a:ext uri="{FF2B5EF4-FFF2-40B4-BE49-F238E27FC236}">
                <a16:creationId xmlns:a16="http://schemas.microsoft.com/office/drawing/2014/main" id="{9AEEA764-EEC6-FC42-99B3-5BE5222A9A6C}"/>
              </a:ext>
            </a:extLst>
          </p:cNvPr>
          <p:cNvPicPr>
            <a:picLocks noChangeAspect="1"/>
          </p:cNvPicPr>
          <p:nvPr/>
        </p:nvPicPr>
        <p:blipFill>
          <a:blip r:embed="rId5">
            <a:duotone>
              <a:srgbClr val="A02B93">
                <a:shade val="45000"/>
                <a:satMod val="135000"/>
              </a:srgbClr>
              <a:prstClr val="white"/>
            </a:duotone>
            <a:extLst>
              <a:ext uri="{28A0092B-C50C-407E-A947-70E740481C1C}">
                <a14:useLocalDpi xmlns:a14="http://schemas.microsoft.com/office/drawing/2010/main" val="0"/>
              </a:ext>
            </a:extLst>
          </a:blip>
          <a:stretch>
            <a:fillRect/>
          </a:stretch>
        </p:blipFill>
        <p:spPr>
          <a:xfrm>
            <a:off x="-14776056" y="2420698"/>
            <a:ext cx="1646892" cy="1650859"/>
          </a:xfrm>
          <a:prstGeom prst="rect">
            <a:avLst/>
          </a:prstGeom>
          <a:ln>
            <a:solidFill>
              <a:srgbClr val="7030A0"/>
            </a:solidFill>
          </a:ln>
        </p:spPr>
      </p:pic>
      <p:sp>
        <p:nvSpPr>
          <p:cNvPr id="15" name="Obdĺžnik: zaoblené rohy 7">
            <a:extLst>
              <a:ext uri="{FF2B5EF4-FFF2-40B4-BE49-F238E27FC236}">
                <a16:creationId xmlns:a16="http://schemas.microsoft.com/office/drawing/2014/main" id="{65C224B5-C6E9-CFD6-FB3D-A6A6C346A9F4}"/>
              </a:ext>
            </a:extLst>
          </p:cNvPr>
          <p:cNvSpPr/>
          <p:nvPr/>
        </p:nvSpPr>
        <p:spPr>
          <a:xfrm>
            <a:off x="1664882" y="-12561322"/>
            <a:ext cx="795975" cy="811915"/>
          </a:xfrm>
          <a:prstGeom prst="roundRect">
            <a:avLst/>
          </a:prstGeom>
          <a:blipFill dpi="0" rotWithShape="1">
            <a:blip r:embed="rId2"/>
            <a:srcRect/>
            <a:stretch>
              <a:fillRect l="-536881" t="-96886" r="-169468" b="-256686"/>
            </a:stretch>
          </a:blipFill>
          <a:ln w="38100" cap="flat" cmpd="sng" algn="ctr">
            <a:solidFill>
              <a:srgbClr val="7030A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sk-SK" sz="1800" b="0" i="0" u="none" strike="noStrike" kern="0" cap="none" spc="0" normalizeH="0" baseline="0" noProof="0">
              <a:ln>
                <a:noFill/>
              </a:ln>
              <a:solidFill>
                <a:prstClr val="white"/>
              </a:solidFill>
              <a:effectLst/>
              <a:uLnTx/>
              <a:uFillTx/>
              <a:latin typeface="Aptos" panose="02110004020202020204"/>
              <a:ea typeface="+mn-ea"/>
              <a:cs typeface="+mn-cs"/>
            </a:endParaRPr>
          </a:p>
        </p:txBody>
      </p:sp>
      <p:pic>
        <p:nvPicPr>
          <p:cNvPr id="16" name="Picture 15">
            <a:extLst>
              <a:ext uri="{FF2B5EF4-FFF2-40B4-BE49-F238E27FC236}">
                <a16:creationId xmlns:a16="http://schemas.microsoft.com/office/drawing/2014/main" id="{88243DB7-0889-3D30-8879-C6FB256267AC}"/>
              </a:ext>
            </a:extLst>
          </p:cNvPr>
          <p:cNvPicPr>
            <a:picLocks noChangeAspect="1"/>
          </p:cNvPicPr>
          <p:nvPr/>
        </p:nvPicPr>
        <p:blipFill>
          <a:blip r:embed="rId5">
            <a:duotone>
              <a:srgbClr val="A02B93">
                <a:shade val="45000"/>
                <a:satMod val="135000"/>
              </a:srgbClr>
              <a:prstClr val="white"/>
            </a:duotone>
            <a:extLst>
              <a:ext uri="{28A0092B-C50C-407E-A947-70E740481C1C}">
                <a14:useLocalDpi xmlns:a14="http://schemas.microsoft.com/office/drawing/2010/main" val="0"/>
              </a:ext>
            </a:extLst>
          </a:blip>
          <a:stretch>
            <a:fillRect/>
          </a:stretch>
        </p:blipFill>
        <p:spPr>
          <a:xfrm>
            <a:off x="1600338" y="-12625745"/>
            <a:ext cx="894024" cy="896177"/>
          </a:xfrm>
          <a:prstGeom prst="rect">
            <a:avLst/>
          </a:prstGeom>
        </p:spPr>
      </p:pic>
      <p:sp>
        <p:nvSpPr>
          <p:cNvPr id="17" name="BlokTextu 1">
            <a:extLst>
              <a:ext uri="{FF2B5EF4-FFF2-40B4-BE49-F238E27FC236}">
                <a16:creationId xmlns:a16="http://schemas.microsoft.com/office/drawing/2014/main" id="{F43C3FDC-0176-BF2F-65D3-BC395363AAA4}"/>
              </a:ext>
            </a:extLst>
          </p:cNvPr>
          <p:cNvSpPr txBox="1"/>
          <p:nvPr/>
        </p:nvSpPr>
        <p:spPr>
          <a:xfrm>
            <a:off x="1600338" y="-11491238"/>
            <a:ext cx="5928686" cy="196977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sk-SK" sz="3600" b="0" i="0" u="none" strike="noStrike" kern="1200" cap="none" spc="0" normalizeH="0" baseline="0" noProof="0" dirty="0">
                <a:ln>
                  <a:noFill/>
                </a:ln>
                <a:solidFill>
                  <a:prstClr val="white"/>
                </a:solidFill>
                <a:effectLst/>
                <a:uLnTx/>
                <a:uFillTx/>
                <a:latin typeface="Segoe UI Variable Display" pitchFamily="2" charset="0"/>
                <a:ea typeface="+mn-ea"/>
                <a:cs typeface="+mn-cs"/>
              </a:rPr>
              <a:t>Welcome to Windows 18</a:t>
            </a:r>
            <a:r>
              <a:rPr kumimoji="0" lang="en-US" sz="3600" b="0" i="0" u="none" strike="noStrike" kern="1200" cap="none" spc="0" normalizeH="0" baseline="0" noProof="0" dirty="0">
                <a:ln>
                  <a:noFill/>
                </a:ln>
                <a:solidFill>
                  <a:prstClr val="white"/>
                </a:solidFill>
                <a:effectLst/>
                <a:uLnTx/>
                <a:uFillTx/>
                <a:latin typeface="Segoe UI Variable Display" pitchFamily="2" charset="0"/>
                <a:ea typeface="+mn-ea"/>
                <a:cs typeface="+mn-cs"/>
              </a:rPr>
              <a:t> 2024</a:t>
            </a:r>
            <a:r>
              <a:rPr kumimoji="0" lang="sk-SK" sz="3600" b="0" i="0" u="none" strike="noStrike" kern="1200" cap="none" spc="0" normalizeH="0" baseline="0" noProof="0" dirty="0">
                <a:ln>
                  <a:noFill/>
                </a:ln>
                <a:solidFill>
                  <a:prstClr val="white"/>
                </a:solidFill>
                <a:effectLst/>
                <a:uLnTx/>
                <a:uFillTx/>
                <a:latin typeface="Segoe UI Variable Display" pitchFamily="2"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sk-SK" sz="1400" b="0" i="0" u="none" strike="noStrike" kern="1200" cap="none" spc="0" normalizeH="0" baseline="0" noProof="0" dirty="0">
              <a:ln>
                <a:noFill/>
              </a:ln>
              <a:solidFill>
                <a:prstClr val="white"/>
              </a:solidFill>
              <a:effectLst/>
              <a:uLnTx/>
              <a:uFillTx/>
              <a:latin typeface="Segoe UI Variable Display" pitchFamily="2"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sk-SK" sz="1800" b="0" i="0" u="none" strike="noStrike" kern="1200" cap="none" spc="0" normalizeH="0" baseline="0" noProof="0" dirty="0">
                <a:ln>
                  <a:noFill/>
                </a:ln>
                <a:solidFill>
                  <a:prstClr val="white"/>
                </a:solidFill>
                <a:effectLst/>
                <a:uLnTx/>
                <a:uFillTx/>
                <a:latin typeface="Segoe UI Variable Display" pitchFamily="2" charset="0"/>
                <a:ea typeface="+mn-ea"/>
                <a:cs typeface="+mn-cs"/>
              </a:rPr>
              <a:t>Now you</a:t>
            </a:r>
            <a:r>
              <a:rPr kumimoji="0" lang="en-US" sz="1800" b="0" i="0" u="none" strike="noStrike" kern="1200" cap="none" spc="0" normalizeH="0" baseline="0" noProof="0" dirty="0">
                <a:ln>
                  <a:noFill/>
                </a:ln>
                <a:solidFill>
                  <a:prstClr val="white"/>
                </a:solidFill>
                <a:effectLst/>
                <a:uLnTx/>
                <a:uFillTx/>
                <a:latin typeface="Segoe UI Variable Display" pitchFamily="2" charset="0"/>
                <a:ea typeface="+mn-ea"/>
                <a:cs typeface="+mn-cs"/>
              </a:rPr>
              <a:t>’re installing the best version of Windows! We look forward to showing it to you!</a:t>
            </a:r>
            <a:endParaRPr kumimoji="0" lang="sk-SK" sz="1800" b="0" i="0" u="none" strike="noStrike" kern="1200" cap="none" spc="0" normalizeH="0" baseline="0" noProof="0" dirty="0">
              <a:ln>
                <a:noFill/>
              </a:ln>
              <a:solidFill>
                <a:prstClr val="white"/>
              </a:solidFill>
              <a:effectLst/>
              <a:uLnTx/>
              <a:uFillTx/>
              <a:latin typeface="Segoe UI Variable Display" pitchFamily="2" charset="0"/>
              <a:ea typeface="+mn-ea"/>
              <a:cs typeface="+mn-cs"/>
            </a:endParaRPr>
          </a:p>
        </p:txBody>
      </p:sp>
      <p:sp>
        <p:nvSpPr>
          <p:cNvPr id="18" name="Google Shape;276;p19">
            <a:extLst>
              <a:ext uri="{FF2B5EF4-FFF2-40B4-BE49-F238E27FC236}">
                <a16:creationId xmlns:a16="http://schemas.microsoft.com/office/drawing/2014/main" id="{A68005B9-E1BD-1818-EB88-7DB7B9475635}"/>
              </a:ext>
            </a:extLst>
          </p:cNvPr>
          <p:cNvSpPr/>
          <p:nvPr/>
        </p:nvSpPr>
        <p:spPr>
          <a:xfrm>
            <a:off x="5204655" y="5897076"/>
            <a:ext cx="2616959" cy="249605"/>
          </a:xfrm>
          <a:prstGeom prst="rect">
            <a:avLst/>
          </a:prstGeom>
          <a:solidFill>
            <a:srgbClr val="00B050"/>
          </a:solidFill>
          <a:ln>
            <a:noFill/>
          </a:ln>
        </p:spPr>
        <p:txBody>
          <a:bodyPr spcFirstLastPara="1" wrap="square" lIns="91425" tIns="45700" rIns="91425" bIns="457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prstClr val="black"/>
              </a:solidFill>
              <a:effectLst/>
              <a:uLnTx/>
              <a:uFillTx/>
              <a:latin typeface="Play"/>
              <a:ea typeface="Play"/>
              <a:cs typeface="Play"/>
              <a:sym typeface="Play"/>
            </a:endParaRPr>
          </a:p>
        </p:txBody>
      </p:sp>
      <p:sp>
        <p:nvSpPr>
          <p:cNvPr id="19" name="BlokTextu 1">
            <a:extLst>
              <a:ext uri="{FF2B5EF4-FFF2-40B4-BE49-F238E27FC236}">
                <a16:creationId xmlns:a16="http://schemas.microsoft.com/office/drawing/2014/main" id="{6455DF22-3F3D-1BD6-2FAB-93F07EBAA80E}"/>
              </a:ext>
            </a:extLst>
          </p:cNvPr>
          <p:cNvSpPr txBox="1"/>
          <p:nvPr/>
        </p:nvSpPr>
        <p:spPr>
          <a:xfrm>
            <a:off x="868341" y="14156212"/>
            <a:ext cx="5632587" cy="141577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sk-SK" sz="3600" b="0" i="0" u="none" strike="noStrike" kern="1200" cap="none" spc="0" normalizeH="0" baseline="0" noProof="0" dirty="0">
                <a:ln>
                  <a:noFill/>
                </a:ln>
                <a:solidFill>
                  <a:prstClr val="black"/>
                </a:solidFill>
                <a:effectLst/>
                <a:uLnTx/>
                <a:uFillTx/>
                <a:latin typeface="Segoe UI Variable Display" pitchFamily="2" charset="0"/>
                <a:ea typeface="+mn-ea"/>
                <a:cs typeface="+mn-cs"/>
              </a:rPr>
              <a:t>Laptops! Smooth and light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sk-SK" sz="1400" b="0" i="0" u="none" strike="noStrike" kern="1200" cap="none" spc="0" normalizeH="0" baseline="0" noProof="0" dirty="0">
              <a:ln>
                <a:noFill/>
              </a:ln>
              <a:solidFill>
                <a:prstClr val="black"/>
              </a:solidFill>
              <a:effectLst/>
              <a:uLnTx/>
              <a:uFillTx/>
              <a:latin typeface="Segoe UI Variable Display" pitchFamily="2"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sk-SK" sz="1800" b="0" i="0" u="none" strike="noStrike" kern="1200" cap="none" spc="0" normalizeH="0" baseline="0" noProof="0" dirty="0">
                <a:ln>
                  <a:noFill/>
                </a:ln>
                <a:solidFill>
                  <a:prstClr val="black"/>
                </a:solidFill>
                <a:effectLst/>
                <a:uLnTx/>
                <a:uFillTx/>
                <a:latin typeface="Segoe UI Variable Display" pitchFamily="2" charset="0"/>
                <a:ea typeface="+mn-ea"/>
                <a:cs typeface="+mn-cs"/>
              </a:rPr>
              <a:t>Windows 1</a:t>
            </a:r>
            <a:r>
              <a:rPr kumimoji="0" lang="en-US" sz="1800" b="0" i="0" u="none" strike="noStrike" kern="1200" cap="none" spc="0" normalizeH="0" baseline="0" noProof="0" dirty="0">
                <a:ln>
                  <a:noFill/>
                </a:ln>
                <a:solidFill>
                  <a:prstClr val="black"/>
                </a:solidFill>
                <a:effectLst/>
                <a:uLnTx/>
                <a:uFillTx/>
                <a:latin typeface="Segoe UI Variable Display" pitchFamily="2" charset="0"/>
                <a:ea typeface="+mn-ea"/>
                <a:cs typeface="+mn-cs"/>
              </a:rPr>
              <a:t>3</a:t>
            </a:r>
            <a:r>
              <a:rPr kumimoji="0" lang="sk-SK" sz="1800" b="0" i="0" u="none" strike="noStrike" kern="1200" cap="none" spc="0" normalizeH="0" baseline="0" noProof="0" dirty="0">
                <a:ln>
                  <a:noFill/>
                </a:ln>
                <a:solidFill>
                  <a:prstClr val="black"/>
                </a:solidFill>
                <a:effectLst/>
                <a:uLnTx/>
                <a:uFillTx/>
                <a:latin typeface="Segoe UI Variable Display" pitchFamily="2" charset="0"/>
                <a:ea typeface="+mn-ea"/>
                <a:cs typeface="+mn-cs"/>
              </a:rPr>
              <a:t> is very good idea for laptops! And you can use the </a:t>
            </a:r>
            <a:r>
              <a:rPr kumimoji="0" lang="sk-SK" sz="1800" b="0" i="0" u="none" strike="noStrike" kern="1200" cap="none" spc="0" normalizeH="0" baseline="0" noProof="0" dirty="0" err="1">
                <a:ln>
                  <a:noFill/>
                </a:ln>
                <a:solidFill>
                  <a:prstClr val="black"/>
                </a:solidFill>
                <a:effectLst/>
                <a:uLnTx/>
                <a:uFillTx/>
                <a:latin typeface="Segoe UI Variable Display" pitchFamily="2" charset="0"/>
                <a:ea typeface="+mn-ea"/>
                <a:cs typeface="+mn-cs"/>
              </a:rPr>
              <a:t>fingerprint</a:t>
            </a:r>
            <a:r>
              <a:rPr kumimoji="0" lang="sk-SK" sz="1800" b="0" i="0" u="none" strike="noStrike" kern="1200" cap="none" spc="0" normalizeH="0" baseline="0" noProof="0" dirty="0">
                <a:ln>
                  <a:noFill/>
                </a:ln>
                <a:solidFill>
                  <a:prstClr val="black"/>
                </a:solidFill>
                <a:effectLst/>
                <a:uLnTx/>
                <a:uFillTx/>
                <a:latin typeface="Segoe UI Variable Display" pitchFamily="2" charset="0"/>
                <a:ea typeface="+mn-ea"/>
                <a:cs typeface="+mn-cs"/>
              </a:rPr>
              <a:t>! All </a:t>
            </a:r>
            <a:r>
              <a:rPr kumimoji="0" lang="sk-SK" sz="1800" b="0" i="0" u="none" strike="noStrike" kern="1200" cap="none" spc="0" normalizeH="0" baseline="0" noProof="0" dirty="0" err="1">
                <a:ln>
                  <a:noFill/>
                </a:ln>
                <a:solidFill>
                  <a:prstClr val="black"/>
                </a:solidFill>
                <a:effectLst/>
                <a:uLnTx/>
                <a:uFillTx/>
                <a:latin typeface="Segoe UI Variable Display" pitchFamily="2" charset="0"/>
                <a:ea typeface="+mn-ea"/>
                <a:cs typeface="+mn-cs"/>
              </a:rPr>
              <a:t>good</a:t>
            </a:r>
            <a:r>
              <a:rPr kumimoji="0" lang="sk-SK" sz="1800" b="0" i="0" u="none" strike="noStrike" kern="1200" cap="none" spc="0" normalizeH="0" baseline="0" noProof="0" dirty="0">
                <a:ln>
                  <a:noFill/>
                </a:ln>
                <a:solidFill>
                  <a:prstClr val="black"/>
                </a:solidFill>
                <a:effectLst/>
                <a:uLnTx/>
                <a:uFillTx/>
                <a:latin typeface="Segoe UI Variable Display" pitchFamily="2" charset="0"/>
                <a:ea typeface="+mn-ea"/>
                <a:cs typeface="+mn-cs"/>
              </a:rPr>
              <a:t> is in laptops!</a:t>
            </a:r>
          </a:p>
        </p:txBody>
      </p:sp>
      <p:grpSp>
        <p:nvGrpSpPr>
          <p:cNvPr id="20" name="Skupina 1">
            <a:extLst>
              <a:ext uri="{FF2B5EF4-FFF2-40B4-BE49-F238E27FC236}">
                <a16:creationId xmlns:a16="http://schemas.microsoft.com/office/drawing/2014/main" id="{CE5F2CB1-ACCD-280C-DB2C-3C08C0D860A7}"/>
              </a:ext>
            </a:extLst>
          </p:cNvPr>
          <p:cNvGrpSpPr/>
          <p:nvPr/>
        </p:nvGrpSpPr>
        <p:grpSpPr>
          <a:xfrm>
            <a:off x="-17762058" y="1374515"/>
            <a:ext cx="5478625" cy="4108969"/>
            <a:chOff x="5988697" y="1374515"/>
            <a:chExt cx="5478625" cy="4108969"/>
          </a:xfrm>
        </p:grpSpPr>
        <p:pic>
          <p:nvPicPr>
            <p:cNvPr id="21" name="Obrázok 2">
              <a:extLst>
                <a:ext uri="{FF2B5EF4-FFF2-40B4-BE49-F238E27FC236}">
                  <a16:creationId xmlns:a16="http://schemas.microsoft.com/office/drawing/2014/main" id="{FAA2A439-A8DB-E6D5-AB53-432F0C03E2C0}"/>
                </a:ext>
              </a:extLst>
            </p:cNvPr>
            <p:cNvPicPr>
              <a:picLocks noChangeAspect="1"/>
            </p:cNvPicPr>
            <p:nvPr/>
          </p:nvPicPr>
          <p:blipFill>
            <a:blip r:embed="rId6"/>
            <a:stretch>
              <a:fillRect/>
            </a:stretch>
          </p:blipFill>
          <p:spPr>
            <a:xfrm>
              <a:off x="5988697" y="1374515"/>
              <a:ext cx="5478625" cy="4108969"/>
            </a:xfrm>
            <a:prstGeom prst="rect">
              <a:avLst/>
            </a:prstGeom>
          </p:spPr>
        </p:pic>
        <p:pic>
          <p:nvPicPr>
            <p:cNvPr id="22" name="Obrázok 3">
              <a:extLst>
                <a:ext uri="{FF2B5EF4-FFF2-40B4-BE49-F238E27FC236}">
                  <a16:creationId xmlns:a16="http://schemas.microsoft.com/office/drawing/2014/main" id="{E186AE66-535C-D896-FC0A-6BD928F50A54}"/>
                </a:ext>
              </a:extLst>
            </p:cNvPr>
            <p:cNvPicPr>
              <a:picLocks noChangeAspect="1"/>
            </p:cNvPicPr>
            <p:nvPr/>
          </p:nvPicPr>
          <p:blipFill rotWithShape="1">
            <a:blip r:embed="rId6"/>
            <a:srcRect l="60318" t="63284" r="18564" b="31947"/>
            <a:stretch/>
          </p:blipFill>
          <p:spPr>
            <a:xfrm>
              <a:off x="8136294" y="3993502"/>
              <a:ext cx="1156996" cy="195943"/>
            </a:xfrm>
            <a:prstGeom prst="rect">
              <a:avLst/>
            </a:prstGeom>
          </p:spPr>
        </p:pic>
      </p:grpSp>
      <p:pic>
        <p:nvPicPr>
          <p:cNvPr id="23" name="Picture 22">
            <a:extLst>
              <a:ext uri="{FF2B5EF4-FFF2-40B4-BE49-F238E27FC236}">
                <a16:creationId xmlns:a16="http://schemas.microsoft.com/office/drawing/2014/main" id="{A8C8DCC9-0B2A-5906-7E31-C864C62DE1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175806" y="1531723"/>
            <a:ext cx="4303892" cy="2461779"/>
          </a:xfrm>
          <a:prstGeom prst="rect">
            <a:avLst/>
          </a:prstGeom>
        </p:spPr>
      </p:pic>
      <p:sp>
        <p:nvSpPr>
          <p:cNvPr id="24" name="Obdĺžnik: zaoblené rohy 1">
            <a:extLst>
              <a:ext uri="{FF2B5EF4-FFF2-40B4-BE49-F238E27FC236}">
                <a16:creationId xmlns:a16="http://schemas.microsoft.com/office/drawing/2014/main" id="{48D087DB-DA49-DAD5-F00E-2E2504857DD8}"/>
              </a:ext>
            </a:extLst>
          </p:cNvPr>
          <p:cNvSpPr/>
          <p:nvPr/>
        </p:nvSpPr>
        <p:spPr>
          <a:xfrm>
            <a:off x="-23398797" y="2147977"/>
            <a:ext cx="4891178" cy="2786332"/>
          </a:xfrm>
          <a:prstGeom prst="roundRect">
            <a:avLst>
              <a:gd name="adj" fmla="val 13571"/>
            </a:avLst>
          </a:prstGeom>
          <a:solidFill>
            <a:sysClr val="windowText" lastClr="000000"/>
          </a:solidFill>
          <a:ln w="0" cap="flat" cmpd="sng" algn="ctr">
            <a:noFill/>
            <a:prstDash val="solid"/>
            <a:miter lim="800000"/>
          </a:ln>
          <a:effectLst>
            <a:outerShdw blurRad="63500" sx="102000" sy="102000" algn="ctr" rotWithShape="0">
              <a:sysClr val="window" lastClr="FFFFFF">
                <a:alpha val="40000"/>
              </a:sys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sk-SK"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25" name="Obdĺžnik: zaoblené rohy 2">
            <a:extLst>
              <a:ext uri="{FF2B5EF4-FFF2-40B4-BE49-F238E27FC236}">
                <a16:creationId xmlns:a16="http://schemas.microsoft.com/office/drawing/2014/main" id="{999F98CE-7602-8C68-6B14-DDFA1F69F4DB}"/>
              </a:ext>
            </a:extLst>
          </p:cNvPr>
          <p:cNvSpPr/>
          <p:nvPr/>
        </p:nvSpPr>
        <p:spPr>
          <a:xfrm>
            <a:off x="-23062367" y="2432649"/>
            <a:ext cx="4252823" cy="2182483"/>
          </a:xfrm>
          <a:prstGeom prst="roundRect">
            <a:avLst>
              <a:gd name="adj" fmla="val 10343"/>
            </a:avLst>
          </a:prstGeom>
          <a:blipFill dpi="0" rotWithShape="1">
            <a:blip r:embed="rId2"/>
            <a:srcRect/>
            <a:stretch>
              <a:fillRect l="-406" t="-5731" r="406" b="-7312"/>
            </a:stretch>
          </a:blipFill>
          <a:ln w="1905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sk-SK"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27" name="BlokTextu 3">
            <a:extLst>
              <a:ext uri="{FF2B5EF4-FFF2-40B4-BE49-F238E27FC236}">
                <a16:creationId xmlns:a16="http://schemas.microsoft.com/office/drawing/2014/main" id="{605468EB-705F-B4B7-71AD-07172C6365E7}"/>
              </a:ext>
            </a:extLst>
          </p:cNvPr>
          <p:cNvSpPr txBox="1"/>
          <p:nvPr/>
        </p:nvSpPr>
        <p:spPr>
          <a:xfrm>
            <a:off x="850757" y="29630660"/>
            <a:ext cx="5632587" cy="141577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sk-SK" sz="3600" b="0" i="0" u="none" strike="noStrike" kern="1200" cap="none" spc="0" normalizeH="0" baseline="0" noProof="0" dirty="0">
                <a:ln>
                  <a:noFill/>
                </a:ln>
                <a:solidFill>
                  <a:prstClr val="black"/>
                </a:solidFill>
                <a:effectLst/>
                <a:uLnTx/>
                <a:uFillTx/>
                <a:latin typeface="Segoe UI Variable Display" pitchFamily="2" charset="0"/>
                <a:ea typeface="+mn-ea"/>
                <a:cs typeface="+mn-cs"/>
              </a:rPr>
              <a:t>Compatibile for tablets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sk-SK" sz="1400" b="0" i="0" u="none" strike="noStrike" kern="1200" cap="none" spc="0" normalizeH="0" baseline="0" noProof="0" dirty="0">
              <a:ln>
                <a:noFill/>
              </a:ln>
              <a:solidFill>
                <a:prstClr val="black"/>
              </a:solidFill>
              <a:effectLst/>
              <a:uLnTx/>
              <a:uFillTx/>
              <a:latin typeface="Segoe UI Variable Display" pitchFamily="2"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sk-SK" sz="1800" b="0" i="0" u="none" strike="noStrike" kern="1200" cap="none" spc="0" normalizeH="0" baseline="0" noProof="0" dirty="0">
                <a:ln>
                  <a:noFill/>
                </a:ln>
                <a:solidFill>
                  <a:prstClr val="black"/>
                </a:solidFill>
                <a:effectLst/>
                <a:uLnTx/>
                <a:uFillTx/>
                <a:latin typeface="Segoe UI Variable Display" pitchFamily="2" charset="0"/>
                <a:ea typeface="+mn-ea"/>
                <a:cs typeface="+mn-cs"/>
              </a:rPr>
              <a:t>Windows 18 is smoothly running on tablets or laptops with tablet mode!</a:t>
            </a:r>
          </a:p>
        </p:txBody>
      </p:sp>
      <p:pic>
        <p:nvPicPr>
          <p:cNvPr id="48" name="Obrázok 8">
            <a:extLst>
              <a:ext uri="{FF2B5EF4-FFF2-40B4-BE49-F238E27FC236}">
                <a16:creationId xmlns:a16="http://schemas.microsoft.com/office/drawing/2014/main" id="{D1326A92-460F-CC2C-D650-668577DEFC17}"/>
              </a:ext>
            </a:extLst>
          </p:cNvPr>
          <p:cNvPicPr>
            <a:picLocks noChangeAspect="1"/>
          </p:cNvPicPr>
          <p:nvPr/>
        </p:nvPicPr>
        <p:blipFill>
          <a:blip r:embed="rId7"/>
          <a:stretch>
            <a:fillRect/>
          </a:stretch>
        </p:blipFill>
        <p:spPr>
          <a:xfrm rot="20518386">
            <a:off x="-21100741" y="3429000"/>
            <a:ext cx="920510" cy="920510"/>
          </a:xfrm>
          <a:prstGeom prst="rect">
            <a:avLst/>
          </a:prstGeom>
        </p:spPr>
      </p:pic>
      <p:sp>
        <p:nvSpPr>
          <p:cNvPr id="49" name="Obdĺžnik: zaoblené rohy 1">
            <a:extLst>
              <a:ext uri="{FF2B5EF4-FFF2-40B4-BE49-F238E27FC236}">
                <a16:creationId xmlns:a16="http://schemas.microsoft.com/office/drawing/2014/main" id="{14239662-D573-F6E3-133A-A6D9FA723C33}"/>
              </a:ext>
            </a:extLst>
          </p:cNvPr>
          <p:cNvSpPr/>
          <p:nvPr/>
        </p:nvSpPr>
        <p:spPr>
          <a:xfrm>
            <a:off x="-43763739" y="1116454"/>
            <a:ext cx="3234908" cy="4641012"/>
          </a:xfrm>
          <a:prstGeom prst="roundRect">
            <a:avLst>
              <a:gd name="adj" fmla="val 5458"/>
            </a:avLst>
          </a:prstGeom>
          <a:solidFill>
            <a:sysClr val="window" lastClr="FFFFFF"/>
          </a:solidFill>
          <a:ln w="28575"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sk-SK"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51" name="Obdĺžnik: zaoblené rohy 6">
            <a:extLst>
              <a:ext uri="{FF2B5EF4-FFF2-40B4-BE49-F238E27FC236}">
                <a16:creationId xmlns:a16="http://schemas.microsoft.com/office/drawing/2014/main" id="{F07ABF8D-FE2C-2167-304F-3F0B550EC5EC}"/>
              </a:ext>
            </a:extLst>
          </p:cNvPr>
          <p:cNvSpPr/>
          <p:nvPr/>
        </p:nvSpPr>
        <p:spPr>
          <a:xfrm>
            <a:off x="-43763739" y="1116454"/>
            <a:ext cx="3234908" cy="4641012"/>
          </a:xfrm>
          <a:prstGeom prst="roundRect">
            <a:avLst>
              <a:gd name="adj" fmla="val 5458"/>
            </a:avLst>
          </a:prstGeom>
          <a:blipFill>
            <a:blip r:embed="rId2">
              <a:alphaModFix amt="60000"/>
            </a:blip>
            <a:stretch>
              <a:fillRect l="-5935" t="-45599" r="-204689" b="-20234"/>
            </a:stretch>
          </a:blipFill>
          <a:ln w="28575" cap="flat" cmpd="sng" algn="ctr">
            <a:solidFill>
              <a:srgbClr val="0070C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sk-SK" sz="1800" b="0" i="0" u="none" strike="noStrike" kern="0" cap="none" spc="0" normalizeH="0" baseline="0" noProof="0">
              <a:ln>
                <a:noFill/>
              </a:ln>
              <a:solidFill>
                <a:prstClr val="white"/>
              </a:solidFill>
              <a:effectLst/>
              <a:uLnTx/>
              <a:uFillTx/>
              <a:latin typeface="Aptos" panose="02110004020202020204"/>
              <a:ea typeface="+mn-ea"/>
              <a:cs typeface="+mn-cs"/>
            </a:endParaRPr>
          </a:p>
        </p:txBody>
      </p:sp>
      <p:pic>
        <p:nvPicPr>
          <p:cNvPr id="52" name="Obrázok 14">
            <a:extLst>
              <a:ext uri="{FF2B5EF4-FFF2-40B4-BE49-F238E27FC236}">
                <a16:creationId xmlns:a16="http://schemas.microsoft.com/office/drawing/2014/main" id="{76D40F75-FE3B-21F9-67FA-C7E798F72B0C}"/>
              </a:ext>
            </a:extLst>
          </p:cNvPr>
          <p:cNvPicPr>
            <a:picLocks noChangeAspect="1"/>
          </p:cNvPicPr>
          <p:nvPr/>
        </p:nvPicPr>
        <p:blipFill>
          <a:blip r:embed="rId8"/>
          <a:stretch>
            <a:fillRect/>
          </a:stretch>
        </p:blipFill>
        <p:spPr>
          <a:xfrm>
            <a:off x="-42510802" y="1284029"/>
            <a:ext cx="729032" cy="729032"/>
          </a:xfrm>
          <a:prstGeom prst="rect">
            <a:avLst/>
          </a:prstGeom>
        </p:spPr>
      </p:pic>
      <p:sp>
        <p:nvSpPr>
          <p:cNvPr id="53" name="BlokTextu 15">
            <a:extLst>
              <a:ext uri="{FF2B5EF4-FFF2-40B4-BE49-F238E27FC236}">
                <a16:creationId xmlns:a16="http://schemas.microsoft.com/office/drawing/2014/main" id="{2926376C-F4E1-60C3-DBFB-A548C60FB0DA}"/>
              </a:ext>
            </a:extLst>
          </p:cNvPr>
          <p:cNvSpPr txBox="1"/>
          <p:nvPr/>
        </p:nvSpPr>
        <p:spPr>
          <a:xfrm>
            <a:off x="-43543240" y="2185589"/>
            <a:ext cx="2793909"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sk-SK" sz="1600" b="0" i="0" u="none" strike="noStrike" kern="1200" cap="none" spc="0" normalizeH="0" baseline="0" noProof="0" dirty="0">
                <a:ln>
                  <a:noFill/>
                </a:ln>
                <a:solidFill>
                  <a:prstClr val="black"/>
                </a:solidFill>
                <a:effectLst/>
                <a:uLnTx/>
                <a:uFillTx/>
                <a:latin typeface="Segoe UI Variable Display" pitchFamily="2" charset="0"/>
                <a:ea typeface="+mn-ea"/>
                <a:cs typeface="+mn-cs"/>
              </a:rPr>
              <a:t>Windows Copilot</a:t>
            </a:r>
          </a:p>
        </p:txBody>
      </p:sp>
      <p:sp>
        <p:nvSpPr>
          <p:cNvPr id="54" name="Bublina reči: obdĺžnik so zaoblenými rohmi 16">
            <a:extLst>
              <a:ext uri="{FF2B5EF4-FFF2-40B4-BE49-F238E27FC236}">
                <a16:creationId xmlns:a16="http://schemas.microsoft.com/office/drawing/2014/main" id="{D6EAD1A0-B80F-4C50-5121-88DE79C9AA32}"/>
              </a:ext>
            </a:extLst>
          </p:cNvPr>
          <p:cNvSpPr/>
          <p:nvPr/>
        </p:nvSpPr>
        <p:spPr>
          <a:xfrm>
            <a:off x="-43581270" y="3841863"/>
            <a:ext cx="1605553" cy="338554"/>
          </a:xfrm>
          <a:prstGeom prst="wedgeRoundRectCallout">
            <a:avLst>
              <a:gd name="adj1" fmla="val -57600"/>
              <a:gd name="adj2" fmla="val 26842"/>
              <a:gd name="adj3" fmla="val 16667"/>
            </a:avLst>
          </a:prstGeom>
          <a:solidFill>
            <a:srgbClr val="00B0F0">
              <a:alpha val="70000"/>
            </a:srgbClr>
          </a:solidFill>
          <a:ln w="3175"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sk-SK" sz="1100" b="0" i="0" u="none" strike="noStrike" kern="0" cap="none" spc="0" normalizeH="0" baseline="0" noProof="0" dirty="0">
                <a:ln>
                  <a:noFill/>
                </a:ln>
                <a:solidFill>
                  <a:prstClr val="black"/>
                </a:solidFill>
                <a:effectLst/>
                <a:uLnTx/>
                <a:uFillTx/>
                <a:latin typeface="Segoe UI Variable Display" pitchFamily="2" charset="0"/>
                <a:ea typeface="+mn-ea"/>
                <a:cs typeface="+mn-cs"/>
              </a:rPr>
              <a:t>Good Afternoon!</a:t>
            </a:r>
          </a:p>
        </p:txBody>
      </p:sp>
      <p:sp>
        <p:nvSpPr>
          <p:cNvPr id="55" name="Bublina reči: obdĺžnik so zaoblenými rohmi 19">
            <a:extLst>
              <a:ext uri="{FF2B5EF4-FFF2-40B4-BE49-F238E27FC236}">
                <a16:creationId xmlns:a16="http://schemas.microsoft.com/office/drawing/2014/main" id="{6E35E49A-9E39-C367-4F9E-3933479415AD}"/>
              </a:ext>
            </a:extLst>
          </p:cNvPr>
          <p:cNvSpPr/>
          <p:nvPr/>
        </p:nvSpPr>
        <p:spPr>
          <a:xfrm flipH="1">
            <a:off x="-42350572" y="4350285"/>
            <a:ext cx="1605553" cy="338554"/>
          </a:xfrm>
          <a:prstGeom prst="wedgeRoundRectCallout">
            <a:avLst>
              <a:gd name="adj1" fmla="val -57600"/>
              <a:gd name="adj2" fmla="val 26842"/>
              <a:gd name="adj3" fmla="val 16667"/>
            </a:avLst>
          </a:prstGeom>
          <a:solidFill>
            <a:srgbClr val="0070C0">
              <a:alpha val="70000"/>
            </a:srgbClr>
          </a:solidFill>
          <a:ln w="3175"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sk-SK" sz="1100" b="0" i="0" u="none" strike="noStrike" kern="0" cap="none" spc="0" normalizeH="0" baseline="0" noProof="0" dirty="0">
                <a:ln>
                  <a:noFill/>
                </a:ln>
                <a:solidFill>
                  <a:prstClr val="black">
                    <a:lumMod val="75000"/>
                    <a:lumOff val="25000"/>
                  </a:prstClr>
                </a:solidFill>
                <a:effectLst/>
                <a:uLnTx/>
                <a:uFillTx/>
                <a:latin typeface="Segoe UI Variable Display" pitchFamily="2" charset="0"/>
                <a:ea typeface="+mn-ea"/>
                <a:cs typeface="+mn-cs"/>
              </a:rPr>
              <a:t>Write your massage</a:t>
            </a:r>
          </a:p>
        </p:txBody>
      </p:sp>
      <p:sp>
        <p:nvSpPr>
          <p:cNvPr id="56" name="BlokTextu 21">
            <a:extLst>
              <a:ext uri="{FF2B5EF4-FFF2-40B4-BE49-F238E27FC236}">
                <a16:creationId xmlns:a16="http://schemas.microsoft.com/office/drawing/2014/main" id="{903C34A5-30A6-E448-8E9C-5F99376FA3E6}"/>
              </a:ext>
            </a:extLst>
          </p:cNvPr>
          <p:cNvSpPr txBox="1"/>
          <p:nvPr/>
        </p:nvSpPr>
        <p:spPr>
          <a:xfrm>
            <a:off x="-42301025" y="4385873"/>
            <a:ext cx="1384005" cy="261610"/>
          </a:xfrm>
          <a:prstGeom prst="rect">
            <a:avLst/>
          </a:prstGeom>
          <a:solidFill>
            <a:srgbClr val="418ABD"/>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sk-SK" sz="1100" b="0" i="0" u="none" strike="noStrike" kern="1200" cap="none" spc="0" normalizeH="0" baseline="0" noProof="0" dirty="0">
                <a:ln>
                  <a:noFill/>
                </a:ln>
                <a:solidFill>
                  <a:prstClr val="black"/>
                </a:solidFill>
                <a:effectLst/>
                <a:uLnTx/>
                <a:uFillTx/>
                <a:latin typeface="Segoe UI Variable Display" pitchFamily="2" charset="0"/>
                <a:ea typeface="+mn-ea"/>
                <a:cs typeface="+mn-cs"/>
              </a:rPr>
              <a:t>Turn on dark mode</a:t>
            </a:r>
          </a:p>
        </p:txBody>
      </p:sp>
      <p:sp>
        <p:nvSpPr>
          <p:cNvPr id="57" name="Bublina reči: obdĺžnik so zaoblenými rohmi 23">
            <a:extLst>
              <a:ext uri="{FF2B5EF4-FFF2-40B4-BE49-F238E27FC236}">
                <a16:creationId xmlns:a16="http://schemas.microsoft.com/office/drawing/2014/main" id="{7665E6BF-0307-80BE-6644-DF9281ACD5C4}"/>
              </a:ext>
            </a:extLst>
          </p:cNvPr>
          <p:cNvSpPr/>
          <p:nvPr/>
        </p:nvSpPr>
        <p:spPr>
          <a:xfrm>
            <a:off x="-43581538" y="4858707"/>
            <a:ext cx="559672" cy="338554"/>
          </a:xfrm>
          <a:prstGeom prst="wedgeRoundRectCallout">
            <a:avLst>
              <a:gd name="adj1" fmla="val -57600"/>
              <a:gd name="adj2" fmla="val 26842"/>
              <a:gd name="adj3" fmla="val 16667"/>
            </a:avLst>
          </a:prstGeom>
          <a:solidFill>
            <a:srgbClr val="00B0F0">
              <a:alpha val="70000"/>
            </a:srgbClr>
          </a:solidFill>
          <a:ln w="3175"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sk-SK" sz="1100" b="0" i="0" u="none" strike="noStrike" kern="0" cap="none" spc="0" normalizeH="0" baseline="0" noProof="0" dirty="0">
                <a:ln>
                  <a:noFill/>
                </a:ln>
                <a:solidFill>
                  <a:prstClr val="black"/>
                </a:solidFill>
                <a:effectLst/>
                <a:uLnTx/>
                <a:uFillTx/>
                <a:latin typeface="Segoe UI Variable Display" pitchFamily="2" charset="0"/>
                <a:ea typeface="+mn-ea"/>
                <a:cs typeface="+mn-cs"/>
              </a:rPr>
              <a:t>Sure!</a:t>
            </a:r>
          </a:p>
        </p:txBody>
      </p:sp>
      <p:pic>
        <p:nvPicPr>
          <p:cNvPr id="58" name="Obrázok 14">
            <a:extLst>
              <a:ext uri="{FF2B5EF4-FFF2-40B4-BE49-F238E27FC236}">
                <a16:creationId xmlns:a16="http://schemas.microsoft.com/office/drawing/2014/main" id="{BEBDA39B-C446-E0DB-A964-0F7165C18E2B}"/>
              </a:ext>
            </a:extLst>
          </p:cNvPr>
          <p:cNvPicPr>
            <a:picLocks noChangeAspect="1"/>
          </p:cNvPicPr>
          <p:nvPr/>
        </p:nvPicPr>
        <p:blipFill>
          <a:blip r:embed="rId8"/>
          <a:stretch>
            <a:fillRect/>
          </a:stretch>
        </p:blipFill>
        <p:spPr>
          <a:xfrm>
            <a:off x="1440503" y="-55851070"/>
            <a:ext cx="729032" cy="729032"/>
          </a:xfrm>
          <a:prstGeom prst="rect">
            <a:avLst/>
          </a:prstGeom>
        </p:spPr>
      </p:pic>
      <p:sp>
        <p:nvSpPr>
          <p:cNvPr id="59" name="TextBox 58">
            <a:extLst>
              <a:ext uri="{FF2B5EF4-FFF2-40B4-BE49-F238E27FC236}">
                <a16:creationId xmlns:a16="http://schemas.microsoft.com/office/drawing/2014/main" id="{395F5678-CBB4-4FF7-F856-93ECB2CBC04D}"/>
              </a:ext>
            </a:extLst>
          </p:cNvPr>
          <p:cNvSpPr txBox="1"/>
          <p:nvPr/>
        </p:nvSpPr>
        <p:spPr>
          <a:xfrm>
            <a:off x="1381787" y="-54905359"/>
            <a:ext cx="5374243" cy="255454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New Windows 13 Copilot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Say Hello to Windows 13 Copilot. Microsoft’s AI Features Virtual assistant. It Understands and anticipates your needs, making suggestions for tasks, setting reminders, and providing helpful insights.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It seamlessly works across all your devices., making it a true personal assistant.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pic>
        <p:nvPicPr>
          <p:cNvPr id="60" name="Google Shape;1554;p95">
            <a:extLst>
              <a:ext uri="{FF2B5EF4-FFF2-40B4-BE49-F238E27FC236}">
                <a16:creationId xmlns:a16="http://schemas.microsoft.com/office/drawing/2014/main" id="{145626CD-1699-6757-B556-275D93A44784}"/>
              </a:ext>
            </a:extLst>
          </p:cNvPr>
          <p:cNvPicPr preferRelativeResize="0"/>
          <p:nvPr/>
        </p:nvPicPr>
        <p:blipFill rotWithShape="1">
          <a:blip r:embed="rId9">
            <a:alphaModFix/>
          </a:blip>
          <a:srcRect/>
          <a:stretch/>
        </p:blipFill>
        <p:spPr>
          <a:xfrm>
            <a:off x="1552703" y="51897892"/>
            <a:ext cx="536963" cy="536963"/>
          </a:xfrm>
          <a:prstGeom prst="rect">
            <a:avLst/>
          </a:prstGeom>
          <a:solidFill>
            <a:sysClr val="windowText" lastClr="000000"/>
          </a:solidFill>
          <a:ln>
            <a:noFill/>
          </a:ln>
        </p:spPr>
      </p:pic>
      <p:sp>
        <p:nvSpPr>
          <p:cNvPr id="61" name="TextBox 60">
            <a:extLst>
              <a:ext uri="{FF2B5EF4-FFF2-40B4-BE49-F238E27FC236}">
                <a16:creationId xmlns:a16="http://schemas.microsoft.com/office/drawing/2014/main" id="{CC836D00-3768-448F-B04A-F3AC8D279408}"/>
              </a:ext>
            </a:extLst>
          </p:cNvPr>
          <p:cNvSpPr txBox="1"/>
          <p:nvPr/>
        </p:nvSpPr>
        <p:spPr>
          <a:xfrm>
            <a:off x="1381787" y="52747569"/>
            <a:ext cx="5374243" cy="212365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Apps you know and love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Quickly find the apps. Games and movies in the new Windows 13 Microsoft Store.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Now Microsoft Store has a tons of the important apps that makes you easier to find it on Windows 13 2024.</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62" name="Rectangle: Rounded Corners 61">
            <a:extLst>
              <a:ext uri="{FF2B5EF4-FFF2-40B4-BE49-F238E27FC236}">
                <a16:creationId xmlns:a16="http://schemas.microsoft.com/office/drawing/2014/main" id="{61F25EE9-BFA0-2DE0-3611-D3D10D3C859A}"/>
              </a:ext>
            </a:extLst>
          </p:cNvPr>
          <p:cNvSpPr/>
          <p:nvPr/>
        </p:nvSpPr>
        <p:spPr>
          <a:xfrm>
            <a:off x="1439284" y="51695075"/>
            <a:ext cx="914400" cy="914400"/>
          </a:xfrm>
          <a:prstGeom prst="roundRect">
            <a:avLst/>
          </a:prstGeom>
          <a:solidFill>
            <a:sysClr val="windowText" lastClr="000000"/>
          </a:solidFill>
          <a:ln w="19050" cap="flat" cmpd="sng" algn="ctr">
            <a:solidFill>
              <a:srgbClr val="156082">
                <a:shade val="15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ptos" panose="02110004020202020204"/>
              <a:ea typeface="+mn-ea"/>
              <a:cs typeface="+mn-cs"/>
            </a:endParaRPr>
          </a:p>
        </p:txBody>
      </p:sp>
      <p:pic>
        <p:nvPicPr>
          <p:cNvPr id="63" name="Google Shape;1554;p95">
            <a:extLst>
              <a:ext uri="{FF2B5EF4-FFF2-40B4-BE49-F238E27FC236}">
                <a16:creationId xmlns:a16="http://schemas.microsoft.com/office/drawing/2014/main" id="{0549CC50-B044-21D7-3332-3E8512AD12A2}"/>
              </a:ext>
            </a:extLst>
          </p:cNvPr>
          <p:cNvPicPr preferRelativeResize="0"/>
          <p:nvPr/>
        </p:nvPicPr>
        <p:blipFill rotWithShape="1">
          <a:blip r:embed="rId9">
            <a:alphaModFix/>
          </a:blip>
          <a:srcRect/>
          <a:stretch/>
        </p:blipFill>
        <p:spPr>
          <a:xfrm>
            <a:off x="1621682" y="51891341"/>
            <a:ext cx="536963" cy="536963"/>
          </a:xfrm>
          <a:prstGeom prst="rect">
            <a:avLst/>
          </a:prstGeom>
          <a:solidFill>
            <a:sysClr val="windowText" lastClr="000000"/>
          </a:solidFill>
          <a:ln>
            <a:noFill/>
          </a:ln>
        </p:spPr>
      </p:pic>
      <p:pic>
        <p:nvPicPr>
          <p:cNvPr id="64" name="Hình ảnh 4">
            <a:extLst>
              <a:ext uri="{FF2B5EF4-FFF2-40B4-BE49-F238E27FC236}">
                <a16:creationId xmlns:a16="http://schemas.microsoft.com/office/drawing/2014/main" id="{47932BF7-8AF4-387E-B2C3-6E2494BD6E9A}"/>
              </a:ext>
            </a:extLst>
          </p:cNvPr>
          <p:cNvPicPr>
            <a:picLocks noChangeAspect="1"/>
          </p:cNvPicPr>
          <p:nvPr/>
        </p:nvPicPr>
        <p:blipFill>
          <a:blip r:embed="rId10"/>
          <a:stretch>
            <a:fillRect/>
          </a:stretch>
        </p:blipFill>
        <p:spPr>
          <a:xfrm>
            <a:off x="-30521255" y="2013061"/>
            <a:ext cx="4667135" cy="2837557"/>
          </a:xfrm>
          <a:prstGeom prst="rect">
            <a:avLst/>
          </a:prstGeom>
        </p:spPr>
      </p:pic>
      <p:sp>
        <p:nvSpPr>
          <p:cNvPr id="65" name="TextBox 64">
            <a:extLst>
              <a:ext uri="{FF2B5EF4-FFF2-40B4-BE49-F238E27FC236}">
                <a16:creationId xmlns:a16="http://schemas.microsoft.com/office/drawing/2014/main" id="{694334D2-B319-649E-7804-2475E6C7F8A1}"/>
              </a:ext>
            </a:extLst>
          </p:cNvPr>
          <p:cNvSpPr txBox="1"/>
          <p:nvPr/>
        </p:nvSpPr>
        <p:spPr>
          <a:xfrm>
            <a:off x="1840732" y="1046161"/>
            <a:ext cx="8818458" cy="163121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Finishing Installation</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This will take a while. So keep your PC on and plugged in. We’ll restart your PC once everything is ready.</a:t>
            </a:r>
          </a:p>
        </p:txBody>
      </p:sp>
      <p:pic>
        <p:nvPicPr>
          <p:cNvPr id="66" name="Google Shape;106;p17" descr="A white circle on a black background">
            <a:extLst>
              <a:ext uri="{FF2B5EF4-FFF2-40B4-BE49-F238E27FC236}">
                <a16:creationId xmlns:a16="http://schemas.microsoft.com/office/drawing/2014/main" id="{285733C9-38E1-C19A-17B0-71377C8B31FD}"/>
              </a:ext>
            </a:extLst>
          </p:cNvPr>
          <p:cNvPicPr preferRelativeResize="0"/>
          <p:nvPr/>
        </p:nvPicPr>
        <p:blipFill rotWithShape="1">
          <a:blip r:embed="rId11">
            <a:alphaModFix/>
          </a:blip>
          <a:srcRect/>
          <a:stretch/>
        </p:blipFill>
        <p:spPr>
          <a:xfrm>
            <a:off x="5859474" y="3541143"/>
            <a:ext cx="745768" cy="750730"/>
          </a:xfrm>
          <a:prstGeom prst="rect">
            <a:avLst/>
          </a:prstGeom>
          <a:noFill/>
          <a:ln>
            <a:noFill/>
          </a:ln>
        </p:spPr>
      </p:pic>
      <p:sp>
        <p:nvSpPr>
          <p:cNvPr id="67" name="Google Shape;276;p19">
            <a:extLst>
              <a:ext uri="{FF2B5EF4-FFF2-40B4-BE49-F238E27FC236}">
                <a16:creationId xmlns:a16="http://schemas.microsoft.com/office/drawing/2014/main" id="{C8D3AFBB-EDB6-DED6-E3CD-1792059A282C}"/>
              </a:ext>
            </a:extLst>
          </p:cNvPr>
          <p:cNvSpPr/>
          <p:nvPr/>
        </p:nvSpPr>
        <p:spPr>
          <a:xfrm>
            <a:off x="7971905" y="5908932"/>
            <a:ext cx="2608444" cy="276959"/>
          </a:xfrm>
          <a:prstGeom prst="rect">
            <a:avLst/>
          </a:prstGeom>
          <a:solidFill>
            <a:srgbClr val="00B050"/>
          </a:solidFill>
          <a:ln>
            <a:noFill/>
          </a:ln>
        </p:spPr>
        <p:txBody>
          <a:bodyPr spcFirstLastPara="1" wrap="square" lIns="91425" tIns="45700" rIns="91425" bIns="457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prstClr val="black"/>
              </a:solidFill>
              <a:effectLst/>
              <a:uLnTx/>
              <a:uFillTx/>
              <a:latin typeface="Play"/>
              <a:ea typeface="Play"/>
              <a:cs typeface="Play"/>
              <a:sym typeface="Play"/>
            </a:endParaRPr>
          </a:p>
        </p:txBody>
      </p:sp>
    </p:spTree>
    <p:extLst>
      <p:ext uri="{BB962C8B-B14F-4D97-AF65-F5344CB8AC3E}">
        <p14:creationId xmlns:p14="http://schemas.microsoft.com/office/powerpoint/2010/main" val="1896363786"/>
      </p:ext>
    </p:extLst>
  </p:cSld>
  <p:clrMapOvr>
    <a:masterClrMapping/>
  </p:clrMapOvr>
  <mc:AlternateContent xmlns:mc="http://schemas.openxmlformats.org/markup-compatibility/2006" xmlns:p159="http://schemas.microsoft.com/office/powerpoint/2015/09/main">
    <mc:Choice Requires="p159">
      <p:transition>
        <p159:morph option="byChar"/>
      </p:transition>
    </mc:Choice>
    <mc:Fallback xmlns="">
      <p:transition>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60275120"/>
      </p:ext>
    </p:extLst>
  </p:cSld>
  <p:clrMapOvr>
    <a:masterClrMapping/>
  </p:clrMapOvr>
  <mc:AlternateContent xmlns:mc="http://schemas.openxmlformats.org/markup-compatibility/2006" xmlns:p159="http://schemas.microsoft.com/office/powerpoint/2015/09/main">
    <mc:Choice Requires="p159">
      <p:transition advTm="2000">
        <p159:morph option="byObject"/>
      </p:transition>
    </mc:Choice>
    <mc:Fallback xmlns="">
      <p:transition advTm="2000">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47AD410-7B52-3670-C6DD-10F205694C23}"/>
              </a:ext>
            </a:extLst>
          </p:cNvPr>
          <p:cNvSpPr txBox="1"/>
          <p:nvPr/>
        </p:nvSpPr>
        <p:spPr>
          <a:xfrm>
            <a:off x="5280807" y="3121223"/>
            <a:ext cx="2333330"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dirty="0">
                <a:ln>
                  <a:noFill/>
                </a:ln>
                <a:solidFill>
                  <a:prstClr val="white"/>
                </a:solidFill>
                <a:effectLst/>
                <a:uLnTx/>
                <a:uFillTx/>
                <a:latin typeface="Segoe UI" panose="020B0502040204020203" pitchFamily="34" charset="0"/>
                <a:ea typeface="Segoe UI Historic" panose="020B0502040204020203" pitchFamily="34" charset="0"/>
                <a:cs typeface="Segoe UI" panose="020B0502040204020203" pitchFamily="34" charset="0"/>
              </a:rPr>
              <a:t>Applying system services</a:t>
            </a:r>
            <a:endParaRPr kumimoji="0" lang="en-CA" sz="1400" i="0" u="none" strike="noStrike" kern="1200" cap="none" spc="0" normalizeH="0" baseline="0" noProof="0" dirty="0">
              <a:ln>
                <a:noFill/>
              </a:ln>
              <a:solidFill>
                <a:prstClr val="white"/>
              </a:solidFill>
              <a:effectLst/>
              <a:uLnTx/>
              <a:uFillTx/>
              <a:latin typeface="Segoe UI" panose="020B0502040204020203" pitchFamily="34" charset="0"/>
              <a:ea typeface="Segoe UI Historic" panose="020B0502040204020203" pitchFamily="34" charset="0"/>
              <a:cs typeface="Segoe UI" panose="020B0502040204020203" pitchFamily="34" charset="0"/>
            </a:endParaRPr>
          </a:p>
        </p:txBody>
      </p:sp>
      <p:pic>
        <p:nvPicPr>
          <p:cNvPr id="3" name="Picture 2" descr="A white circle on a black background">
            <a:extLst>
              <a:ext uri="{FF2B5EF4-FFF2-40B4-BE49-F238E27FC236}">
                <a16:creationId xmlns:a16="http://schemas.microsoft.com/office/drawing/2014/main" id="{9299D96F-7E13-DF33-23B0-7739EF3B5D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11441" y="3174627"/>
            <a:ext cx="239383" cy="239383"/>
          </a:xfrm>
          <a:prstGeom prst="rect">
            <a:avLst/>
          </a:prstGeom>
        </p:spPr>
      </p:pic>
    </p:spTree>
    <p:extLst>
      <p:ext uri="{BB962C8B-B14F-4D97-AF65-F5344CB8AC3E}">
        <p14:creationId xmlns:p14="http://schemas.microsoft.com/office/powerpoint/2010/main" val="816117203"/>
      </p:ext>
    </p:extLst>
  </p:cSld>
  <p:clrMapOvr>
    <a:masterClrMapping/>
  </p:clrMapOvr>
  <mc:AlternateContent xmlns:mc="http://schemas.openxmlformats.org/markup-compatibility/2006" xmlns:p159="http://schemas.microsoft.com/office/powerpoint/2015/09/main">
    <mc:Choice Requires="p159">
      <p:transition advTm="2000">
        <p159:morph option="byObject"/>
      </p:transition>
    </mc:Choice>
    <mc:Fallback xmlns="">
      <p:transition advTm="2000">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47AD410-7B52-3670-C6DD-10F205694C23}"/>
              </a:ext>
            </a:extLst>
          </p:cNvPr>
          <p:cNvSpPr txBox="1"/>
          <p:nvPr/>
        </p:nvSpPr>
        <p:spPr>
          <a:xfrm>
            <a:off x="5280807" y="-24767956"/>
            <a:ext cx="2333330"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Segoe UI" panose="020B0502040204020203" pitchFamily="34" charset="0"/>
                <a:ea typeface="Segoe UI Historic" panose="020B0502040204020203" pitchFamily="34" charset="0"/>
                <a:cs typeface="Segoe UI" panose="020B0502040204020203" pitchFamily="34" charset="0"/>
              </a:rPr>
              <a:t>Applying system services</a:t>
            </a:r>
            <a:endParaRPr kumimoji="0" lang="en-CA" sz="1400" b="0" i="0" u="none" strike="noStrike" kern="1200" cap="none" spc="0" normalizeH="0" baseline="0" noProof="0" dirty="0">
              <a:ln>
                <a:noFill/>
              </a:ln>
              <a:solidFill>
                <a:prstClr val="white"/>
              </a:solidFill>
              <a:effectLst/>
              <a:uLnTx/>
              <a:uFillTx/>
              <a:latin typeface="Segoe UI" panose="020B0502040204020203" pitchFamily="34" charset="0"/>
              <a:ea typeface="Segoe UI Historic" panose="020B0502040204020203" pitchFamily="34" charset="0"/>
              <a:cs typeface="Segoe UI" panose="020B0502040204020203" pitchFamily="34" charset="0"/>
            </a:endParaRPr>
          </a:p>
        </p:txBody>
      </p:sp>
      <p:pic>
        <p:nvPicPr>
          <p:cNvPr id="3" name="Picture 2" descr="A white circle on a black background">
            <a:extLst>
              <a:ext uri="{FF2B5EF4-FFF2-40B4-BE49-F238E27FC236}">
                <a16:creationId xmlns:a16="http://schemas.microsoft.com/office/drawing/2014/main" id="{9299D96F-7E13-DF33-23B0-7739EF3B5D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11441" y="-24714552"/>
            <a:ext cx="239383" cy="239383"/>
          </a:xfrm>
          <a:prstGeom prst="rect">
            <a:avLst/>
          </a:prstGeom>
        </p:spPr>
      </p:pic>
      <p:sp>
        <p:nvSpPr>
          <p:cNvPr id="4" name="TextBox 3">
            <a:extLst>
              <a:ext uri="{FF2B5EF4-FFF2-40B4-BE49-F238E27FC236}">
                <a16:creationId xmlns:a16="http://schemas.microsoft.com/office/drawing/2014/main" id="{4201B4F7-F570-7718-682E-B936D8ACEBC5}"/>
              </a:ext>
            </a:extLst>
          </p:cNvPr>
          <p:cNvSpPr txBox="1"/>
          <p:nvPr/>
        </p:nvSpPr>
        <p:spPr>
          <a:xfrm>
            <a:off x="4940832" y="3256037"/>
            <a:ext cx="2761227"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Segoe UI" panose="020B0502040204020203" pitchFamily="34" charset="0"/>
                <a:ea typeface="Segoe UI Historic" panose="020B0502040204020203" pitchFamily="34" charset="0"/>
                <a:cs typeface="Segoe UI" panose="020B0502040204020203" pitchFamily="34" charset="0"/>
              </a:rPr>
              <a:t>Setup will continue after restart</a:t>
            </a:r>
            <a:endParaRPr kumimoji="0" lang="en-CA" sz="1400" b="0" i="0" u="none" strike="noStrike" kern="1200" cap="none" spc="0" normalizeH="0" baseline="0" noProof="0" dirty="0">
              <a:ln>
                <a:noFill/>
              </a:ln>
              <a:solidFill>
                <a:prstClr val="white"/>
              </a:solidFill>
              <a:effectLst/>
              <a:uLnTx/>
              <a:uFillTx/>
              <a:latin typeface="Segoe UI" panose="020B0502040204020203" pitchFamily="34" charset="0"/>
              <a:ea typeface="Segoe UI Historic"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031180855"/>
      </p:ext>
    </p:extLst>
  </p:cSld>
  <p:clrMapOvr>
    <a:masterClrMapping/>
  </p:clrMapOvr>
  <mc:AlternateContent xmlns:mc="http://schemas.openxmlformats.org/markup-compatibility/2006" xmlns:p159="http://schemas.microsoft.com/office/powerpoint/2015/09/main">
    <mc:Choice Requires="p159">
      <p:transition advTm="2000">
        <p159:morph option="byObject"/>
      </p:transition>
    </mc:Choice>
    <mc:Fallback xmlns="">
      <p:transition advTm="2000">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5D8ED7F0-C665-9441-5ED4-22BD718045FF}"/>
              </a:ext>
            </a:extLst>
          </p:cNvPr>
          <p:cNvPicPr>
            <a:picLocks noChangeAspect="1"/>
          </p:cNvPicPr>
          <p:nvPr/>
        </p:nvPicPr>
        <p:blipFill>
          <a:blip r:embed="rId2">
            <a:biLevel thresh="50000"/>
            <a:extLst>
              <a:ext uri="{28A0092B-C50C-407E-A947-70E740481C1C}">
                <a14:useLocalDpi xmlns:a14="http://schemas.microsoft.com/office/drawing/2010/main" val="0"/>
              </a:ext>
            </a:extLst>
          </a:blip>
          <a:stretch>
            <a:fillRect/>
          </a:stretch>
        </p:blipFill>
        <p:spPr>
          <a:xfrm>
            <a:off x="5915929" y="2634508"/>
            <a:ext cx="477364" cy="478514"/>
          </a:xfrm>
          <a:prstGeom prst="rect">
            <a:avLst/>
          </a:prstGeom>
        </p:spPr>
      </p:pic>
      <p:pic>
        <p:nvPicPr>
          <p:cNvPr id="12" name="Picture 11">
            <a:extLst>
              <a:ext uri="{FF2B5EF4-FFF2-40B4-BE49-F238E27FC236}">
                <a16:creationId xmlns:a16="http://schemas.microsoft.com/office/drawing/2014/main" id="{6807B280-69E1-8139-D5DF-EA69605666F1}"/>
              </a:ext>
            </a:extLst>
          </p:cNvPr>
          <p:cNvPicPr>
            <a:picLocks noChangeAspect="1"/>
          </p:cNvPicPr>
          <p:nvPr/>
        </p:nvPicPr>
        <p:blipFill>
          <a:blip r:embed="rId3"/>
          <a:stretch>
            <a:fillRect/>
          </a:stretch>
        </p:blipFill>
        <p:spPr>
          <a:xfrm>
            <a:off x="1" y="1"/>
            <a:ext cx="12191999" cy="6858000"/>
          </a:xfrm>
          <a:prstGeom prst="rect">
            <a:avLst/>
          </a:prstGeom>
        </p:spPr>
      </p:pic>
    </p:spTree>
    <p:extLst>
      <p:ext uri="{BB962C8B-B14F-4D97-AF65-F5344CB8AC3E}">
        <p14:creationId xmlns:p14="http://schemas.microsoft.com/office/powerpoint/2010/main" val="2809282095"/>
      </p:ext>
    </p:extLst>
  </p:cSld>
  <p:clrMapOvr>
    <a:masterClrMapping/>
  </p:clrMapOvr>
  <mc:AlternateContent xmlns:mc="http://schemas.openxmlformats.org/markup-compatibility/2006" xmlns:p159="http://schemas.microsoft.com/office/powerpoint/2015/09/main">
    <mc:Choice Requires="p159">
      <p:transition advTm="2000">
        <p159:morph option="byObject"/>
      </p:transition>
    </mc:Choice>
    <mc:Fallback xmlns="">
      <p:transition advTm="2000">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71D37B9-FAD2-8FB7-C802-C3CFEA1CC5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75380" y="1992416"/>
            <a:ext cx="1758462" cy="1762698"/>
          </a:xfrm>
          <a:prstGeom prst="rect">
            <a:avLst/>
          </a:prstGeom>
        </p:spPr>
      </p:pic>
    </p:spTree>
    <p:extLst>
      <p:ext uri="{BB962C8B-B14F-4D97-AF65-F5344CB8AC3E}">
        <p14:creationId xmlns:p14="http://schemas.microsoft.com/office/powerpoint/2010/main" val="4184814432"/>
      </p:ext>
    </p:extLst>
  </p:cSld>
  <p:clrMapOvr>
    <a:masterClrMapping/>
  </p:clrMapOvr>
  <mc:AlternateContent xmlns:mc="http://schemas.openxmlformats.org/markup-compatibility/2006" xmlns:p159="http://schemas.microsoft.com/office/powerpoint/2015/09/main">
    <mc:Choice Requires="p159">
      <p:transition advTm="2000">
        <p159:morph option="byObject"/>
      </p:transition>
    </mc:Choice>
    <mc:Fallback xmlns="">
      <p:transition advTm="200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pic>
        <p:nvPicPr>
          <p:cNvPr id="5" name="Google Shape;111;p18">
            <a:extLst>
              <a:ext uri="{FF2B5EF4-FFF2-40B4-BE49-F238E27FC236}">
                <a16:creationId xmlns:a16="http://schemas.microsoft.com/office/drawing/2014/main" id="{EA4E4E66-6F27-BD3B-5BC6-7ADB40A9CA7B}"/>
              </a:ext>
            </a:extLst>
          </p:cNvPr>
          <p:cNvPicPr preferRelativeResize="0"/>
          <p:nvPr/>
        </p:nvPicPr>
        <p:blipFill>
          <a:blip r:embed="rId4">
            <a:extLst>
              <a:ext uri="{BEBA8EAE-BF5A-486C-A8C5-ECC9F3942E4B}">
                <a14:imgProps xmlns:a14="http://schemas.microsoft.com/office/drawing/2010/main">
                  <a14:imgLayer r:embed="rId5">
                    <a14:imgEffect>
                      <a14:artisticBlur/>
                    </a14:imgEffect>
                  </a14:imgLayer>
                </a14:imgProps>
              </a:ext>
              <a:ext uri="{28A0092B-C50C-407E-A947-70E740481C1C}">
                <a14:useLocalDpi xmlns:a14="http://schemas.microsoft.com/office/drawing/2010/main" val="0"/>
              </a:ext>
            </a:extLst>
          </a:blip>
          <a:srcRect t="33709" b="33709"/>
          <a:stretch/>
        </p:blipFill>
        <p:spPr>
          <a:xfrm>
            <a:off x="3687581" y="2864837"/>
            <a:ext cx="4871804" cy="1276350"/>
          </a:xfrm>
          <a:prstGeom prst="roundRect">
            <a:avLst>
              <a:gd name="adj" fmla="val 8458"/>
            </a:avLst>
          </a:prstGeom>
          <a:noFill/>
          <a:ln>
            <a:noFill/>
          </a:ln>
        </p:spPr>
      </p:pic>
      <p:pic>
        <p:nvPicPr>
          <p:cNvPr id="6" name="Picture 5">
            <a:extLst>
              <a:ext uri="{FF2B5EF4-FFF2-40B4-BE49-F238E27FC236}">
                <a16:creationId xmlns:a16="http://schemas.microsoft.com/office/drawing/2014/main" id="{3FA952EF-5097-F991-01C9-77F6AA2B7190}"/>
              </a:ext>
            </a:extLst>
          </p:cNvPr>
          <p:cNvPicPr>
            <a:picLocks noChangeAspect="1"/>
          </p:cNvPicPr>
          <p:nvPr/>
        </p:nvPicPr>
        <p:blipFill>
          <a:blip r:embed="rId6">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4213613" y="2968999"/>
            <a:ext cx="1065459" cy="1068026"/>
          </a:xfrm>
          <a:prstGeom prst="rect">
            <a:avLst/>
          </a:prstGeom>
        </p:spPr>
      </p:pic>
      <p:sp>
        <p:nvSpPr>
          <p:cNvPr id="8" name="Google Shape;114;p18">
            <a:extLst>
              <a:ext uri="{FF2B5EF4-FFF2-40B4-BE49-F238E27FC236}">
                <a16:creationId xmlns:a16="http://schemas.microsoft.com/office/drawing/2014/main" id="{037895CC-7F45-2B47-0F7B-C2A53982DC82}"/>
              </a:ext>
            </a:extLst>
          </p:cNvPr>
          <p:cNvSpPr txBox="1"/>
          <p:nvPr/>
        </p:nvSpPr>
        <p:spPr>
          <a:xfrm>
            <a:off x="5164844" y="3179846"/>
            <a:ext cx="3026481"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i="0" u="none" strike="noStrike" cap="none" dirty="0">
                <a:latin typeface="Segoe UI" panose="020B0502040204020203" pitchFamily="34" charset="0"/>
                <a:ea typeface="Play"/>
                <a:cs typeface="Segoe UI" panose="020B0502040204020203" pitchFamily="34" charset="0"/>
                <a:sym typeface="Play"/>
              </a:rPr>
              <a:t>Windows 13</a:t>
            </a:r>
            <a:endParaRPr sz="3600" dirty="0">
              <a:latin typeface="Segoe UI" panose="020B0502040204020203" pitchFamily="34" charset="0"/>
              <a:ea typeface="Play"/>
              <a:cs typeface="Segoe UI" panose="020B0502040204020203" pitchFamily="34" charset="0"/>
              <a:sym typeface="Play"/>
            </a:endParaRPr>
          </a:p>
        </p:txBody>
      </p:sp>
    </p:spTree>
    <p:extLst>
      <p:ext uri="{BB962C8B-B14F-4D97-AF65-F5344CB8AC3E}">
        <p14:creationId xmlns:p14="http://schemas.microsoft.com/office/powerpoint/2010/main" val="596629450"/>
      </p:ext>
    </p:extLst>
  </p:cSld>
  <p:clrMapOvr>
    <a:masterClrMapping/>
  </p:clrMapOvr>
  <mc:AlternateContent xmlns:mc="http://schemas.openxmlformats.org/markup-compatibility/2006" xmlns:p159="http://schemas.microsoft.com/office/powerpoint/2015/09/main">
    <mc:Choice Requires="p159">
      <p:transition advTm="2000">
        <p159:morph option="byObject"/>
      </p:transition>
    </mc:Choice>
    <mc:Fallback xmlns="">
      <p:transition advTm="2000">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5472370-D62A-FBFF-1BD3-19F1A563D974}"/>
              </a:ext>
            </a:extLst>
          </p:cNvPr>
          <p:cNvPicPr>
            <a:picLocks noChangeAspect="1"/>
          </p:cNvPicPr>
          <p:nvPr/>
        </p:nvPicPr>
        <p:blipFill>
          <a:blip r:embed="rId2">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5275380" y="1707599"/>
            <a:ext cx="1758462" cy="1762698"/>
          </a:xfrm>
          <a:prstGeom prst="rect">
            <a:avLst/>
          </a:prstGeom>
        </p:spPr>
      </p:pic>
      <p:pic>
        <p:nvPicPr>
          <p:cNvPr id="4" name="Google Shape;106;p17" descr="A white circle on a black background">
            <a:extLst>
              <a:ext uri="{FF2B5EF4-FFF2-40B4-BE49-F238E27FC236}">
                <a16:creationId xmlns:a16="http://schemas.microsoft.com/office/drawing/2014/main" id="{1997B3F1-1C29-2DC5-7E23-F2BE891CD694}"/>
              </a:ext>
            </a:extLst>
          </p:cNvPr>
          <p:cNvPicPr preferRelativeResize="0"/>
          <p:nvPr/>
        </p:nvPicPr>
        <p:blipFill rotWithShape="1">
          <a:blip r:embed="rId3">
            <a:alphaModFix/>
          </a:blip>
          <a:srcRect/>
          <a:stretch/>
        </p:blipFill>
        <p:spPr>
          <a:xfrm>
            <a:off x="5797258" y="4517709"/>
            <a:ext cx="745768" cy="750730"/>
          </a:xfrm>
          <a:prstGeom prst="rect">
            <a:avLst/>
          </a:prstGeom>
          <a:noFill/>
          <a:ln>
            <a:noFill/>
          </a:ln>
        </p:spPr>
      </p:pic>
    </p:spTree>
    <p:extLst>
      <p:ext uri="{BB962C8B-B14F-4D97-AF65-F5344CB8AC3E}">
        <p14:creationId xmlns:p14="http://schemas.microsoft.com/office/powerpoint/2010/main" val="396058867"/>
      </p:ext>
    </p:extLst>
  </p:cSld>
  <p:clrMapOvr>
    <a:masterClrMapping/>
  </p:clrMapOvr>
  <mc:AlternateContent xmlns:mc="http://schemas.openxmlformats.org/markup-compatibility/2006" xmlns:p159="http://schemas.microsoft.com/office/powerpoint/2015/09/main">
    <mc:Choice Requires="p159">
      <p:transition advTm="2000">
        <p159:morph option="byObject"/>
      </p:transition>
    </mc:Choice>
    <mc:Fallback xmlns="">
      <p:transition advTm="2000">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E990F4-7164-110E-7417-98B5E85EACD9}"/>
              </a:ext>
            </a:extLst>
          </p:cNvPr>
          <p:cNvPicPr>
            <a:picLocks noChangeAspect="1"/>
          </p:cNvPicPr>
          <p:nvPr/>
        </p:nvPicPr>
        <p:blipFill>
          <a:blip r:embed="rId2">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5669743" y="2106967"/>
            <a:ext cx="1020636" cy="1023095"/>
          </a:xfrm>
          <a:prstGeom prst="rect">
            <a:avLst/>
          </a:prstGeom>
        </p:spPr>
      </p:pic>
    </p:spTree>
    <p:extLst>
      <p:ext uri="{BB962C8B-B14F-4D97-AF65-F5344CB8AC3E}">
        <p14:creationId xmlns:p14="http://schemas.microsoft.com/office/powerpoint/2010/main" val="2330013222"/>
      </p:ext>
    </p:extLst>
  </p:cSld>
  <p:clrMapOvr>
    <a:masterClrMapping/>
  </p:clrMapOvr>
  <mc:AlternateContent xmlns:mc="http://schemas.openxmlformats.org/markup-compatibility/2006" xmlns:p159="http://schemas.microsoft.com/office/powerpoint/2015/09/main">
    <mc:Choice Requires="p159">
      <p:transition advTm="2000">
        <p159:morph option="byObject"/>
      </p:transition>
    </mc:Choice>
    <mc:Fallback xmlns="">
      <p:transition advTm="2000">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60000"/>
            <a:lum/>
          </a:blip>
          <a:srcRect/>
          <a:stretch>
            <a:fillRect t="-9000" b="-9000"/>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E990F4-7164-110E-7417-98B5E85EACD9}"/>
              </a:ext>
            </a:extLst>
          </p:cNvPr>
          <p:cNvPicPr>
            <a:picLocks noChangeAspect="1"/>
          </p:cNvPicPr>
          <p:nvPr/>
        </p:nvPicPr>
        <p:blipFill>
          <a:blip r:embed="rId3">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5669743" y="49564"/>
            <a:ext cx="1020636" cy="1023095"/>
          </a:xfrm>
          <a:prstGeom prst="rect">
            <a:avLst/>
          </a:prstGeom>
        </p:spPr>
      </p:pic>
      <p:sp>
        <p:nvSpPr>
          <p:cNvPr id="2" name="TextBox 1">
            <a:extLst>
              <a:ext uri="{FF2B5EF4-FFF2-40B4-BE49-F238E27FC236}">
                <a16:creationId xmlns:a16="http://schemas.microsoft.com/office/drawing/2014/main" id="{42D44DFB-467D-B926-3CCD-9C1DBE89A0DD}"/>
              </a:ext>
            </a:extLst>
          </p:cNvPr>
          <p:cNvSpPr txBox="1"/>
          <p:nvPr/>
        </p:nvSpPr>
        <p:spPr>
          <a:xfrm>
            <a:off x="47170134" y="268723"/>
            <a:ext cx="3526279"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effectLst/>
                <a:uLnTx/>
                <a:uFillTx/>
                <a:latin typeface="Segoe UI" panose="020B0502040204020203" pitchFamily="34" charset="0"/>
                <a:ea typeface="Segoe UI Historic" panose="020B0502040204020203" pitchFamily="34" charset="0"/>
                <a:cs typeface="Segoe UI" panose="020B0502040204020203" pitchFamily="34" charset="0"/>
              </a:rPr>
              <a:t>Windows 13 2024</a:t>
            </a:r>
            <a:endParaRPr kumimoji="0" lang="en-CA" sz="3200" b="0" i="0" u="none" strike="noStrike" kern="1200" cap="none" spc="0" normalizeH="0" baseline="0" noProof="0" dirty="0">
              <a:ln>
                <a:noFill/>
              </a:ln>
              <a:effectLst/>
              <a:uLnTx/>
              <a:uFillTx/>
              <a:latin typeface="Segoe UI" panose="020B0502040204020203" pitchFamily="34" charset="0"/>
              <a:ea typeface="Segoe UI Historic"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724678873"/>
      </p:ext>
    </p:extLst>
  </p:cSld>
  <p:clrMapOvr>
    <a:masterClrMapping/>
  </p:clrMapOvr>
  <mc:AlternateContent xmlns:mc="http://schemas.openxmlformats.org/markup-compatibility/2006" xmlns:p159="http://schemas.microsoft.com/office/powerpoint/2015/09/main">
    <mc:Choice Requires="p159">
      <p:transition advTm="2000">
        <p159:morph option="byObject"/>
      </p:transition>
    </mc:Choice>
    <mc:Fallback xmlns="">
      <p:transition advTm="2000">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60000"/>
            <a:lum/>
          </a:blip>
          <a:srcRect/>
          <a:stretch>
            <a:fillRect t="-9000" b="-9000"/>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E990F4-7164-110E-7417-98B5E85EACD9}"/>
              </a:ext>
            </a:extLst>
          </p:cNvPr>
          <p:cNvPicPr>
            <a:picLocks noChangeAspect="1"/>
          </p:cNvPicPr>
          <p:nvPr/>
        </p:nvPicPr>
        <p:blipFill>
          <a:blip r:embed="rId3">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4016793" y="49564"/>
            <a:ext cx="1020636" cy="1023095"/>
          </a:xfrm>
          <a:prstGeom prst="rect">
            <a:avLst/>
          </a:prstGeom>
        </p:spPr>
      </p:pic>
      <p:sp>
        <p:nvSpPr>
          <p:cNvPr id="2" name="TextBox 1">
            <a:extLst>
              <a:ext uri="{FF2B5EF4-FFF2-40B4-BE49-F238E27FC236}">
                <a16:creationId xmlns:a16="http://schemas.microsoft.com/office/drawing/2014/main" id="{D41A48F6-1035-6F4A-9A3E-D9E4FD2D3945}"/>
              </a:ext>
            </a:extLst>
          </p:cNvPr>
          <p:cNvSpPr txBox="1"/>
          <p:nvPr/>
        </p:nvSpPr>
        <p:spPr>
          <a:xfrm>
            <a:off x="5037429" y="268723"/>
            <a:ext cx="3526279"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effectLst/>
                <a:uLnTx/>
                <a:uFillTx/>
                <a:latin typeface="Segoe UI" panose="020B0502040204020203" pitchFamily="34" charset="0"/>
                <a:ea typeface="Segoe UI Historic" panose="020B0502040204020203" pitchFamily="34" charset="0"/>
                <a:cs typeface="Segoe UI" panose="020B0502040204020203" pitchFamily="34" charset="0"/>
              </a:rPr>
              <a:t>Windows 13 2024</a:t>
            </a:r>
            <a:endParaRPr kumimoji="0" lang="en-CA" sz="3200" b="0" i="0" u="none" strike="noStrike" kern="1200" cap="none" spc="0" normalizeH="0" baseline="0" noProof="0" dirty="0">
              <a:ln>
                <a:noFill/>
              </a:ln>
              <a:effectLst/>
              <a:uLnTx/>
              <a:uFillTx/>
              <a:latin typeface="Segoe UI" panose="020B0502040204020203" pitchFamily="34" charset="0"/>
              <a:ea typeface="Segoe UI Historic" panose="020B0502040204020203" pitchFamily="34" charset="0"/>
              <a:cs typeface="Segoe UI" panose="020B0502040204020203" pitchFamily="34" charset="0"/>
            </a:endParaRPr>
          </a:p>
        </p:txBody>
      </p:sp>
      <p:pic>
        <p:nvPicPr>
          <p:cNvPr id="4" name="Google Shape;111;p18">
            <a:extLst>
              <a:ext uri="{FF2B5EF4-FFF2-40B4-BE49-F238E27FC236}">
                <a16:creationId xmlns:a16="http://schemas.microsoft.com/office/drawing/2014/main" id="{964DE606-48BC-10F9-58D8-CC839802971B}"/>
              </a:ext>
            </a:extLst>
          </p:cNvPr>
          <p:cNvPicPr preferRelativeResize="0"/>
          <p:nvPr/>
        </p:nvPicPr>
        <p:blipFill>
          <a:blip r:embed="rId4">
            <a:extLst>
              <a:ext uri="{BEBA8EAE-BF5A-486C-A8C5-ECC9F3942E4B}">
                <a14:imgProps xmlns:a14="http://schemas.microsoft.com/office/drawing/2010/main">
                  <a14:imgLayer r:embed="rId5">
                    <a14:imgEffect>
                      <a14:artisticBlur/>
                    </a14:imgEffect>
                  </a14:imgLayer>
                </a14:imgProps>
              </a:ext>
              <a:ext uri="{28A0092B-C50C-407E-A947-70E740481C1C}">
                <a14:useLocalDpi xmlns:a14="http://schemas.microsoft.com/office/drawing/2010/main" val="0"/>
              </a:ext>
            </a:extLst>
          </a:blip>
          <a:srcRect t="33709" b="33709"/>
          <a:stretch/>
        </p:blipFill>
        <p:spPr>
          <a:xfrm>
            <a:off x="705853" y="24426734"/>
            <a:ext cx="11053010" cy="4845880"/>
          </a:xfrm>
          <a:prstGeom prst="roundRect">
            <a:avLst>
              <a:gd name="adj" fmla="val 8458"/>
            </a:avLst>
          </a:prstGeom>
          <a:noFill/>
          <a:ln>
            <a:noFill/>
          </a:ln>
        </p:spPr>
      </p:pic>
      <p:pic>
        <p:nvPicPr>
          <p:cNvPr id="21" name="Google Shape;111;p18">
            <a:extLst>
              <a:ext uri="{FF2B5EF4-FFF2-40B4-BE49-F238E27FC236}">
                <a16:creationId xmlns:a16="http://schemas.microsoft.com/office/drawing/2014/main" id="{B1B129C9-5629-406A-C7F3-907667C42B1D}"/>
              </a:ext>
            </a:extLst>
          </p:cNvPr>
          <p:cNvPicPr preferRelativeResize="0"/>
          <p:nvPr/>
        </p:nvPicPr>
        <p:blipFill>
          <a:blip r:embed="rId4">
            <a:extLst>
              <a:ext uri="{BEBA8EAE-BF5A-486C-A8C5-ECC9F3942E4B}">
                <a14:imgProps xmlns:a14="http://schemas.microsoft.com/office/drawing/2010/main">
                  <a14:imgLayer r:embed="rId5">
                    <a14:imgEffect>
                      <a14:artisticBlur/>
                    </a14:imgEffect>
                  </a14:imgLayer>
                </a14:imgProps>
              </a:ext>
              <a:ext uri="{28A0092B-C50C-407E-A947-70E740481C1C}">
                <a14:useLocalDpi xmlns:a14="http://schemas.microsoft.com/office/drawing/2010/main" val="0"/>
              </a:ext>
            </a:extLst>
          </a:blip>
          <a:srcRect t="33709" b="33709"/>
          <a:stretch/>
        </p:blipFill>
        <p:spPr>
          <a:xfrm>
            <a:off x="705853" y="21437356"/>
            <a:ext cx="11053010" cy="4845880"/>
          </a:xfrm>
          <a:prstGeom prst="roundRect">
            <a:avLst>
              <a:gd name="adj" fmla="val 8458"/>
            </a:avLst>
          </a:prstGeom>
          <a:noFill/>
          <a:ln>
            <a:noFill/>
          </a:ln>
        </p:spPr>
      </p:pic>
    </p:spTree>
    <p:extLst>
      <p:ext uri="{BB962C8B-B14F-4D97-AF65-F5344CB8AC3E}">
        <p14:creationId xmlns:p14="http://schemas.microsoft.com/office/powerpoint/2010/main" val="4271745098"/>
      </p:ext>
    </p:extLst>
  </p:cSld>
  <p:clrMapOvr>
    <a:masterClrMapping/>
  </p:clrMapOvr>
  <mc:AlternateContent xmlns:mc="http://schemas.openxmlformats.org/markup-compatibility/2006" xmlns:p159="http://schemas.microsoft.com/office/powerpoint/2015/09/main">
    <mc:Choice Requires="p159">
      <p:transition advTm="2000">
        <p159:morph option="byObject"/>
      </p:transition>
    </mc:Choice>
    <mc:Fallback xmlns="">
      <p:transition advTm="2000">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60000"/>
            <a:lum/>
          </a:blip>
          <a:srcRect/>
          <a:stretch>
            <a:fillRect t="-9000" b="-9000"/>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E990F4-7164-110E-7417-98B5E85EACD9}"/>
              </a:ext>
            </a:extLst>
          </p:cNvPr>
          <p:cNvPicPr>
            <a:picLocks noChangeAspect="1"/>
          </p:cNvPicPr>
          <p:nvPr/>
        </p:nvPicPr>
        <p:blipFill>
          <a:blip r:embed="rId3">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4016793" y="49564"/>
            <a:ext cx="1020636" cy="1023095"/>
          </a:xfrm>
          <a:prstGeom prst="rect">
            <a:avLst/>
          </a:prstGeom>
        </p:spPr>
      </p:pic>
      <p:sp>
        <p:nvSpPr>
          <p:cNvPr id="2" name="TextBox 1">
            <a:extLst>
              <a:ext uri="{FF2B5EF4-FFF2-40B4-BE49-F238E27FC236}">
                <a16:creationId xmlns:a16="http://schemas.microsoft.com/office/drawing/2014/main" id="{D41A48F6-1035-6F4A-9A3E-D9E4FD2D3945}"/>
              </a:ext>
            </a:extLst>
          </p:cNvPr>
          <p:cNvSpPr txBox="1"/>
          <p:nvPr/>
        </p:nvSpPr>
        <p:spPr>
          <a:xfrm>
            <a:off x="5037429" y="268723"/>
            <a:ext cx="3526279"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Segoe UI" panose="020B0502040204020203" pitchFamily="34" charset="0"/>
                <a:ea typeface="Segoe UI Historic" panose="020B0502040204020203" pitchFamily="34" charset="0"/>
                <a:cs typeface="Segoe UI" panose="020B0502040204020203" pitchFamily="34" charset="0"/>
              </a:rPr>
              <a:t>Windows 13 2024</a:t>
            </a:r>
            <a:endParaRPr kumimoji="0" lang="en-CA" sz="3200" b="0" i="0" u="none" strike="noStrike" kern="1200" cap="none" spc="0" normalizeH="0" baseline="0" noProof="0" dirty="0">
              <a:ln>
                <a:noFill/>
              </a:ln>
              <a:solidFill>
                <a:prstClr val="black"/>
              </a:solidFill>
              <a:effectLst/>
              <a:uLnTx/>
              <a:uFillTx/>
              <a:latin typeface="Segoe UI" panose="020B0502040204020203" pitchFamily="34" charset="0"/>
              <a:ea typeface="Segoe UI Historic" panose="020B0502040204020203" pitchFamily="34" charset="0"/>
              <a:cs typeface="Segoe UI" panose="020B0502040204020203" pitchFamily="34" charset="0"/>
            </a:endParaRPr>
          </a:p>
        </p:txBody>
      </p:sp>
      <p:pic>
        <p:nvPicPr>
          <p:cNvPr id="4" name="Google Shape;111;p18">
            <a:extLst>
              <a:ext uri="{FF2B5EF4-FFF2-40B4-BE49-F238E27FC236}">
                <a16:creationId xmlns:a16="http://schemas.microsoft.com/office/drawing/2014/main" id="{964DE606-48BC-10F9-58D8-CC839802971B}"/>
              </a:ext>
            </a:extLst>
          </p:cNvPr>
          <p:cNvPicPr preferRelativeResize="0"/>
          <p:nvPr/>
        </p:nvPicPr>
        <p:blipFill>
          <a:blip r:embed="rId4">
            <a:extLst>
              <a:ext uri="{BEBA8EAE-BF5A-486C-A8C5-ECC9F3942E4B}">
                <a14:imgProps xmlns:a14="http://schemas.microsoft.com/office/drawing/2010/main">
                  <a14:imgLayer r:embed="rId5">
                    <a14:imgEffect>
                      <a14:artisticBlur/>
                    </a14:imgEffect>
                  </a14:imgLayer>
                </a14:imgProps>
              </a:ext>
              <a:ext uri="{28A0092B-C50C-407E-A947-70E740481C1C}">
                <a14:useLocalDpi xmlns:a14="http://schemas.microsoft.com/office/drawing/2010/main" val="0"/>
              </a:ext>
            </a:extLst>
          </a:blip>
          <a:srcRect t="33709" b="33709"/>
          <a:stretch/>
        </p:blipFill>
        <p:spPr>
          <a:xfrm>
            <a:off x="705853" y="24426734"/>
            <a:ext cx="11053010" cy="4845880"/>
          </a:xfrm>
          <a:prstGeom prst="roundRect">
            <a:avLst>
              <a:gd name="adj" fmla="val 8458"/>
            </a:avLst>
          </a:prstGeom>
          <a:noFill/>
          <a:ln>
            <a:noFill/>
          </a:ln>
        </p:spPr>
      </p:pic>
      <p:pic>
        <p:nvPicPr>
          <p:cNvPr id="5" name="Google Shape;111;p18">
            <a:extLst>
              <a:ext uri="{FF2B5EF4-FFF2-40B4-BE49-F238E27FC236}">
                <a16:creationId xmlns:a16="http://schemas.microsoft.com/office/drawing/2014/main" id="{24A700D1-7524-7056-625E-8B50E959CEEA}"/>
              </a:ext>
            </a:extLst>
          </p:cNvPr>
          <p:cNvPicPr preferRelativeResize="0"/>
          <p:nvPr/>
        </p:nvPicPr>
        <p:blipFill>
          <a:blip r:embed="rId4">
            <a:extLst>
              <a:ext uri="{BEBA8EAE-BF5A-486C-A8C5-ECC9F3942E4B}">
                <a14:imgProps xmlns:a14="http://schemas.microsoft.com/office/drawing/2010/main">
                  <a14:imgLayer r:embed="rId5">
                    <a14:imgEffect>
                      <a14:artisticBlur/>
                    </a14:imgEffect>
                  </a14:imgLayer>
                </a14:imgProps>
              </a:ext>
              <a:ext uri="{28A0092B-C50C-407E-A947-70E740481C1C}">
                <a14:useLocalDpi xmlns:a14="http://schemas.microsoft.com/office/drawing/2010/main" val="0"/>
              </a:ext>
            </a:extLst>
          </a:blip>
          <a:srcRect t="33709" b="33709"/>
          <a:stretch/>
        </p:blipFill>
        <p:spPr>
          <a:xfrm>
            <a:off x="705853" y="1109555"/>
            <a:ext cx="11053010" cy="4845880"/>
          </a:xfrm>
          <a:prstGeom prst="roundRect">
            <a:avLst>
              <a:gd name="adj" fmla="val 8458"/>
            </a:avLst>
          </a:prstGeom>
          <a:noFill/>
          <a:ln>
            <a:noFill/>
          </a:ln>
        </p:spPr>
      </p:pic>
      <p:pic>
        <p:nvPicPr>
          <p:cNvPr id="6" name="Obrázok 4">
            <a:extLst>
              <a:ext uri="{FF2B5EF4-FFF2-40B4-BE49-F238E27FC236}">
                <a16:creationId xmlns:a16="http://schemas.microsoft.com/office/drawing/2014/main" id="{76BE835C-F667-7745-67F2-897B9F571D2B}"/>
              </a:ext>
            </a:extLst>
          </p:cNvPr>
          <p:cNvPicPr>
            <a:picLocks noChangeAspect="1"/>
          </p:cNvPicPr>
          <p:nvPr/>
        </p:nvPicPr>
        <p:blipFill>
          <a:blip r:embed="rId6"/>
          <a:stretch>
            <a:fillRect/>
          </a:stretch>
        </p:blipFill>
        <p:spPr>
          <a:xfrm>
            <a:off x="2372265" y="20720969"/>
            <a:ext cx="1570007" cy="1570007"/>
          </a:xfrm>
          <a:prstGeom prst="rect">
            <a:avLst/>
          </a:prstGeom>
        </p:spPr>
      </p:pic>
      <p:pic>
        <p:nvPicPr>
          <p:cNvPr id="7" name="Obrázok 7">
            <a:extLst>
              <a:ext uri="{FF2B5EF4-FFF2-40B4-BE49-F238E27FC236}">
                <a16:creationId xmlns:a16="http://schemas.microsoft.com/office/drawing/2014/main" id="{5D21B1E5-DA68-2B7D-E259-40E8583F9118}"/>
              </a:ext>
            </a:extLst>
          </p:cNvPr>
          <p:cNvPicPr>
            <a:picLocks noChangeAspect="1"/>
          </p:cNvPicPr>
          <p:nvPr/>
        </p:nvPicPr>
        <p:blipFill>
          <a:blip r:embed="rId7"/>
          <a:stretch>
            <a:fillRect/>
          </a:stretch>
        </p:blipFill>
        <p:spPr>
          <a:xfrm>
            <a:off x="3157267" y="21300736"/>
            <a:ext cx="517585" cy="517585"/>
          </a:xfrm>
          <a:prstGeom prst="rect">
            <a:avLst/>
          </a:prstGeom>
        </p:spPr>
      </p:pic>
      <p:sp>
        <p:nvSpPr>
          <p:cNvPr id="8" name="BlokTextu 8">
            <a:extLst>
              <a:ext uri="{FF2B5EF4-FFF2-40B4-BE49-F238E27FC236}">
                <a16:creationId xmlns:a16="http://schemas.microsoft.com/office/drawing/2014/main" id="{193D9127-5FEB-6384-B3EC-2DED42736C97}"/>
              </a:ext>
            </a:extLst>
          </p:cNvPr>
          <p:cNvSpPr txBox="1"/>
          <p:nvPr/>
        </p:nvSpPr>
        <p:spPr>
          <a:xfrm>
            <a:off x="4813540" y="19508959"/>
            <a:ext cx="4986068" cy="461665"/>
          </a:xfrm>
          <a:prstGeom prst="rect">
            <a:avLst/>
          </a:prstGeom>
          <a:noFill/>
        </p:spPr>
        <p:txBody>
          <a:bodyPr wrap="square" rtlCol="0">
            <a:spAutoFit/>
          </a:bodyPr>
          <a:lstStyle/>
          <a:p>
            <a:r>
              <a:rPr lang="sk-SK" sz="2400" dirty="0">
                <a:latin typeface="Segoe UI Variable Display" pitchFamily="2" charset="0"/>
              </a:rPr>
              <a:t>Is this the right country or region?</a:t>
            </a:r>
          </a:p>
        </p:txBody>
      </p:sp>
      <p:sp>
        <p:nvSpPr>
          <p:cNvPr id="9" name="Obdĺžnik: zaoblené rohy 9">
            <a:extLst>
              <a:ext uri="{FF2B5EF4-FFF2-40B4-BE49-F238E27FC236}">
                <a16:creationId xmlns:a16="http://schemas.microsoft.com/office/drawing/2014/main" id="{E291102D-48F6-9B7D-47DC-00D321A2A1F3}"/>
              </a:ext>
            </a:extLst>
          </p:cNvPr>
          <p:cNvSpPr/>
          <p:nvPr/>
        </p:nvSpPr>
        <p:spPr>
          <a:xfrm>
            <a:off x="5372196" y="20563830"/>
            <a:ext cx="3597215" cy="2447451"/>
          </a:xfrm>
          <a:prstGeom prst="roundRect">
            <a:avLst>
              <a:gd name="adj" fmla="val 7240"/>
            </a:avLst>
          </a:prstGeom>
          <a:solidFill>
            <a:schemeClr val="bg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k-SK"/>
          </a:p>
        </p:txBody>
      </p:sp>
      <p:pic>
        <p:nvPicPr>
          <p:cNvPr id="10" name="Obrázok 11">
            <a:extLst>
              <a:ext uri="{FF2B5EF4-FFF2-40B4-BE49-F238E27FC236}">
                <a16:creationId xmlns:a16="http://schemas.microsoft.com/office/drawing/2014/main" id="{E67144BA-A2DA-1D13-AEEC-3CAADD91FAB8}"/>
              </a:ext>
            </a:extLst>
          </p:cNvPr>
          <p:cNvPicPr>
            <a:picLocks noChangeAspect="1"/>
          </p:cNvPicPr>
          <p:nvPr/>
        </p:nvPicPr>
        <p:blipFill>
          <a:blip r:embed="rId8"/>
          <a:stretch>
            <a:fillRect/>
          </a:stretch>
        </p:blipFill>
        <p:spPr>
          <a:xfrm>
            <a:off x="5490355" y="20647284"/>
            <a:ext cx="297971" cy="297971"/>
          </a:xfrm>
          <a:prstGeom prst="rect">
            <a:avLst/>
          </a:prstGeom>
        </p:spPr>
      </p:pic>
      <p:sp>
        <p:nvSpPr>
          <p:cNvPr id="11" name="Obdĺžnik: zaoblené rohy 17">
            <a:extLst>
              <a:ext uri="{FF2B5EF4-FFF2-40B4-BE49-F238E27FC236}">
                <a16:creationId xmlns:a16="http://schemas.microsoft.com/office/drawing/2014/main" id="{6A41660C-5710-D952-3486-3402DF047AC9}"/>
              </a:ext>
            </a:extLst>
          </p:cNvPr>
          <p:cNvSpPr/>
          <p:nvPr/>
        </p:nvSpPr>
        <p:spPr>
          <a:xfrm>
            <a:off x="5490355" y="21262418"/>
            <a:ext cx="3366362" cy="946608"/>
          </a:xfrm>
          <a:prstGeom prst="roundRect">
            <a:avLst>
              <a:gd name="adj" fmla="val 13933"/>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k-SK"/>
          </a:p>
        </p:txBody>
      </p:sp>
      <p:pic>
        <p:nvPicPr>
          <p:cNvPr id="12" name="Obrázok 13">
            <a:extLst>
              <a:ext uri="{FF2B5EF4-FFF2-40B4-BE49-F238E27FC236}">
                <a16:creationId xmlns:a16="http://schemas.microsoft.com/office/drawing/2014/main" id="{96A3A9EE-717A-1DC0-DFE2-A8671988DE47}"/>
              </a:ext>
            </a:extLst>
          </p:cNvPr>
          <p:cNvPicPr>
            <a:picLocks noChangeAspect="1"/>
          </p:cNvPicPr>
          <p:nvPr/>
        </p:nvPicPr>
        <p:blipFill>
          <a:blip r:embed="rId9"/>
          <a:stretch>
            <a:fillRect/>
          </a:stretch>
        </p:blipFill>
        <p:spPr>
          <a:xfrm>
            <a:off x="5598916" y="21257440"/>
            <a:ext cx="476250" cy="476250"/>
          </a:xfrm>
          <a:prstGeom prst="rect">
            <a:avLst/>
          </a:prstGeom>
        </p:spPr>
      </p:pic>
      <p:pic>
        <p:nvPicPr>
          <p:cNvPr id="13" name="Obrázok 15">
            <a:extLst>
              <a:ext uri="{FF2B5EF4-FFF2-40B4-BE49-F238E27FC236}">
                <a16:creationId xmlns:a16="http://schemas.microsoft.com/office/drawing/2014/main" id="{4CFB92ED-A992-EF3B-81D7-7E93A1480A48}"/>
              </a:ext>
            </a:extLst>
          </p:cNvPr>
          <p:cNvPicPr>
            <a:picLocks noChangeAspect="1"/>
          </p:cNvPicPr>
          <p:nvPr/>
        </p:nvPicPr>
        <p:blipFill>
          <a:blip r:embed="rId10"/>
          <a:stretch>
            <a:fillRect/>
          </a:stretch>
        </p:blipFill>
        <p:spPr>
          <a:xfrm>
            <a:off x="5598916" y="22267579"/>
            <a:ext cx="476250" cy="476250"/>
          </a:xfrm>
          <a:prstGeom prst="rect">
            <a:avLst/>
          </a:prstGeom>
        </p:spPr>
      </p:pic>
      <p:sp>
        <p:nvSpPr>
          <p:cNvPr id="14" name="BlokTextu 16">
            <a:extLst>
              <a:ext uri="{FF2B5EF4-FFF2-40B4-BE49-F238E27FC236}">
                <a16:creationId xmlns:a16="http://schemas.microsoft.com/office/drawing/2014/main" id="{73E82C6E-D908-B415-231F-D796AD9DD047}"/>
              </a:ext>
            </a:extLst>
          </p:cNvPr>
          <p:cNvSpPr txBox="1"/>
          <p:nvPr/>
        </p:nvSpPr>
        <p:spPr>
          <a:xfrm>
            <a:off x="6095999" y="21363636"/>
            <a:ext cx="1771830" cy="307777"/>
          </a:xfrm>
          <a:prstGeom prst="rect">
            <a:avLst/>
          </a:prstGeom>
          <a:noFill/>
        </p:spPr>
        <p:txBody>
          <a:bodyPr wrap="square" rtlCol="0">
            <a:spAutoFit/>
          </a:bodyPr>
          <a:lstStyle/>
          <a:p>
            <a:r>
              <a:rPr lang="en-US" sz="1400" dirty="0">
                <a:latin typeface="Segoe UI Variable Display" pitchFamily="2" charset="0"/>
              </a:rPr>
              <a:t>English</a:t>
            </a:r>
            <a:endParaRPr lang="sk-SK" sz="1400" dirty="0">
              <a:latin typeface="Segoe UI Variable Display" pitchFamily="2" charset="0"/>
            </a:endParaRPr>
          </a:p>
        </p:txBody>
      </p:sp>
      <p:sp>
        <p:nvSpPr>
          <p:cNvPr id="15" name="BlokTextu 18">
            <a:extLst>
              <a:ext uri="{FF2B5EF4-FFF2-40B4-BE49-F238E27FC236}">
                <a16:creationId xmlns:a16="http://schemas.microsoft.com/office/drawing/2014/main" id="{3A4D3282-406C-5F51-2C76-6A24C9E69859}"/>
              </a:ext>
            </a:extLst>
          </p:cNvPr>
          <p:cNvSpPr txBox="1"/>
          <p:nvPr/>
        </p:nvSpPr>
        <p:spPr>
          <a:xfrm>
            <a:off x="6095999" y="22369999"/>
            <a:ext cx="1771830" cy="307777"/>
          </a:xfrm>
          <a:prstGeom prst="rect">
            <a:avLst/>
          </a:prstGeom>
          <a:noFill/>
        </p:spPr>
        <p:txBody>
          <a:bodyPr wrap="square" rtlCol="0">
            <a:spAutoFit/>
          </a:bodyPr>
          <a:lstStyle/>
          <a:p>
            <a:r>
              <a:rPr lang="sk-SK" sz="1400" dirty="0">
                <a:latin typeface="Segoe UI Variable Display" pitchFamily="2" charset="0"/>
              </a:rPr>
              <a:t>Slovenia</a:t>
            </a:r>
          </a:p>
        </p:txBody>
      </p:sp>
      <p:pic>
        <p:nvPicPr>
          <p:cNvPr id="17" name="Obrázok 20">
            <a:extLst>
              <a:ext uri="{FF2B5EF4-FFF2-40B4-BE49-F238E27FC236}">
                <a16:creationId xmlns:a16="http://schemas.microsoft.com/office/drawing/2014/main" id="{A2F12B7B-FE08-263A-64C3-E89DCA5D75D4}"/>
              </a:ext>
            </a:extLst>
          </p:cNvPr>
          <p:cNvPicPr>
            <a:picLocks noChangeAspect="1"/>
          </p:cNvPicPr>
          <p:nvPr/>
        </p:nvPicPr>
        <p:blipFill>
          <a:blip r:embed="rId11"/>
          <a:stretch>
            <a:fillRect/>
          </a:stretch>
        </p:blipFill>
        <p:spPr>
          <a:xfrm>
            <a:off x="11118455" y="23403330"/>
            <a:ext cx="455414" cy="455414"/>
          </a:xfrm>
          <a:prstGeom prst="rect">
            <a:avLst/>
          </a:prstGeom>
        </p:spPr>
      </p:pic>
    </p:spTree>
    <p:extLst>
      <p:ext uri="{BB962C8B-B14F-4D97-AF65-F5344CB8AC3E}">
        <p14:creationId xmlns:p14="http://schemas.microsoft.com/office/powerpoint/2010/main" val="4114269500"/>
      </p:ext>
    </p:extLst>
  </p:cSld>
  <p:clrMapOvr>
    <a:masterClrMapping/>
  </p:clrMapOvr>
  <mc:AlternateContent xmlns:mc="http://schemas.openxmlformats.org/markup-compatibility/2006" xmlns:p159="http://schemas.microsoft.com/office/powerpoint/2015/09/main">
    <mc:Choice Requires="p159">
      <p:transition advTm="2000">
        <p159:morph option="byObject"/>
      </p:transition>
    </mc:Choice>
    <mc:Fallback xmlns="">
      <p:transition advTm="2000">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501EB55-F649-4B69-7E26-D24C63E3B647}"/>
              </a:ext>
            </a:extLst>
          </p:cNvPr>
          <p:cNvPicPr>
            <a:picLocks noChangeAspect="1"/>
          </p:cNvPicPr>
          <p:nvPr/>
        </p:nvPicPr>
        <p:blipFill>
          <a:blip r:embed="rId4">
            <a:duotone>
              <a:srgbClr val="A02B93">
                <a:shade val="45000"/>
                <a:satMod val="135000"/>
              </a:srgbClr>
              <a:prstClr val="white"/>
            </a:duotone>
            <a:extLst>
              <a:ext uri="{28A0092B-C50C-407E-A947-70E740481C1C}">
                <a14:useLocalDpi xmlns:a14="http://schemas.microsoft.com/office/drawing/2010/main" val="0"/>
              </a:ext>
            </a:extLst>
          </a:blip>
          <a:stretch>
            <a:fillRect/>
          </a:stretch>
        </p:blipFill>
        <p:spPr>
          <a:xfrm>
            <a:off x="4016793" y="49564"/>
            <a:ext cx="1020636" cy="1023095"/>
          </a:xfrm>
          <a:prstGeom prst="rect">
            <a:avLst/>
          </a:prstGeom>
        </p:spPr>
      </p:pic>
      <p:sp>
        <p:nvSpPr>
          <p:cNvPr id="6" name="TextBox 5">
            <a:extLst>
              <a:ext uri="{FF2B5EF4-FFF2-40B4-BE49-F238E27FC236}">
                <a16:creationId xmlns:a16="http://schemas.microsoft.com/office/drawing/2014/main" id="{3BE618D5-8578-73BE-7FBA-CC5A61C124DA}"/>
              </a:ext>
            </a:extLst>
          </p:cNvPr>
          <p:cNvSpPr txBox="1"/>
          <p:nvPr/>
        </p:nvSpPr>
        <p:spPr>
          <a:xfrm>
            <a:off x="5037429" y="268723"/>
            <a:ext cx="3526279" cy="584775"/>
          </a:xfrm>
          <a:prstGeom prst="rect">
            <a:avLst/>
          </a:prstGeom>
          <a:noFill/>
        </p:spPr>
        <p:txBody>
          <a:bodyPr wrap="square" rtlCol="0">
            <a:spAutoFit/>
          </a:bodyPr>
          <a:lstStyle/>
          <a:p>
            <a:r>
              <a:rPr lang="en-US" sz="3200" dirty="0">
                <a:solidFill>
                  <a:prstClr val="black"/>
                </a:solidFill>
                <a:latin typeface="Segoe UI" panose="020B0502040204020203" pitchFamily="34" charset="0"/>
                <a:ea typeface="Segoe UI Historic" panose="020B0502040204020203" pitchFamily="34" charset="0"/>
                <a:cs typeface="Segoe UI" panose="020B0502040204020203" pitchFamily="34" charset="0"/>
              </a:rPr>
              <a:t>Windows 13 2024</a:t>
            </a:r>
            <a:endParaRPr lang="en-CA" sz="3200" dirty="0">
              <a:solidFill>
                <a:prstClr val="black"/>
              </a:solidFill>
              <a:latin typeface="Segoe UI" panose="020B0502040204020203" pitchFamily="34" charset="0"/>
              <a:ea typeface="Segoe UI Historic" panose="020B0502040204020203" pitchFamily="34" charset="0"/>
              <a:cs typeface="Segoe UI" panose="020B0502040204020203" pitchFamily="34" charset="0"/>
            </a:endParaRPr>
          </a:p>
        </p:txBody>
      </p:sp>
      <p:pic>
        <p:nvPicPr>
          <p:cNvPr id="45" name="Google Shape;111;p18">
            <a:extLst>
              <a:ext uri="{FF2B5EF4-FFF2-40B4-BE49-F238E27FC236}">
                <a16:creationId xmlns:a16="http://schemas.microsoft.com/office/drawing/2014/main" id="{40D520E1-4D8F-1283-9609-0F5FC24099AC}"/>
              </a:ext>
            </a:extLst>
          </p:cNvPr>
          <p:cNvPicPr preferRelativeResize="0"/>
          <p:nvPr/>
        </p:nvPicPr>
        <p:blipFill>
          <a:blip r:embed="rId5">
            <a:extLst>
              <a:ext uri="{BEBA8EAE-BF5A-486C-A8C5-ECC9F3942E4B}">
                <a14:imgProps xmlns:a14="http://schemas.microsoft.com/office/drawing/2010/main">
                  <a14:imgLayer r:embed="rId6">
                    <a14:imgEffect>
                      <a14:artisticBlur/>
                    </a14:imgEffect>
                  </a14:imgLayer>
                </a14:imgProps>
              </a:ext>
              <a:ext uri="{28A0092B-C50C-407E-A947-70E740481C1C}">
                <a14:useLocalDpi xmlns:a14="http://schemas.microsoft.com/office/drawing/2010/main" val="0"/>
              </a:ext>
            </a:extLst>
          </a:blip>
          <a:srcRect t="33709" b="33709"/>
          <a:stretch/>
        </p:blipFill>
        <p:spPr>
          <a:xfrm>
            <a:off x="705853" y="1109555"/>
            <a:ext cx="11053010" cy="4845880"/>
          </a:xfrm>
          <a:prstGeom prst="roundRect">
            <a:avLst>
              <a:gd name="adj" fmla="val 8458"/>
            </a:avLst>
          </a:prstGeom>
          <a:noFill/>
          <a:ln>
            <a:noFill/>
          </a:ln>
        </p:spPr>
      </p:pic>
      <p:pic>
        <p:nvPicPr>
          <p:cNvPr id="46" name="Obrázok 4">
            <a:extLst>
              <a:ext uri="{FF2B5EF4-FFF2-40B4-BE49-F238E27FC236}">
                <a16:creationId xmlns:a16="http://schemas.microsoft.com/office/drawing/2014/main" id="{77DDD009-9D9A-5C08-D2CA-60A87336987E}"/>
              </a:ext>
            </a:extLst>
          </p:cNvPr>
          <p:cNvPicPr>
            <a:picLocks noChangeAspect="1"/>
          </p:cNvPicPr>
          <p:nvPr/>
        </p:nvPicPr>
        <p:blipFill>
          <a:blip r:embed="rId7"/>
          <a:stretch>
            <a:fillRect/>
          </a:stretch>
        </p:blipFill>
        <p:spPr>
          <a:xfrm>
            <a:off x="2372265" y="2643996"/>
            <a:ext cx="1570007" cy="1570007"/>
          </a:xfrm>
          <a:prstGeom prst="rect">
            <a:avLst/>
          </a:prstGeom>
        </p:spPr>
      </p:pic>
      <p:pic>
        <p:nvPicPr>
          <p:cNvPr id="47" name="Obrázok 7">
            <a:extLst>
              <a:ext uri="{FF2B5EF4-FFF2-40B4-BE49-F238E27FC236}">
                <a16:creationId xmlns:a16="http://schemas.microsoft.com/office/drawing/2014/main" id="{3E152AEF-3878-5A2C-B40E-415C417754B9}"/>
              </a:ext>
            </a:extLst>
          </p:cNvPr>
          <p:cNvPicPr>
            <a:picLocks noChangeAspect="1"/>
          </p:cNvPicPr>
          <p:nvPr/>
        </p:nvPicPr>
        <p:blipFill>
          <a:blip r:embed="rId8"/>
          <a:stretch>
            <a:fillRect/>
          </a:stretch>
        </p:blipFill>
        <p:spPr>
          <a:xfrm>
            <a:off x="3157267" y="3223763"/>
            <a:ext cx="517585" cy="517585"/>
          </a:xfrm>
          <a:prstGeom prst="rect">
            <a:avLst/>
          </a:prstGeom>
        </p:spPr>
      </p:pic>
      <p:sp>
        <p:nvSpPr>
          <p:cNvPr id="48" name="BlokTextu 8">
            <a:extLst>
              <a:ext uri="{FF2B5EF4-FFF2-40B4-BE49-F238E27FC236}">
                <a16:creationId xmlns:a16="http://schemas.microsoft.com/office/drawing/2014/main" id="{84AF3C38-043D-5746-CFF2-FA7986FEBFA2}"/>
              </a:ext>
            </a:extLst>
          </p:cNvPr>
          <p:cNvSpPr txBox="1"/>
          <p:nvPr/>
        </p:nvSpPr>
        <p:spPr>
          <a:xfrm>
            <a:off x="4813540" y="1431986"/>
            <a:ext cx="4986068" cy="461665"/>
          </a:xfrm>
          <a:prstGeom prst="rect">
            <a:avLst/>
          </a:prstGeom>
          <a:noFill/>
        </p:spPr>
        <p:txBody>
          <a:bodyPr wrap="square" rtlCol="0">
            <a:spAutoFit/>
          </a:bodyPr>
          <a:lstStyle/>
          <a:p>
            <a:r>
              <a:rPr lang="sk-SK" sz="2400" dirty="0">
                <a:latin typeface="Segoe UI Variable Display" pitchFamily="2" charset="0"/>
              </a:rPr>
              <a:t>Is this the right country or region?</a:t>
            </a:r>
          </a:p>
        </p:txBody>
      </p:sp>
      <p:sp>
        <p:nvSpPr>
          <p:cNvPr id="49" name="Obdĺžnik: zaoblené rohy 9">
            <a:extLst>
              <a:ext uri="{FF2B5EF4-FFF2-40B4-BE49-F238E27FC236}">
                <a16:creationId xmlns:a16="http://schemas.microsoft.com/office/drawing/2014/main" id="{803EAA85-51B4-8F4B-2B52-2A6B8237A0AA}"/>
              </a:ext>
            </a:extLst>
          </p:cNvPr>
          <p:cNvSpPr/>
          <p:nvPr/>
        </p:nvSpPr>
        <p:spPr>
          <a:xfrm>
            <a:off x="5372196" y="2486857"/>
            <a:ext cx="3597215" cy="2447451"/>
          </a:xfrm>
          <a:prstGeom prst="roundRect">
            <a:avLst>
              <a:gd name="adj" fmla="val 7240"/>
            </a:avLst>
          </a:prstGeom>
          <a:solidFill>
            <a:schemeClr val="bg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k-SK"/>
          </a:p>
        </p:txBody>
      </p:sp>
      <p:pic>
        <p:nvPicPr>
          <p:cNvPr id="50" name="Obrázok 11">
            <a:extLst>
              <a:ext uri="{FF2B5EF4-FFF2-40B4-BE49-F238E27FC236}">
                <a16:creationId xmlns:a16="http://schemas.microsoft.com/office/drawing/2014/main" id="{FACA37B6-F177-AC8D-9E49-987BAAEB5849}"/>
              </a:ext>
            </a:extLst>
          </p:cNvPr>
          <p:cNvPicPr>
            <a:picLocks noChangeAspect="1"/>
          </p:cNvPicPr>
          <p:nvPr/>
        </p:nvPicPr>
        <p:blipFill>
          <a:blip r:embed="rId9"/>
          <a:stretch>
            <a:fillRect/>
          </a:stretch>
        </p:blipFill>
        <p:spPr>
          <a:xfrm>
            <a:off x="5490355" y="2570311"/>
            <a:ext cx="297971" cy="297971"/>
          </a:xfrm>
          <a:prstGeom prst="rect">
            <a:avLst/>
          </a:prstGeom>
        </p:spPr>
      </p:pic>
      <p:sp>
        <p:nvSpPr>
          <p:cNvPr id="51" name="Obdĺžnik: zaoblené rohy 17">
            <a:extLst>
              <a:ext uri="{FF2B5EF4-FFF2-40B4-BE49-F238E27FC236}">
                <a16:creationId xmlns:a16="http://schemas.microsoft.com/office/drawing/2014/main" id="{C0DD0402-88D5-9A77-8549-D44C6727C5A4}"/>
              </a:ext>
            </a:extLst>
          </p:cNvPr>
          <p:cNvSpPr/>
          <p:nvPr/>
        </p:nvSpPr>
        <p:spPr>
          <a:xfrm>
            <a:off x="5490355" y="3185445"/>
            <a:ext cx="3366362" cy="946608"/>
          </a:xfrm>
          <a:prstGeom prst="roundRect">
            <a:avLst>
              <a:gd name="adj" fmla="val 13933"/>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k-SK"/>
          </a:p>
        </p:txBody>
      </p:sp>
      <p:pic>
        <p:nvPicPr>
          <p:cNvPr id="53" name="Obrázok 15">
            <a:extLst>
              <a:ext uri="{FF2B5EF4-FFF2-40B4-BE49-F238E27FC236}">
                <a16:creationId xmlns:a16="http://schemas.microsoft.com/office/drawing/2014/main" id="{5E43728B-8396-3D1B-604D-B7F2232A7F5A}"/>
              </a:ext>
            </a:extLst>
          </p:cNvPr>
          <p:cNvPicPr>
            <a:picLocks noChangeAspect="1"/>
          </p:cNvPicPr>
          <p:nvPr/>
        </p:nvPicPr>
        <p:blipFill>
          <a:blip r:embed="rId10"/>
          <a:stretch>
            <a:fillRect/>
          </a:stretch>
        </p:blipFill>
        <p:spPr>
          <a:xfrm>
            <a:off x="5598916" y="4190606"/>
            <a:ext cx="476250" cy="476250"/>
          </a:xfrm>
          <a:prstGeom prst="rect">
            <a:avLst/>
          </a:prstGeom>
        </p:spPr>
      </p:pic>
      <p:sp>
        <p:nvSpPr>
          <p:cNvPr id="54" name="BlokTextu 16">
            <a:extLst>
              <a:ext uri="{FF2B5EF4-FFF2-40B4-BE49-F238E27FC236}">
                <a16:creationId xmlns:a16="http://schemas.microsoft.com/office/drawing/2014/main" id="{C63C705A-34C0-9AEC-858D-3A6FC12CC566}"/>
              </a:ext>
            </a:extLst>
          </p:cNvPr>
          <p:cNvSpPr txBox="1"/>
          <p:nvPr/>
        </p:nvSpPr>
        <p:spPr>
          <a:xfrm>
            <a:off x="6095999" y="3286663"/>
            <a:ext cx="1771830" cy="307777"/>
          </a:xfrm>
          <a:prstGeom prst="rect">
            <a:avLst/>
          </a:prstGeom>
          <a:noFill/>
        </p:spPr>
        <p:txBody>
          <a:bodyPr wrap="square" rtlCol="0">
            <a:spAutoFit/>
          </a:bodyPr>
          <a:lstStyle/>
          <a:p>
            <a:r>
              <a:rPr lang="en-US" sz="1400" dirty="0">
                <a:latin typeface="Segoe UI Variable Display" pitchFamily="2" charset="0"/>
              </a:rPr>
              <a:t>English</a:t>
            </a:r>
            <a:endParaRPr lang="sk-SK" sz="1400" dirty="0">
              <a:latin typeface="Segoe UI Variable Display" pitchFamily="2" charset="0"/>
            </a:endParaRPr>
          </a:p>
        </p:txBody>
      </p:sp>
      <p:sp>
        <p:nvSpPr>
          <p:cNvPr id="55" name="BlokTextu 18">
            <a:extLst>
              <a:ext uri="{FF2B5EF4-FFF2-40B4-BE49-F238E27FC236}">
                <a16:creationId xmlns:a16="http://schemas.microsoft.com/office/drawing/2014/main" id="{936874CF-E8D8-ADF0-F749-ADE7E68E0ABA}"/>
              </a:ext>
            </a:extLst>
          </p:cNvPr>
          <p:cNvSpPr txBox="1"/>
          <p:nvPr/>
        </p:nvSpPr>
        <p:spPr>
          <a:xfrm>
            <a:off x="6095999" y="4293026"/>
            <a:ext cx="1771830" cy="307777"/>
          </a:xfrm>
          <a:prstGeom prst="rect">
            <a:avLst/>
          </a:prstGeom>
          <a:noFill/>
        </p:spPr>
        <p:txBody>
          <a:bodyPr wrap="square" rtlCol="0">
            <a:spAutoFit/>
          </a:bodyPr>
          <a:lstStyle/>
          <a:p>
            <a:r>
              <a:rPr lang="sk-SK" sz="1400" dirty="0">
                <a:latin typeface="Segoe UI Variable Display" pitchFamily="2" charset="0"/>
              </a:rPr>
              <a:t>Slovenia</a:t>
            </a:r>
          </a:p>
        </p:txBody>
      </p:sp>
      <p:pic>
        <p:nvPicPr>
          <p:cNvPr id="56" name="Obrázok 20">
            <a:extLst>
              <a:ext uri="{FF2B5EF4-FFF2-40B4-BE49-F238E27FC236}">
                <a16:creationId xmlns:a16="http://schemas.microsoft.com/office/drawing/2014/main" id="{DE8CC646-A3F1-48D5-7CA6-0B69087C1AC9}"/>
              </a:ext>
            </a:extLst>
          </p:cNvPr>
          <p:cNvPicPr>
            <a:picLocks noChangeAspect="1"/>
          </p:cNvPicPr>
          <p:nvPr/>
        </p:nvPicPr>
        <p:blipFill>
          <a:blip r:embed="rId11"/>
          <a:stretch>
            <a:fillRect/>
          </a:stretch>
        </p:blipFill>
        <p:spPr>
          <a:xfrm>
            <a:off x="11118455" y="5326357"/>
            <a:ext cx="455414" cy="455414"/>
          </a:xfrm>
          <a:prstGeom prst="rect">
            <a:avLst/>
          </a:prstGeom>
        </p:spPr>
      </p:pic>
      <p:pic>
        <p:nvPicPr>
          <p:cNvPr id="57" name="Obrázok 33">
            <a:extLst>
              <a:ext uri="{FF2B5EF4-FFF2-40B4-BE49-F238E27FC236}">
                <a16:creationId xmlns:a16="http://schemas.microsoft.com/office/drawing/2014/main" id="{247D135F-0474-015D-4DF0-4FCA1A0A9FEA}"/>
              </a:ext>
            </a:extLst>
          </p:cNvPr>
          <p:cNvPicPr>
            <a:picLocks noChangeAspect="1"/>
          </p:cNvPicPr>
          <p:nvPr/>
        </p:nvPicPr>
        <p:blipFill>
          <a:blip r:embed="rId12"/>
          <a:stretch>
            <a:fillRect/>
          </a:stretch>
        </p:blipFill>
        <p:spPr>
          <a:xfrm>
            <a:off x="5598915" y="3196879"/>
            <a:ext cx="476251" cy="476251"/>
          </a:xfrm>
          <a:prstGeom prst="rect">
            <a:avLst/>
          </a:prstGeom>
        </p:spPr>
      </p:pic>
    </p:spTree>
    <p:extLst>
      <p:ext uri="{BB962C8B-B14F-4D97-AF65-F5344CB8AC3E}">
        <p14:creationId xmlns:p14="http://schemas.microsoft.com/office/powerpoint/2010/main" val="1537889649"/>
      </p:ext>
    </p:extLst>
  </p:cSld>
  <p:clrMapOvr>
    <a:masterClrMapping/>
  </p:clrMapOvr>
  <mc:AlternateContent xmlns:mc="http://schemas.openxmlformats.org/markup-compatibility/2006" xmlns:p159="http://schemas.microsoft.com/office/powerpoint/2015/09/main">
    <mc:Choice Requires="p159">
      <p:transition>
        <p159:morph option="byChar"/>
      </p:transition>
    </mc:Choice>
    <mc:Fallback xmlns="">
      <p:transition>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501EB55-F649-4B69-7E26-D24C63E3B647}"/>
              </a:ext>
            </a:extLst>
          </p:cNvPr>
          <p:cNvPicPr>
            <a:picLocks noChangeAspect="1"/>
          </p:cNvPicPr>
          <p:nvPr/>
        </p:nvPicPr>
        <p:blipFill>
          <a:blip r:embed="rId4">
            <a:duotone>
              <a:srgbClr val="A02B93">
                <a:shade val="45000"/>
                <a:satMod val="135000"/>
              </a:srgbClr>
              <a:prstClr val="white"/>
            </a:duotone>
            <a:extLst>
              <a:ext uri="{28A0092B-C50C-407E-A947-70E740481C1C}">
                <a14:useLocalDpi xmlns:a14="http://schemas.microsoft.com/office/drawing/2010/main" val="0"/>
              </a:ext>
            </a:extLst>
          </a:blip>
          <a:stretch>
            <a:fillRect/>
          </a:stretch>
        </p:blipFill>
        <p:spPr>
          <a:xfrm>
            <a:off x="4016793" y="49564"/>
            <a:ext cx="1020636" cy="1023095"/>
          </a:xfrm>
          <a:prstGeom prst="rect">
            <a:avLst/>
          </a:prstGeom>
        </p:spPr>
      </p:pic>
      <p:sp>
        <p:nvSpPr>
          <p:cNvPr id="6" name="TextBox 5">
            <a:extLst>
              <a:ext uri="{FF2B5EF4-FFF2-40B4-BE49-F238E27FC236}">
                <a16:creationId xmlns:a16="http://schemas.microsoft.com/office/drawing/2014/main" id="{3BE618D5-8578-73BE-7FBA-CC5A61C124DA}"/>
              </a:ext>
            </a:extLst>
          </p:cNvPr>
          <p:cNvSpPr txBox="1"/>
          <p:nvPr/>
        </p:nvSpPr>
        <p:spPr>
          <a:xfrm>
            <a:off x="5037429" y="268723"/>
            <a:ext cx="3526279"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Segoe UI" panose="020B0502040204020203" pitchFamily="34" charset="0"/>
                <a:ea typeface="Segoe UI Historic" panose="020B0502040204020203" pitchFamily="34" charset="0"/>
                <a:cs typeface="Segoe UI" panose="020B0502040204020203" pitchFamily="34" charset="0"/>
              </a:rPr>
              <a:t>Windows 13 2024</a:t>
            </a:r>
            <a:endParaRPr kumimoji="0" lang="en-CA" sz="3200" b="0" i="0" u="none" strike="noStrike" kern="1200" cap="none" spc="0" normalizeH="0" baseline="0" noProof="0" dirty="0">
              <a:ln>
                <a:noFill/>
              </a:ln>
              <a:solidFill>
                <a:prstClr val="black"/>
              </a:solidFill>
              <a:effectLst/>
              <a:uLnTx/>
              <a:uFillTx/>
              <a:latin typeface="Segoe UI" panose="020B0502040204020203" pitchFamily="34" charset="0"/>
              <a:ea typeface="Segoe UI Historic" panose="020B0502040204020203" pitchFamily="34" charset="0"/>
              <a:cs typeface="Segoe UI" panose="020B0502040204020203" pitchFamily="34" charset="0"/>
            </a:endParaRPr>
          </a:p>
        </p:txBody>
      </p:sp>
      <p:pic>
        <p:nvPicPr>
          <p:cNvPr id="45" name="Google Shape;111;p18">
            <a:extLst>
              <a:ext uri="{FF2B5EF4-FFF2-40B4-BE49-F238E27FC236}">
                <a16:creationId xmlns:a16="http://schemas.microsoft.com/office/drawing/2014/main" id="{40D520E1-4D8F-1283-9609-0F5FC24099AC}"/>
              </a:ext>
            </a:extLst>
          </p:cNvPr>
          <p:cNvPicPr preferRelativeResize="0"/>
          <p:nvPr/>
        </p:nvPicPr>
        <p:blipFill>
          <a:blip r:embed="rId5">
            <a:extLst>
              <a:ext uri="{BEBA8EAE-BF5A-486C-A8C5-ECC9F3942E4B}">
                <a14:imgProps xmlns:a14="http://schemas.microsoft.com/office/drawing/2010/main">
                  <a14:imgLayer r:embed="rId6">
                    <a14:imgEffect>
                      <a14:artisticBlur/>
                    </a14:imgEffect>
                  </a14:imgLayer>
                </a14:imgProps>
              </a:ext>
              <a:ext uri="{28A0092B-C50C-407E-A947-70E740481C1C}">
                <a14:useLocalDpi xmlns:a14="http://schemas.microsoft.com/office/drawing/2010/main" val="0"/>
              </a:ext>
            </a:extLst>
          </a:blip>
          <a:srcRect t="33709" b="33709"/>
          <a:stretch/>
        </p:blipFill>
        <p:spPr>
          <a:xfrm>
            <a:off x="705853" y="1109555"/>
            <a:ext cx="11053010" cy="4845880"/>
          </a:xfrm>
          <a:prstGeom prst="roundRect">
            <a:avLst>
              <a:gd name="adj" fmla="val 8458"/>
            </a:avLst>
          </a:prstGeom>
          <a:noFill/>
          <a:ln>
            <a:noFill/>
          </a:ln>
        </p:spPr>
      </p:pic>
      <p:pic>
        <p:nvPicPr>
          <p:cNvPr id="46" name="Obrázok 4">
            <a:extLst>
              <a:ext uri="{FF2B5EF4-FFF2-40B4-BE49-F238E27FC236}">
                <a16:creationId xmlns:a16="http://schemas.microsoft.com/office/drawing/2014/main" id="{77DDD009-9D9A-5C08-D2CA-60A87336987E}"/>
              </a:ext>
            </a:extLst>
          </p:cNvPr>
          <p:cNvPicPr>
            <a:picLocks noChangeAspect="1"/>
          </p:cNvPicPr>
          <p:nvPr/>
        </p:nvPicPr>
        <p:blipFill>
          <a:blip r:embed="rId7"/>
          <a:stretch>
            <a:fillRect/>
          </a:stretch>
        </p:blipFill>
        <p:spPr>
          <a:xfrm>
            <a:off x="2372265" y="2643996"/>
            <a:ext cx="1570007" cy="1570007"/>
          </a:xfrm>
          <a:prstGeom prst="rect">
            <a:avLst/>
          </a:prstGeom>
        </p:spPr>
      </p:pic>
      <p:pic>
        <p:nvPicPr>
          <p:cNvPr id="47" name="Obrázok 7">
            <a:extLst>
              <a:ext uri="{FF2B5EF4-FFF2-40B4-BE49-F238E27FC236}">
                <a16:creationId xmlns:a16="http://schemas.microsoft.com/office/drawing/2014/main" id="{3E152AEF-3878-5A2C-B40E-415C417754B9}"/>
              </a:ext>
            </a:extLst>
          </p:cNvPr>
          <p:cNvPicPr>
            <a:picLocks noChangeAspect="1"/>
          </p:cNvPicPr>
          <p:nvPr/>
        </p:nvPicPr>
        <p:blipFill>
          <a:blip r:embed="rId8"/>
          <a:stretch>
            <a:fillRect/>
          </a:stretch>
        </p:blipFill>
        <p:spPr>
          <a:xfrm>
            <a:off x="3157267" y="3223763"/>
            <a:ext cx="517585" cy="517585"/>
          </a:xfrm>
          <a:prstGeom prst="rect">
            <a:avLst/>
          </a:prstGeom>
        </p:spPr>
      </p:pic>
      <p:sp>
        <p:nvSpPr>
          <p:cNvPr id="48" name="BlokTextu 8">
            <a:extLst>
              <a:ext uri="{FF2B5EF4-FFF2-40B4-BE49-F238E27FC236}">
                <a16:creationId xmlns:a16="http://schemas.microsoft.com/office/drawing/2014/main" id="{84AF3C38-043D-5746-CFF2-FA7986FEBFA2}"/>
              </a:ext>
            </a:extLst>
          </p:cNvPr>
          <p:cNvSpPr txBox="1"/>
          <p:nvPr/>
        </p:nvSpPr>
        <p:spPr>
          <a:xfrm>
            <a:off x="4813540" y="1431986"/>
            <a:ext cx="498606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sk-SK" sz="2400" b="0" i="0" u="none" strike="noStrike" kern="1200" cap="none" spc="0" normalizeH="0" baseline="0" noProof="0" dirty="0">
                <a:ln>
                  <a:noFill/>
                </a:ln>
                <a:solidFill>
                  <a:prstClr val="black"/>
                </a:solidFill>
                <a:effectLst/>
                <a:uLnTx/>
                <a:uFillTx/>
                <a:latin typeface="Segoe UI Variable Display" pitchFamily="2" charset="0"/>
                <a:ea typeface="+mn-ea"/>
                <a:cs typeface="+mn-cs"/>
              </a:rPr>
              <a:t>Is this the right country or region?</a:t>
            </a:r>
          </a:p>
        </p:txBody>
      </p:sp>
      <p:sp>
        <p:nvSpPr>
          <p:cNvPr id="49" name="Obdĺžnik: zaoblené rohy 9">
            <a:extLst>
              <a:ext uri="{FF2B5EF4-FFF2-40B4-BE49-F238E27FC236}">
                <a16:creationId xmlns:a16="http://schemas.microsoft.com/office/drawing/2014/main" id="{803EAA85-51B4-8F4B-2B52-2A6B8237A0AA}"/>
              </a:ext>
            </a:extLst>
          </p:cNvPr>
          <p:cNvSpPr/>
          <p:nvPr/>
        </p:nvSpPr>
        <p:spPr>
          <a:xfrm>
            <a:off x="5372196" y="2486857"/>
            <a:ext cx="3597215" cy="2447451"/>
          </a:xfrm>
          <a:prstGeom prst="roundRect">
            <a:avLst>
              <a:gd name="adj" fmla="val 7240"/>
            </a:avLst>
          </a:prstGeom>
          <a:solidFill>
            <a:schemeClr val="bg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sk-SK" sz="1800" b="0" i="0" u="none" strike="noStrike" kern="1200" cap="none" spc="0" normalizeH="0" baseline="0" noProof="0">
              <a:ln>
                <a:noFill/>
              </a:ln>
              <a:solidFill>
                <a:prstClr val="white"/>
              </a:solidFill>
              <a:effectLst/>
              <a:uLnTx/>
              <a:uFillTx/>
              <a:latin typeface="Calibri"/>
              <a:ea typeface="+mn-ea"/>
              <a:cs typeface="+mn-cs"/>
            </a:endParaRPr>
          </a:p>
        </p:txBody>
      </p:sp>
      <p:pic>
        <p:nvPicPr>
          <p:cNvPr id="50" name="Obrázok 11">
            <a:extLst>
              <a:ext uri="{FF2B5EF4-FFF2-40B4-BE49-F238E27FC236}">
                <a16:creationId xmlns:a16="http://schemas.microsoft.com/office/drawing/2014/main" id="{FACA37B6-F177-AC8D-9E49-987BAAEB5849}"/>
              </a:ext>
            </a:extLst>
          </p:cNvPr>
          <p:cNvPicPr>
            <a:picLocks noChangeAspect="1"/>
          </p:cNvPicPr>
          <p:nvPr/>
        </p:nvPicPr>
        <p:blipFill>
          <a:blip r:embed="rId9"/>
          <a:stretch>
            <a:fillRect/>
          </a:stretch>
        </p:blipFill>
        <p:spPr>
          <a:xfrm>
            <a:off x="5490355" y="2570311"/>
            <a:ext cx="297971" cy="297971"/>
          </a:xfrm>
          <a:prstGeom prst="rect">
            <a:avLst/>
          </a:prstGeom>
        </p:spPr>
      </p:pic>
      <p:sp>
        <p:nvSpPr>
          <p:cNvPr id="51" name="Obdĺžnik: zaoblené rohy 17">
            <a:extLst>
              <a:ext uri="{FF2B5EF4-FFF2-40B4-BE49-F238E27FC236}">
                <a16:creationId xmlns:a16="http://schemas.microsoft.com/office/drawing/2014/main" id="{C0DD0402-88D5-9A77-8549-D44C6727C5A4}"/>
              </a:ext>
            </a:extLst>
          </p:cNvPr>
          <p:cNvSpPr/>
          <p:nvPr/>
        </p:nvSpPr>
        <p:spPr>
          <a:xfrm>
            <a:off x="5490355" y="3185445"/>
            <a:ext cx="3366362" cy="946608"/>
          </a:xfrm>
          <a:prstGeom prst="roundRect">
            <a:avLst>
              <a:gd name="adj" fmla="val 13933"/>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sk-SK" sz="1800" b="0" i="0" u="none" strike="noStrike" kern="1200" cap="none" spc="0" normalizeH="0" baseline="0" noProof="0">
              <a:ln>
                <a:noFill/>
              </a:ln>
              <a:solidFill>
                <a:prstClr val="white"/>
              </a:solidFill>
              <a:effectLst/>
              <a:uLnTx/>
              <a:uFillTx/>
              <a:latin typeface="Calibri"/>
              <a:ea typeface="+mn-ea"/>
              <a:cs typeface="+mn-cs"/>
            </a:endParaRPr>
          </a:p>
        </p:txBody>
      </p:sp>
      <p:pic>
        <p:nvPicPr>
          <p:cNvPr id="53" name="Obrázok 15">
            <a:extLst>
              <a:ext uri="{FF2B5EF4-FFF2-40B4-BE49-F238E27FC236}">
                <a16:creationId xmlns:a16="http://schemas.microsoft.com/office/drawing/2014/main" id="{5E43728B-8396-3D1B-604D-B7F2232A7F5A}"/>
              </a:ext>
            </a:extLst>
          </p:cNvPr>
          <p:cNvPicPr>
            <a:picLocks noChangeAspect="1"/>
          </p:cNvPicPr>
          <p:nvPr/>
        </p:nvPicPr>
        <p:blipFill>
          <a:blip r:embed="rId10"/>
          <a:stretch>
            <a:fillRect/>
          </a:stretch>
        </p:blipFill>
        <p:spPr>
          <a:xfrm>
            <a:off x="5598916" y="4190606"/>
            <a:ext cx="476250" cy="476250"/>
          </a:xfrm>
          <a:prstGeom prst="rect">
            <a:avLst/>
          </a:prstGeom>
        </p:spPr>
      </p:pic>
      <p:sp>
        <p:nvSpPr>
          <p:cNvPr id="54" name="BlokTextu 16">
            <a:extLst>
              <a:ext uri="{FF2B5EF4-FFF2-40B4-BE49-F238E27FC236}">
                <a16:creationId xmlns:a16="http://schemas.microsoft.com/office/drawing/2014/main" id="{C63C705A-34C0-9AEC-858D-3A6FC12CC566}"/>
              </a:ext>
            </a:extLst>
          </p:cNvPr>
          <p:cNvSpPr txBox="1"/>
          <p:nvPr/>
        </p:nvSpPr>
        <p:spPr>
          <a:xfrm>
            <a:off x="6095999" y="3286663"/>
            <a:ext cx="1771830"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B050"/>
                </a:solidFill>
                <a:effectLst/>
                <a:uLnTx/>
                <a:uFillTx/>
                <a:latin typeface="Segoe UI Variable Display" pitchFamily="2" charset="0"/>
                <a:ea typeface="+mn-ea"/>
                <a:cs typeface="+mn-cs"/>
              </a:rPr>
              <a:t>English</a:t>
            </a:r>
            <a:endParaRPr kumimoji="0" lang="sk-SK" sz="1400" b="0" i="0" u="none" strike="noStrike" kern="1200" cap="none" spc="0" normalizeH="0" baseline="0" noProof="0" dirty="0">
              <a:ln>
                <a:noFill/>
              </a:ln>
              <a:solidFill>
                <a:srgbClr val="00B050"/>
              </a:solidFill>
              <a:effectLst/>
              <a:uLnTx/>
              <a:uFillTx/>
              <a:latin typeface="Segoe UI Variable Display" pitchFamily="2" charset="0"/>
              <a:ea typeface="+mn-ea"/>
              <a:cs typeface="+mn-cs"/>
            </a:endParaRPr>
          </a:p>
        </p:txBody>
      </p:sp>
      <p:sp>
        <p:nvSpPr>
          <p:cNvPr id="55" name="BlokTextu 18">
            <a:extLst>
              <a:ext uri="{FF2B5EF4-FFF2-40B4-BE49-F238E27FC236}">
                <a16:creationId xmlns:a16="http://schemas.microsoft.com/office/drawing/2014/main" id="{936874CF-E8D8-ADF0-F749-ADE7E68E0ABA}"/>
              </a:ext>
            </a:extLst>
          </p:cNvPr>
          <p:cNvSpPr txBox="1"/>
          <p:nvPr/>
        </p:nvSpPr>
        <p:spPr>
          <a:xfrm>
            <a:off x="6095999" y="4293026"/>
            <a:ext cx="1771830"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sk-SK" sz="1400" b="0" i="0" u="none" strike="noStrike" kern="1200" cap="none" spc="0" normalizeH="0" baseline="0" noProof="0" dirty="0">
                <a:ln>
                  <a:noFill/>
                </a:ln>
                <a:solidFill>
                  <a:prstClr val="black"/>
                </a:solidFill>
                <a:effectLst/>
                <a:uLnTx/>
                <a:uFillTx/>
                <a:latin typeface="Segoe UI Variable Display" pitchFamily="2" charset="0"/>
                <a:ea typeface="+mn-ea"/>
                <a:cs typeface="+mn-cs"/>
              </a:rPr>
              <a:t>Slovenia</a:t>
            </a:r>
          </a:p>
        </p:txBody>
      </p:sp>
      <p:pic>
        <p:nvPicPr>
          <p:cNvPr id="56" name="Obrázok 20">
            <a:extLst>
              <a:ext uri="{FF2B5EF4-FFF2-40B4-BE49-F238E27FC236}">
                <a16:creationId xmlns:a16="http://schemas.microsoft.com/office/drawing/2014/main" id="{DE8CC646-A3F1-48D5-7CA6-0B69087C1AC9}"/>
              </a:ext>
            </a:extLst>
          </p:cNvPr>
          <p:cNvPicPr>
            <a:picLocks noChangeAspect="1"/>
          </p:cNvPicPr>
          <p:nvPr/>
        </p:nvPicPr>
        <p:blipFill>
          <a:blip r:embed="rId11"/>
          <a:stretch>
            <a:fillRect/>
          </a:stretch>
        </p:blipFill>
        <p:spPr>
          <a:xfrm>
            <a:off x="11118455" y="5326357"/>
            <a:ext cx="455414" cy="455414"/>
          </a:xfrm>
          <a:prstGeom prst="rect">
            <a:avLst/>
          </a:prstGeom>
        </p:spPr>
      </p:pic>
      <p:pic>
        <p:nvPicPr>
          <p:cNvPr id="2" name="Obrázok 33">
            <a:extLst>
              <a:ext uri="{FF2B5EF4-FFF2-40B4-BE49-F238E27FC236}">
                <a16:creationId xmlns:a16="http://schemas.microsoft.com/office/drawing/2014/main" id="{20434E75-933A-3955-2839-11938BC0BC34}"/>
              </a:ext>
            </a:extLst>
          </p:cNvPr>
          <p:cNvPicPr>
            <a:picLocks noChangeAspect="1"/>
          </p:cNvPicPr>
          <p:nvPr/>
        </p:nvPicPr>
        <p:blipFill>
          <a:blip r:embed="rId12"/>
          <a:stretch>
            <a:fillRect/>
          </a:stretch>
        </p:blipFill>
        <p:spPr>
          <a:xfrm>
            <a:off x="5598915" y="3196879"/>
            <a:ext cx="476251" cy="476251"/>
          </a:xfrm>
          <a:prstGeom prst="rect">
            <a:avLst/>
          </a:prstGeom>
        </p:spPr>
      </p:pic>
    </p:spTree>
    <p:extLst>
      <p:ext uri="{BB962C8B-B14F-4D97-AF65-F5344CB8AC3E}">
        <p14:creationId xmlns:p14="http://schemas.microsoft.com/office/powerpoint/2010/main" val="3126229949"/>
      </p:ext>
    </p:extLst>
  </p:cSld>
  <p:clrMapOvr>
    <a:masterClrMapping/>
  </p:clrMapOvr>
  <mc:AlternateContent xmlns:mc="http://schemas.openxmlformats.org/markup-compatibility/2006" xmlns:p159="http://schemas.microsoft.com/office/powerpoint/2015/09/main">
    <mc:Choice Requires="p159">
      <p:transition>
        <p159:morph option="byChar"/>
      </p:transition>
    </mc:Choice>
    <mc:Fallback xmlns="">
      <p:transition>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60000"/>
            <a:lum/>
          </a:blip>
          <a:srcRect/>
          <a:stretch>
            <a:fillRect t="-9000" b="-9000"/>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E990F4-7164-110E-7417-98B5E85EACD9}"/>
              </a:ext>
            </a:extLst>
          </p:cNvPr>
          <p:cNvPicPr>
            <a:picLocks noChangeAspect="1"/>
          </p:cNvPicPr>
          <p:nvPr/>
        </p:nvPicPr>
        <p:blipFill>
          <a:blip r:embed="rId3">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4016793" y="49564"/>
            <a:ext cx="1020636" cy="1023095"/>
          </a:xfrm>
          <a:prstGeom prst="rect">
            <a:avLst/>
          </a:prstGeom>
        </p:spPr>
      </p:pic>
      <p:sp>
        <p:nvSpPr>
          <p:cNvPr id="2" name="TextBox 1">
            <a:extLst>
              <a:ext uri="{FF2B5EF4-FFF2-40B4-BE49-F238E27FC236}">
                <a16:creationId xmlns:a16="http://schemas.microsoft.com/office/drawing/2014/main" id="{D41A48F6-1035-6F4A-9A3E-D9E4FD2D3945}"/>
              </a:ext>
            </a:extLst>
          </p:cNvPr>
          <p:cNvSpPr txBox="1"/>
          <p:nvPr/>
        </p:nvSpPr>
        <p:spPr>
          <a:xfrm>
            <a:off x="5037429" y="268723"/>
            <a:ext cx="3526279"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Segoe UI" panose="020B0502040204020203" pitchFamily="34" charset="0"/>
                <a:ea typeface="Segoe UI Historic" panose="020B0502040204020203" pitchFamily="34" charset="0"/>
                <a:cs typeface="Segoe UI" panose="020B0502040204020203" pitchFamily="34" charset="0"/>
              </a:rPr>
              <a:t>Windows 13 2024</a:t>
            </a:r>
            <a:endParaRPr kumimoji="0" lang="en-CA" sz="3200" b="0" i="0" u="none" strike="noStrike" kern="1200" cap="none" spc="0" normalizeH="0" baseline="0" noProof="0" dirty="0">
              <a:ln>
                <a:noFill/>
              </a:ln>
              <a:solidFill>
                <a:prstClr val="black"/>
              </a:solidFill>
              <a:effectLst/>
              <a:uLnTx/>
              <a:uFillTx/>
              <a:latin typeface="Segoe UI" panose="020B0502040204020203" pitchFamily="34" charset="0"/>
              <a:ea typeface="Segoe UI Historic" panose="020B0502040204020203" pitchFamily="34" charset="0"/>
              <a:cs typeface="Segoe UI" panose="020B0502040204020203" pitchFamily="34" charset="0"/>
            </a:endParaRPr>
          </a:p>
        </p:txBody>
      </p:sp>
      <p:pic>
        <p:nvPicPr>
          <p:cNvPr id="4" name="Google Shape;111;p18">
            <a:extLst>
              <a:ext uri="{FF2B5EF4-FFF2-40B4-BE49-F238E27FC236}">
                <a16:creationId xmlns:a16="http://schemas.microsoft.com/office/drawing/2014/main" id="{964DE606-48BC-10F9-58D8-CC839802971B}"/>
              </a:ext>
            </a:extLst>
          </p:cNvPr>
          <p:cNvPicPr preferRelativeResize="0"/>
          <p:nvPr/>
        </p:nvPicPr>
        <p:blipFill>
          <a:blip r:embed="rId4">
            <a:extLst>
              <a:ext uri="{BEBA8EAE-BF5A-486C-A8C5-ECC9F3942E4B}">
                <a14:imgProps xmlns:a14="http://schemas.microsoft.com/office/drawing/2010/main">
                  <a14:imgLayer r:embed="rId5">
                    <a14:imgEffect>
                      <a14:artisticBlur/>
                    </a14:imgEffect>
                  </a14:imgLayer>
                </a14:imgProps>
              </a:ext>
              <a:ext uri="{28A0092B-C50C-407E-A947-70E740481C1C}">
                <a14:useLocalDpi xmlns:a14="http://schemas.microsoft.com/office/drawing/2010/main" val="0"/>
              </a:ext>
            </a:extLst>
          </a:blip>
          <a:srcRect t="33709" b="33709"/>
          <a:stretch/>
        </p:blipFill>
        <p:spPr>
          <a:xfrm>
            <a:off x="705853" y="24426734"/>
            <a:ext cx="11053010" cy="4845880"/>
          </a:xfrm>
          <a:prstGeom prst="roundRect">
            <a:avLst>
              <a:gd name="adj" fmla="val 8458"/>
            </a:avLst>
          </a:prstGeom>
          <a:noFill/>
          <a:ln>
            <a:noFill/>
          </a:ln>
        </p:spPr>
      </p:pic>
      <p:pic>
        <p:nvPicPr>
          <p:cNvPr id="5" name="Google Shape;111;p18">
            <a:extLst>
              <a:ext uri="{FF2B5EF4-FFF2-40B4-BE49-F238E27FC236}">
                <a16:creationId xmlns:a16="http://schemas.microsoft.com/office/drawing/2014/main" id="{24A700D1-7524-7056-625E-8B50E959CEEA}"/>
              </a:ext>
            </a:extLst>
          </p:cNvPr>
          <p:cNvPicPr preferRelativeResize="0"/>
          <p:nvPr/>
        </p:nvPicPr>
        <p:blipFill>
          <a:blip r:embed="rId4">
            <a:extLst>
              <a:ext uri="{BEBA8EAE-BF5A-486C-A8C5-ECC9F3942E4B}">
                <a14:imgProps xmlns:a14="http://schemas.microsoft.com/office/drawing/2010/main">
                  <a14:imgLayer r:embed="rId5">
                    <a14:imgEffect>
                      <a14:artisticBlur/>
                    </a14:imgEffect>
                  </a14:imgLayer>
                </a14:imgProps>
              </a:ext>
              <a:ext uri="{28A0092B-C50C-407E-A947-70E740481C1C}">
                <a14:useLocalDpi xmlns:a14="http://schemas.microsoft.com/office/drawing/2010/main" val="0"/>
              </a:ext>
            </a:extLst>
          </a:blip>
          <a:srcRect t="33709" b="33709"/>
          <a:stretch/>
        </p:blipFill>
        <p:spPr>
          <a:xfrm>
            <a:off x="705853" y="1109555"/>
            <a:ext cx="11053010" cy="4845880"/>
          </a:xfrm>
          <a:prstGeom prst="roundRect">
            <a:avLst>
              <a:gd name="adj" fmla="val 8458"/>
            </a:avLst>
          </a:prstGeom>
          <a:noFill/>
          <a:ln>
            <a:noFill/>
          </a:ln>
        </p:spPr>
      </p:pic>
      <p:pic>
        <p:nvPicPr>
          <p:cNvPr id="6" name="Obrázok 4">
            <a:extLst>
              <a:ext uri="{FF2B5EF4-FFF2-40B4-BE49-F238E27FC236}">
                <a16:creationId xmlns:a16="http://schemas.microsoft.com/office/drawing/2014/main" id="{76BE835C-F667-7745-67F2-897B9F571D2B}"/>
              </a:ext>
            </a:extLst>
          </p:cNvPr>
          <p:cNvPicPr>
            <a:picLocks noChangeAspect="1"/>
          </p:cNvPicPr>
          <p:nvPr/>
        </p:nvPicPr>
        <p:blipFill>
          <a:blip r:embed="rId6"/>
          <a:stretch>
            <a:fillRect/>
          </a:stretch>
        </p:blipFill>
        <p:spPr>
          <a:xfrm>
            <a:off x="2372265" y="20720969"/>
            <a:ext cx="1570007" cy="1570007"/>
          </a:xfrm>
          <a:prstGeom prst="rect">
            <a:avLst/>
          </a:prstGeom>
        </p:spPr>
      </p:pic>
      <p:pic>
        <p:nvPicPr>
          <p:cNvPr id="7" name="Obrázok 7">
            <a:extLst>
              <a:ext uri="{FF2B5EF4-FFF2-40B4-BE49-F238E27FC236}">
                <a16:creationId xmlns:a16="http://schemas.microsoft.com/office/drawing/2014/main" id="{5D21B1E5-DA68-2B7D-E259-40E8583F9118}"/>
              </a:ext>
            </a:extLst>
          </p:cNvPr>
          <p:cNvPicPr>
            <a:picLocks noChangeAspect="1"/>
          </p:cNvPicPr>
          <p:nvPr/>
        </p:nvPicPr>
        <p:blipFill>
          <a:blip r:embed="rId7"/>
          <a:stretch>
            <a:fillRect/>
          </a:stretch>
        </p:blipFill>
        <p:spPr>
          <a:xfrm>
            <a:off x="3157267" y="21300736"/>
            <a:ext cx="517585" cy="517585"/>
          </a:xfrm>
          <a:prstGeom prst="rect">
            <a:avLst/>
          </a:prstGeom>
        </p:spPr>
      </p:pic>
      <p:sp>
        <p:nvSpPr>
          <p:cNvPr id="8" name="BlokTextu 8">
            <a:extLst>
              <a:ext uri="{FF2B5EF4-FFF2-40B4-BE49-F238E27FC236}">
                <a16:creationId xmlns:a16="http://schemas.microsoft.com/office/drawing/2014/main" id="{193D9127-5FEB-6384-B3EC-2DED42736C97}"/>
              </a:ext>
            </a:extLst>
          </p:cNvPr>
          <p:cNvSpPr txBox="1"/>
          <p:nvPr/>
        </p:nvSpPr>
        <p:spPr>
          <a:xfrm>
            <a:off x="4813540" y="19508959"/>
            <a:ext cx="498606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sk-SK" sz="2400" b="0" i="0" u="none" strike="noStrike" kern="1200" cap="none" spc="0" normalizeH="0" baseline="0" noProof="0" dirty="0">
                <a:ln>
                  <a:noFill/>
                </a:ln>
                <a:solidFill>
                  <a:prstClr val="black"/>
                </a:solidFill>
                <a:effectLst/>
                <a:uLnTx/>
                <a:uFillTx/>
                <a:latin typeface="Segoe UI Variable Display" pitchFamily="2" charset="0"/>
                <a:ea typeface="+mn-ea"/>
                <a:cs typeface="+mn-cs"/>
              </a:rPr>
              <a:t>Is this the right country or region?</a:t>
            </a:r>
          </a:p>
        </p:txBody>
      </p:sp>
      <p:sp>
        <p:nvSpPr>
          <p:cNvPr id="9" name="Obdĺžnik: zaoblené rohy 9">
            <a:extLst>
              <a:ext uri="{FF2B5EF4-FFF2-40B4-BE49-F238E27FC236}">
                <a16:creationId xmlns:a16="http://schemas.microsoft.com/office/drawing/2014/main" id="{E291102D-48F6-9B7D-47DC-00D321A2A1F3}"/>
              </a:ext>
            </a:extLst>
          </p:cNvPr>
          <p:cNvSpPr/>
          <p:nvPr/>
        </p:nvSpPr>
        <p:spPr>
          <a:xfrm>
            <a:off x="5372196" y="20563830"/>
            <a:ext cx="3597215" cy="2447451"/>
          </a:xfrm>
          <a:prstGeom prst="roundRect">
            <a:avLst>
              <a:gd name="adj" fmla="val 7240"/>
            </a:avLst>
          </a:prstGeom>
          <a:solidFill>
            <a:schemeClr val="bg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sk-SK"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10" name="Obrázok 11">
            <a:extLst>
              <a:ext uri="{FF2B5EF4-FFF2-40B4-BE49-F238E27FC236}">
                <a16:creationId xmlns:a16="http://schemas.microsoft.com/office/drawing/2014/main" id="{E67144BA-A2DA-1D13-AEEC-3CAADD91FAB8}"/>
              </a:ext>
            </a:extLst>
          </p:cNvPr>
          <p:cNvPicPr>
            <a:picLocks noChangeAspect="1"/>
          </p:cNvPicPr>
          <p:nvPr/>
        </p:nvPicPr>
        <p:blipFill>
          <a:blip r:embed="rId8"/>
          <a:stretch>
            <a:fillRect/>
          </a:stretch>
        </p:blipFill>
        <p:spPr>
          <a:xfrm>
            <a:off x="5490355" y="20647284"/>
            <a:ext cx="297971" cy="297971"/>
          </a:xfrm>
          <a:prstGeom prst="rect">
            <a:avLst/>
          </a:prstGeom>
        </p:spPr>
      </p:pic>
      <p:sp>
        <p:nvSpPr>
          <p:cNvPr id="11" name="Obdĺžnik: zaoblené rohy 17">
            <a:extLst>
              <a:ext uri="{FF2B5EF4-FFF2-40B4-BE49-F238E27FC236}">
                <a16:creationId xmlns:a16="http://schemas.microsoft.com/office/drawing/2014/main" id="{6A41660C-5710-D952-3486-3402DF047AC9}"/>
              </a:ext>
            </a:extLst>
          </p:cNvPr>
          <p:cNvSpPr/>
          <p:nvPr/>
        </p:nvSpPr>
        <p:spPr>
          <a:xfrm>
            <a:off x="5490355" y="21262418"/>
            <a:ext cx="3366362" cy="946608"/>
          </a:xfrm>
          <a:prstGeom prst="roundRect">
            <a:avLst>
              <a:gd name="adj" fmla="val 13933"/>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sk-SK"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12" name="Obrázok 13">
            <a:extLst>
              <a:ext uri="{FF2B5EF4-FFF2-40B4-BE49-F238E27FC236}">
                <a16:creationId xmlns:a16="http://schemas.microsoft.com/office/drawing/2014/main" id="{96A3A9EE-717A-1DC0-DFE2-A8671988DE47}"/>
              </a:ext>
            </a:extLst>
          </p:cNvPr>
          <p:cNvPicPr>
            <a:picLocks noChangeAspect="1"/>
          </p:cNvPicPr>
          <p:nvPr/>
        </p:nvPicPr>
        <p:blipFill>
          <a:blip r:embed="rId9"/>
          <a:stretch>
            <a:fillRect/>
          </a:stretch>
        </p:blipFill>
        <p:spPr>
          <a:xfrm>
            <a:off x="5598916" y="21257440"/>
            <a:ext cx="476250" cy="476250"/>
          </a:xfrm>
          <a:prstGeom prst="rect">
            <a:avLst/>
          </a:prstGeom>
        </p:spPr>
      </p:pic>
      <p:pic>
        <p:nvPicPr>
          <p:cNvPr id="13" name="Obrázok 15">
            <a:extLst>
              <a:ext uri="{FF2B5EF4-FFF2-40B4-BE49-F238E27FC236}">
                <a16:creationId xmlns:a16="http://schemas.microsoft.com/office/drawing/2014/main" id="{4CFB92ED-A992-EF3B-81D7-7E93A1480A48}"/>
              </a:ext>
            </a:extLst>
          </p:cNvPr>
          <p:cNvPicPr>
            <a:picLocks noChangeAspect="1"/>
          </p:cNvPicPr>
          <p:nvPr/>
        </p:nvPicPr>
        <p:blipFill>
          <a:blip r:embed="rId10"/>
          <a:stretch>
            <a:fillRect/>
          </a:stretch>
        </p:blipFill>
        <p:spPr>
          <a:xfrm>
            <a:off x="5598916" y="22267579"/>
            <a:ext cx="476250" cy="476250"/>
          </a:xfrm>
          <a:prstGeom prst="rect">
            <a:avLst/>
          </a:prstGeom>
        </p:spPr>
      </p:pic>
      <p:sp>
        <p:nvSpPr>
          <p:cNvPr id="14" name="BlokTextu 16">
            <a:extLst>
              <a:ext uri="{FF2B5EF4-FFF2-40B4-BE49-F238E27FC236}">
                <a16:creationId xmlns:a16="http://schemas.microsoft.com/office/drawing/2014/main" id="{73E82C6E-D908-B415-231F-D796AD9DD047}"/>
              </a:ext>
            </a:extLst>
          </p:cNvPr>
          <p:cNvSpPr txBox="1"/>
          <p:nvPr/>
        </p:nvSpPr>
        <p:spPr>
          <a:xfrm>
            <a:off x="6095999" y="21363636"/>
            <a:ext cx="1771830"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egoe UI Variable Display" pitchFamily="2" charset="0"/>
                <a:ea typeface="+mn-ea"/>
                <a:cs typeface="+mn-cs"/>
              </a:rPr>
              <a:t>English</a:t>
            </a:r>
            <a:endParaRPr kumimoji="0" lang="sk-SK" sz="1400" b="0" i="0" u="none" strike="noStrike" kern="1200" cap="none" spc="0" normalizeH="0" baseline="0" noProof="0" dirty="0">
              <a:ln>
                <a:noFill/>
              </a:ln>
              <a:solidFill>
                <a:prstClr val="black"/>
              </a:solidFill>
              <a:effectLst/>
              <a:uLnTx/>
              <a:uFillTx/>
              <a:latin typeface="Segoe UI Variable Display" pitchFamily="2" charset="0"/>
              <a:ea typeface="+mn-ea"/>
              <a:cs typeface="+mn-cs"/>
            </a:endParaRPr>
          </a:p>
        </p:txBody>
      </p:sp>
      <p:sp>
        <p:nvSpPr>
          <p:cNvPr id="15" name="BlokTextu 18">
            <a:extLst>
              <a:ext uri="{FF2B5EF4-FFF2-40B4-BE49-F238E27FC236}">
                <a16:creationId xmlns:a16="http://schemas.microsoft.com/office/drawing/2014/main" id="{3A4D3282-406C-5F51-2C76-6A24C9E69859}"/>
              </a:ext>
            </a:extLst>
          </p:cNvPr>
          <p:cNvSpPr txBox="1"/>
          <p:nvPr/>
        </p:nvSpPr>
        <p:spPr>
          <a:xfrm>
            <a:off x="6095999" y="22369999"/>
            <a:ext cx="1771830"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sk-SK" sz="1400" b="0" i="0" u="none" strike="noStrike" kern="1200" cap="none" spc="0" normalizeH="0" baseline="0" noProof="0" dirty="0">
                <a:ln>
                  <a:noFill/>
                </a:ln>
                <a:solidFill>
                  <a:prstClr val="black"/>
                </a:solidFill>
                <a:effectLst/>
                <a:uLnTx/>
                <a:uFillTx/>
                <a:latin typeface="Segoe UI Variable Display" pitchFamily="2" charset="0"/>
                <a:ea typeface="+mn-ea"/>
                <a:cs typeface="+mn-cs"/>
              </a:rPr>
              <a:t>Slovenia</a:t>
            </a:r>
          </a:p>
        </p:txBody>
      </p:sp>
      <p:pic>
        <p:nvPicPr>
          <p:cNvPr id="17" name="Obrázok 20">
            <a:extLst>
              <a:ext uri="{FF2B5EF4-FFF2-40B4-BE49-F238E27FC236}">
                <a16:creationId xmlns:a16="http://schemas.microsoft.com/office/drawing/2014/main" id="{A2F12B7B-FE08-263A-64C3-E89DCA5D75D4}"/>
              </a:ext>
            </a:extLst>
          </p:cNvPr>
          <p:cNvPicPr>
            <a:picLocks noChangeAspect="1"/>
          </p:cNvPicPr>
          <p:nvPr/>
        </p:nvPicPr>
        <p:blipFill>
          <a:blip r:embed="rId11"/>
          <a:stretch>
            <a:fillRect/>
          </a:stretch>
        </p:blipFill>
        <p:spPr>
          <a:xfrm>
            <a:off x="11118455" y="23403330"/>
            <a:ext cx="455414" cy="455414"/>
          </a:xfrm>
          <a:prstGeom prst="rect">
            <a:avLst/>
          </a:prstGeom>
        </p:spPr>
      </p:pic>
      <p:pic>
        <p:nvPicPr>
          <p:cNvPr id="16" name="Obrázok 20">
            <a:extLst>
              <a:ext uri="{FF2B5EF4-FFF2-40B4-BE49-F238E27FC236}">
                <a16:creationId xmlns:a16="http://schemas.microsoft.com/office/drawing/2014/main" id="{A21F276D-F740-A3FB-51AF-55FAEAC477A9}"/>
              </a:ext>
            </a:extLst>
          </p:cNvPr>
          <p:cNvPicPr>
            <a:picLocks noChangeAspect="1"/>
          </p:cNvPicPr>
          <p:nvPr/>
        </p:nvPicPr>
        <p:blipFill>
          <a:blip r:embed="rId11"/>
          <a:stretch>
            <a:fillRect/>
          </a:stretch>
        </p:blipFill>
        <p:spPr>
          <a:xfrm>
            <a:off x="11118456" y="5326355"/>
            <a:ext cx="455414" cy="455414"/>
          </a:xfrm>
          <a:prstGeom prst="rect">
            <a:avLst/>
          </a:prstGeom>
        </p:spPr>
      </p:pic>
    </p:spTree>
    <p:extLst>
      <p:ext uri="{BB962C8B-B14F-4D97-AF65-F5344CB8AC3E}">
        <p14:creationId xmlns:p14="http://schemas.microsoft.com/office/powerpoint/2010/main" val="4001848111"/>
      </p:ext>
    </p:extLst>
  </p:cSld>
  <p:clrMapOvr>
    <a:masterClrMapping/>
  </p:clrMapOvr>
  <mc:AlternateContent xmlns:mc="http://schemas.openxmlformats.org/markup-compatibility/2006" xmlns:p159="http://schemas.microsoft.com/office/powerpoint/2015/09/main">
    <mc:Choice Requires="p159">
      <p:transition advTm="2000">
        <p159:morph option="byObject"/>
      </p:transition>
    </mc:Choice>
    <mc:Fallback xmlns="">
      <p:transition advTm="2000">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501EB55-F649-4B69-7E26-D24C63E3B647}"/>
              </a:ext>
            </a:extLst>
          </p:cNvPr>
          <p:cNvPicPr>
            <a:picLocks noChangeAspect="1"/>
          </p:cNvPicPr>
          <p:nvPr/>
        </p:nvPicPr>
        <p:blipFill>
          <a:blip r:embed="rId4">
            <a:duotone>
              <a:srgbClr val="A02B93">
                <a:shade val="45000"/>
                <a:satMod val="135000"/>
              </a:srgbClr>
              <a:prstClr val="white"/>
            </a:duotone>
            <a:extLst>
              <a:ext uri="{28A0092B-C50C-407E-A947-70E740481C1C}">
                <a14:useLocalDpi xmlns:a14="http://schemas.microsoft.com/office/drawing/2010/main" val="0"/>
              </a:ext>
            </a:extLst>
          </a:blip>
          <a:stretch>
            <a:fillRect/>
          </a:stretch>
        </p:blipFill>
        <p:spPr>
          <a:xfrm>
            <a:off x="4016793" y="49564"/>
            <a:ext cx="1020636" cy="1023095"/>
          </a:xfrm>
          <a:prstGeom prst="rect">
            <a:avLst/>
          </a:prstGeom>
        </p:spPr>
      </p:pic>
      <p:sp>
        <p:nvSpPr>
          <p:cNvPr id="6" name="TextBox 5">
            <a:extLst>
              <a:ext uri="{FF2B5EF4-FFF2-40B4-BE49-F238E27FC236}">
                <a16:creationId xmlns:a16="http://schemas.microsoft.com/office/drawing/2014/main" id="{3BE618D5-8578-73BE-7FBA-CC5A61C124DA}"/>
              </a:ext>
            </a:extLst>
          </p:cNvPr>
          <p:cNvSpPr txBox="1"/>
          <p:nvPr/>
        </p:nvSpPr>
        <p:spPr>
          <a:xfrm>
            <a:off x="5037429" y="268723"/>
            <a:ext cx="3526279"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Segoe UI" panose="020B0502040204020203" pitchFamily="34" charset="0"/>
                <a:ea typeface="Segoe UI Historic" panose="020B0502040204020203" pitchFamily="34" charset="0"/>
                <a:cs typeface="Segoe UI" panose="020B0502040204020203" pitchFamily="34" charset="0"/>
              </a:rPr>
              <a:t>Windows 13 2024</a:t>
            </a:r>
            <a:endParaRPr kumimoji="0" lang="en-CA" sz="3200" b="0" i="0" u="none" strike="noStrike" kern="1200" cap="none" spc="0" normalizeH="0" baseline="0" noProof="0" dirty="0">
              <a:ln>
                <a:noFill/>
              </a:ln>
              <a:solidFill>
                <a:prstClr val="black"/>
              </a:solidFill>
              <a:effectLst/>
              <a:uLnTx/>
              <a:uFillTx/>
              <a:latin typeface="Segoe UI" panose="020B0502040204020203" pitchFamily="34" charset="0"/>
              <a:ea typeface="Segoe UI Historic" panose="020B0502040204020203" pitchFamily="34" charset="0"/>
              <a:cs typeface="Segoe UI" panose="020B0502040204020203" pitchFamily="34" charset="0"/>
            </a:endParaRPr>
          </a:p>
        </p:txBody>
      </p:sp>
      <p:pic>
        <p:nvPicPr>
          <p:cNvPr id="45" name="Google Shape;111;p18">
            <a:extLst>
              <a:ext uri="{FF2B5EF4-FFF2-40B4-BE49-F238E27FC236}">
                <a16:creationId xmlns:a16="http://schemas.microsoft.com/office/drawing/2014/main" id="{40D520E1-4D8F-1283-9609-0F5FC24099AC}"/>
              </a:ext>
            </a:extLst>
          </p:cNvPr>
          <p:cNvPicPr preferRelativeResize="0"/>
          <p:nvPr/>
        </p:nvPicPr>
        <p:blipFill>
          <a:blip r:embed="rId5">
            <a:extLst>
              <a:ext uri="{BEBA8EAE-BF5A-486C-A8C5-ECC9F3942E4B}">
                <a14:imgProps xmlns:a14="http://schemas.microsoft.com/office/drawing/2010/main">
                  <a14:imgLayer r:embed="rId6">
                    <a14:imgEffect>
                      <a14:artisticBlur/>
                    </a14:imgEffect>
                  </a14:imgLayer>
                </a14:imgProps>
              </a:ext>
              <a:ext uri="{28A0092B-C50C-407E-A947-70E740481C1C}">
                <a14:useLocalDpi xmlns:a14="http://schemas.microsoft.com/office/drawing/2010/main" val="0"/>
              </a:ext>
            </a:extLst>
          </a:blip>
          <a:srcRect t="33709" b="33709"/>
          <a:stretch/>
        </p:blipFill>
        <p:spPr>
          <a:xfrm>
            <a:off x="705853" y="1109555"/>
            <a:ext cx="11053010" cy="4845880"/>
          </a:xfrm>
          <a:prstGeom prst="roundRect">
            <a:avLst>
              <a:gd name="adj" fmla="val 8458"/>
            </a:avLst>
          </a:prstGeom>
          <a:noFill/>
          <a:ln>
            <a:noFill/>
          </a:ln>
        </p:spPr>
      </p:pic>
      <p:pic>
        <p:nvPicPr>
          <p:cNvPr id="46" name="Obrázok 4">
            <a:extLst>
              <a:ext uri="{FF2B5EF4-FFF2-40B4-BE49-F238E27FC236}">
                <a16:creationId xmlns:a16="http://schemas.microsoft.com/office/drawing/2014/main" id="{77DDD009-9D9A-5C08-D2CA-60A87336987E}"/>
              </a:ext>
            </a:extLst>
          </p:cNvPr>
          <p:cNvPicPr>
            <a:picLocks noChangeAspect="1"/>
          </p:cNvPicPr>
          <p:nvPr/>
        </p:nvPicPr>
        <p:blipFill>
          <a:blip r:embed="rId7"/>
          <a:stretch>
            <a:fillRect/>
          </a:stretch>
        </p:blipFill>
        <p:spPr>
          <a:xfrm>
            <a:off x="-30088910" y="2643996"/>
            <a:ext cx="1570007" cy="1570007"/>
          </a:xfrm>
          <a:prstGeom prst="rect">
            <a:avLst/>
          </a:prstGeom>
        </p:spPr>
      </p:pic>
      <p:pic>
        <p:nvPicPr>
          <p:cNvPr id="47" name="Obrázok 7">
            <a:extLst>
              <a:ext uri="{FF2B5EF4-FFF2-40B4-BE49-F238E27FC236}">
                <a16:creationId xmlns:a16="http://schemas.microsoft.com/office/drawing/2014/main" id="{3E152AEF-3878-5A2C-B40E-415C417754B9}"/>
              </a:ext>
            </a:extLst>
          </p:cNvPr>
          <p:cNvPicPr>
            <a:picLocks noChangeAspect="1"/>
          </p:cNvPicPr>
          <p:nvPr/>
        </p:nvPicPr>
        <p:blipFill>
          <a:blip r:embed="rId8"/>
          <a:stretch>
            <a:fillRect/>
          </a:stretch>
        </p:blipFill>
        <p:spPr>
          <a:xfrm>
            <a:off x="-29303908" y="3223763"/>
            <a:ext cx="517585" cy="517585"/>
          </a:xfrm>
          <a:prstGeom prst="rect">
            <a:avLst/>
          </a:prstGeom>
        </p:spPr>
      </p:pic>
      <p:sp>
        <p:nvSpPr>
          <p:cNvPr id="48" name="BlokTextu 8">
            <a:extLst>
              <a:ext uri="{FF2B5EF4-FFF2-40B4-BE49-F238E27FC236}">
                <a16:creationId xmlns:a16="http://schemas.microsoft.com/office/drawing/2014/main" id="{84AF3C38-043D-5746-CFF2-FA7986FEBFA2}"/>
              </a:ext>
            </a:extLst>
          </p:cNvPr>
          <p:cNvSpPr txBox="1"/>
          <p:nvPr/>
        </p:nvSpPr>
        <p:spPr>
          <a:xfrm>
            <a:off x="-27647635" y="1431986"/>
            <a:ext cx="498606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sk-SK" sz="2400" b="0" i="0" u="none" strike="noStrike" kern="1200" cap="none" spc="0" normalizeH="0" baseline="0" noProof="0" dirty="0">
                <a:ln>
                  <a:noFill/>
                </a:ln>
                <a:solidFill>
                  <a:prstClr val="black"/>
                </a:solidFill>
                <a:effectLst/>
                <a:uLnTx/>
                <a:uFillTx/>
                <a:latin typeface="Segoe UI Variable Display" pitchFamily="2" charset="0"/>
                <a:ea typeface="+mn-ea"/>
                <a:cs typeface="+mn-cs"/>
              </a:rPr>
              <a:t>Is this the right country or region?</a:t>
            </a:r>
          </a:p>
        </p:txBody>
      </p:sp>
      <p:sp>
        <p:nvSpPr>
          <p:cNvPr id="49" name="Obdĺžnik: zaoblené rohy 9">
            <a:extLst>
              <a:ext uri="{FF2B5EF4-FFF2-40B4-BE49-F238E27FC236}">
                <a16:creationId xmlns:a16="http://schemas.microsoft.com/office/drawing/2014/main" id="{803EAA85-51B4-8F4B-2B52-2A6B8237A0AA}"/>
              </a:ext>
            </a:extLst>
          </p:cNvPr>
          <p:cNvSpPr/>
          <p:nvPr/>
        </p:nvSpPr>
        <p:spPr>
          <a:xfrm>
            <a:off x="-27088979" y="2486857"/>
            <a:ext cx="3597215" cy="2447451"/>
          </a:xfrm>
          <a:prstGeom prst="roundRect">
            <a:avLst>
              <a:gd name="adj" fmla="val 7240"/>
            </a:avLst>
          </a:prstGeom>
          <a:solidFill>
            <a:schemeClr val="bg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sk-SK" sz="1800" b="0" i="0" u="none" strike="noStrike" kern="1200" cap="none" spc="0" normalizeH="0" baseline="0" noProof="0">
              <a:ln>
                <a:noFill/>
              </a:ln>
              <a:solidFill>
                <a:prstClr val="white"/>
              </a:solidFill>
              <a:effectLst/>
              <a:uLnTx/>
              <a:uFillTx/>
              <a:latin typeface="Calibri"/>
              <a:ea typeface="+mn-ea"/>
              <a:cs typeface="+mn-cs"/>
            </a:endParaRPr>
          </a:p>
        </p:txBody>
      </p:sp>
      <p:pic>
        <p:nvPicPr>
          <p:cNvPr id="50" name="Obrázok 11">
            <a:extLst>
              <a:ext uri="{FF2B5EF4-FFF2-40B4-BE49-F238E27FC236}">
                <a16:creationId xmlns:a16="http://schemas.microsoft.com/office/drawing/2014/main" id="{FACA37B6-F177-AC8D-9E49-987BAAEB5849}"/>
              </a:ext>
            </a:extLst>
          </p:cNvPr>
          <p:cNvPicPr>
            <a:picLocks noChangeAspect="1"/>
          </p:cNvPicPr>
          <p:nvPr/>
        </p:nvPicPr>
        <p:blipFill>
          <a:blip r:embed="rId9"/>
          <a:stretch>
            <a:fillRect/>
          </a:stretch>
        </p:blipFill>
        <p:spPr>
          <a:xfrm>
            <a:off x="-26970820" y="2570311"/>
            <a:ext cx="297971" cy="297971"/>
          </a:xfrm>
          <a:prstGeom prst="rect">
            <a:avLst/>
          </a:prstGeom>
        </p:spPr>
      </p:pic>
      <p:sp>
        <p:nvSpPr>
          <p:cNvPr id="51" name="Obdĺžnik: zaoblené rohy 17">
            <a:extLst>
              <a:ext uri="{FF2B5EF4-FFF2-40B4-BE49-F238E27FC236}">
                <a16:creationId xmlns:a16="http://schemas.microsoft.com/office/drawing/2014/main" id="{C0DD0402-88D5-9A77-8549-D44C6727C5A4}"/>
              </a:ext>
            </a:extLst>
          </p:cNvPr>
          <p:cNvSpPr/>
          <p:nvPr/>
        </p:nvSpPr>
        <p:spPr>
          <a:xfrm>
            <a:off x="-26970820" y="3185445"/>
            <a:ext cx="3366362" cy="946608"/>
          </a:xfrm>
          <a:prstGeom prst="roundRect">
            <a:avLst>
              <a:gd name="adj" fmla="val 13933"/>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sk-SK" sz="1800" b="0" i="0" u="none" strike="noStrike" kern="1200" cap="none" spc="0" normalizeH="0" baseline="0" noProof="0">
              <a:ln>
                <a:noFill/>
              </a:ln>
              <a:solidFill>
                <a:prstClr val="white"/>
              </a:solidFill>
              <a:effectLst/>
              <a:uLnTx/>
              <a:uFillTx/>
              <a:latin typeface="Calibri"/>
              <a:ea typeface="+mn-ea"/>
              <a:cs typeface="+mn-cs"/>
            </a:endParaRPr>
          </a:p>
        </p:txBody>
      </p:sp>
      <p:pic>
        <p:nvPicPr>
          <p:cNvPr id="52" name="Obrázok 13">
            <a:extLst>
              <a:ext uri="{FF2B5EF4-FFF2-40B4-BE49-F238E27FC236}">
                <a16:creationId xmlns:a16="http://schemas.microsoft.com/office/drawing/2014/main" id="{5FC53222-865C-261C-71CC-F2584BFFCE56}"/>
              </a:ext>
            </a:extLst>
          </p:cNvPr>
          <p:cNvPicPr>
            <a:picLocks noChangeAspect="1"/>
          </p:cNvPicPr>
          <p:nvPr/>
        </p:nvPicPr>
        <p:blipFill>
          <a:blip r:embed="rId10"/>
          <a:stretch>
            <a:fillRect/>
          </a:stretch>
        </p:blipFill>
        <p:spPr>
          <a:xfrm>
            <a:off x="-26862259" y="3180467"/>
            <a:ext cx="476250" cy="476250"/>
          </a:xfrm>
          <a:prstGeom prst="rect">
            <a:avLst/>
          </a:prstGeom>
        </p:spPr>
      </p:pic>
      <p:pic>
        <p:nvPicPr>
          <p:cNvPr id="53" name="Obrázok 15">
            <a:extLst>
              <a:ext uri="{FF2B5EF4-FFF2-40B4-BE49-F238E27FC236}">
                <a16:creationId xmlns:a16="http://schemas.microsoft.com/office/drawing/2014/main" id="{5E43728B-8396-3D1B-604D-B7F2232A7F5A}"/>
              </a:ext>
            </a:extLst>
          </p:cNvPr>
          <p:cNvPicPr>
            <a:picLocks noChangeAspect="1"/>
          </p:cNvPicPr>
          <p:nvPr/>
        </p:nvPicPr>
        <p:blipFill>
          <a:blip r:embed="rId11"/>
          <a:stretch>
            <a:fillRect/>
          </a:stretch>
        </p:blipFill>
        <p:spPr>
          <a:xfrm>
            <a:off x="-26862259" y="4190606"/>
            <a:ext cx="476250" cy="476250"/>
          </a:xfrm>
          <a:prstGeom prst="rect">
            <a:avLst/>
          </a:prstGeom>
        </p:spPr>
      </p:pic>
      <p:sp>
        <p:nvSpPr>
          <p:cNvPr id="54" name="BlokTextu 16">
            <a:extLst>
              <a:ext uri="{FF2B5EF4-FFF2-40B4-BE49-F238E27FC236}">
                <a16:creationId xmlns:a16="http://schemas.microsoft.com/office/drawing/2014/main" id="{C63C705A-34C0-9AEC-858D-3A6FC12CC566}"/>
              </a:ext>
            </a:extLst>
          </p:cNvPr>
          <p:cNvSpPr txBox="1"/>
          <p:nvPr/>
        </p:nvSpPr>
        <p:spPr>
          <a:xfrm>
            <a:off x="-26365176" y="3286663"/>
            <a:ext cx="1771830"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B050"/>
                </a:solidFill>
                <a:effectLst/>
                <a:uLnTx/>
                <a:uFillTx/>
                <a:latin typeface="Segoe UI Variable Display" pitchFamily="2" charset="0"/>
                <a:ea typeface="+mn-ea"/>
                <a:cs typeface="+mn-cs"/>
              </a:rPr>
              <a:t>English</a:t>
            </a:r>
            <a:endParaRPr kumimoji="0" lang="sk-SK" sz="1400" b="0" i="0" u="none" strike="noStrike" kern="1200" cap="none" spc="0" normalizeH="0" baseline="0" noProof="0" dirty="0">
              <a:ln>
                <a:noFill/>
              </a:ln>
              <a:solidFill>
                <a:srgbClr val="00B050"/>
              </a:solidFill>
              <a:effectLst/>
              <a:uLnTx/>
              <a:uFillTx/>
              <a:latin typeface="Segoe UI Variable Display" pitchFamily="2" charset="0"/>
              <a:ea typeface="+mn-ea"/>
              <a:cs typeface="+mn-cs"/>
            </a:endParaRPr>
          </a:p>
        </p:txBody>
      </p:sp>
      <p:sp>
        <p:nvSpPr>
          <p:cNvPr id="55" name="BlokTextu 18">
            <a:extLst>
              <a:ext uri="{FF2B5EF4-FFF2-40B4-BE49-F238E27FC236}">
                <a16:creationId xmlns:a16="http://schemas.microsoft.com/office/drawing/2014/main" id="{936874CF-E8D8-ADF0-F749-ADE7E68E0ABA}"/>
              </a:ext>
            </a:extLst>
          </p:cNvPr>
          <p:cNvSpPr txBox="1"/>
          <p:nvPr/>
        </p:nvSpPr>
        <p:spPr>
          <a:xfrm>
            <a:off x="-26365176" y="4293026"/>
            <a:ext cx="1771830"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sk-SK" sz="1400" b="0" i="0" u="none" strike="noStrike" kern="1200" cap="none" spc="0" normalizeH="0" baseline="0" noProof="0" dirty="0">
                <a:ln>
                  <a:noFill/>
                </a:ln>
                <a:solidFill>
                  <a:prstClr val="black"/>
                </a:solidFill>
                <a:effectLst/>
                <a:uLnTx/>
                <a:uFillTx/>
                <a:latin typeface="Segoe UI Variable Display" pitchFamily="2" charset="0"/>
                <a:ea typeface="+mn-ea"/>
                <a:cs typeface="+mn-cs"/>
              </a:rPr>
              <a:t>Slovenia</a:t>
            </a:r>
          </a:p>
        </p:txBody>
      </p:sp>
      <p:pic>
        <p:nvPicPr>
          <p:cNvPr id="2" name="Obrázok 20">
            <a:extLst>
              <a:ext uri="{FF2B5EF4-FFF2-40B4-BE49-F238E27FC236}">
                <a16:creationId xmlns:a16="http://schemas.microsoft.com/office/drawing/2014/main" id="{702CE6F9-8E94-B4AA-B0E6-FBCAC4BF4597}"/>
              </a:ext>
            </a:extLst>
          </p:cNvPr>
          <p:cNvPicPr>
            <a:picLocks noChangeAspect="1"/>
          </p:cNvPicPr>
          <p:nvPr/>
        </p:nvPicPr>
        <p:blipFill>
          <a:blip r:embed="rId12"/>
          <a:stretch>
            <a:fillRect/>
          </a:stretch>
        </p:blipFill>
        <p:spPr>
          <a:xfrm>
            <a:off x="11118456" y="5326355"/>
            <a:ext cx="455414" cy="455414"/>
          </a:xfrm>
          <a:prstGeom prst="rect">
            <a:avLst/>
          </a:prstGeom>
        </p:spPr>
      </p:pic>
      <p:pic>
        <p:nvPicPr>
          <p:cNvPr id="3" name="Obrázok 10">
            <a:extLst>
              <a:ext uri="{FF2B5EF4-FFF2-40B4-BE49-F238E27FC236}">
                <a16:creationId xmlns:a16="http://schemas.microsoft.com/office/drawing/2014/main" id="{3543296E-6EDE-D8C2-D75A-75AE769E8439}"/>
              </a:ext>
            </a:extLst>
          </p:cNvPr>
          <p:cNvPicPr>
            <a:picLocks noChangeAspect="1"/>
          </p:cNvPicPr>
          <p:nvPr/>
        </p:nvPicPr>
        <p:blipFill>
          <a:blip r:embed="rId13"/>
          <a:stretch>
            <a:fillRect/>
          </a:stretch>
        </p:blipFill>
        <p:spPr>
          <a:xfrm>
            <a:off x="829145" y="5437715"/>
            <a:ext cx="455414" cy="455414"/>
          </a:xfrm>
          <a:prstGeom prst="rect">
            <a:avLst/>
          </a:prstGeom>
        </p:spPr>
      </p:pic>
      <p:pic>
        <p:nvPicPr>
          <p:cNvPr id="4" name="Obrázok 23">
            <a:extLst>
              <a:ext uri="{FF2B5EF4-FFF2-40B4-BE49-F238E27FC236}">
                <a16:creationId xmlns:a16="http://schemas.microsoft.com/office/drawing/2014/main" id="{3E263F5D-0A5E-833C-D44D-D8AF9D575380}"/>
              </a:ext>
            </a:extLst>
          </p:cNvPr>
          <p:cNvPicPr>
            <a:picLocks noChangeAspect="1"/>
          </p:cNvPicPr>
          <p:nvPr/>
        </p:nvPicPr>
        <p:blipFill>
          <a:blip r:embed="rId14"/>
          <a:stretch>
            <a:fillRect/>
          </a:stretch>
        </p:blipFill>
        <p:spPr>
          <a:xfrm>
            <a:off x="2392392" y="2645971"/>
            <a:ext cx="1566054" cy="1566054"/>
          </a:xfrm>
          <a:prstGeom prst="rect">
            <a:avLst/>
          </a:prstGeom>
        </p:spPr>
      </p:pic>
      <p:sp>
        <p:nvSpPr>
          <p:cNvPr id="7" name="Obdĺžnik: zaoblené rohy 25">
            <a:extLst>
              <a:ext uri="{FF2B5EF4-FFF2-40B4-BE49-F238E27FC236}">
                <a16:creationId xmlns:a16="http://schemas.microsoft.com/office/drawing/2014/main" id="{DEEE7C43-98B2-C1BB-717F-CD944C457776}"/>
              </a:ext>
            </a:extLst>
          </p:cNvPr>
          <p:cNvSpPr/>
          <p:nvPr/>
        </p:nvSpPr>
        <p:spPr>
          <a:xfrm>
            <a:off x="5372196" y="2486857"/>
            <a:ext cx="3597215" cy="2447451"/>
          </a:xfrm>
          <a:prstGeom prst="roundRect">
            <a:avLst>
              <a:gd name="adj" fmla="val 7240"/>
            </a:avLst>
          </a:prstGeom>
          <a:solidFill>
            <a:schemeClr val="bg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k-SK"/>
          </a:p>
        </p:txBody>
      </p:sp>
      <p:pic>
        <p:nvPicPr>
          <p:cNvPr id="8" name="Obrázok 26">
            <a:extLst>
              <a:ext uri="{FF2B5EF4-FFF2-40B4-BE49-F238E27FC236}">
                <a16:creationId xmlns:a16="http://schemas.microsoft.com/office/drawing/2014/main" id="{58188AA3-953B-A088-A512-8715790F45D2}"/>
              </a:ext>
            </a:extLst>
          </p:cNvPr>
          <p:cNvPicPr>
            <a:picLocks noChangeAspect="1"/>
          </p:cNvPicPr>
          <p:nvPr/>
        </p:nvPicPr>
        <p:blipFill>
          <a:blip r:embed="rId9"/>
          <a:stretch>
            <a:fillRect/>
          </a:stretch>
        </p:blipFill>
        <p:spPr>
          <a:xfrm>
            <a:off x="5490355" y="2570311"/>
            <a:ext cx="297971" cy="297971"/>
          </a:xfrm>
          <a:prstGeom prst="rect">
            <a:avLst/>
          </a:prstGeom>
        </p:spPr>
      </p:pic>
      <p:sp>
        <p:nvSpPr>
          <p:cNvPr id="9" name="Obdĺžnik: zaoblené rohy 27">
            <a:extLst>
              <a:ext uri="{FF2B5EF4-FFF2-40B4-BE49-F238E27FC236}">
                <a16:creationId xmlns:a16="http://schemas.microsoft.com/office/drawing/2014/main" id="{67478EED-6A0F-B26C-C818-E07EFFA1FD3F}"/>
              </a:ext>
            </a:extLst>
          </p:cNvPr>
          <p:cNvSpPr/>
          <p:nvPr/>
        </p:nvSpPr>
        <p:spPr>
          <a:xfrm>
            <a:off x="5490355" y="3185445"/>
            <a:ext cx="3366362" cy="946608"/>
          </a:xfrm>
          <a:prstGeom prst="roundRect">
            <a:avLst>
              <a:gd name="adj" fmla="val 13933"/>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k-SK"/>
          </a:p>
        </p:txBody>
      </p:sp>
      <p:sp>
        <p:nvSpPr>
          <p:cNvPr id="10" name="BlokTextu 30">
            <a:extLst>
              <a:ext uri="{FF2B5EF4-FFF2-40B4-BE49-F238E27FC236}">
                <a16:creationId xmlns:a16="http://schemas.microsoft.com/office/drawing/2014/main" id="{3FE9B2F6-A8CA-1260-00AE-36D8B2CCCC35}"/>
              </a:ext>
            </a:extLst>
          </p:cNvPr>
          <p:cNvSpPr txBox="1"/>
          <p:nvPr/>
        </p:nvSpPr>
        <p:spPr>
          <a:xfrm>
            <a:off x="6095999" y="3286663"/>
            <a:ext cx="1771830" cy="307777"/>
          </a:xfrm>
          <a:prstGeom prst="rect">
            <a:avLst/>
          </a:prstGeom>
          <a:noFill/>
        </p:spPr>
        <p:txBody>
          <a:bodyPr wrap="square" rtlCol="0">
            <a:spAutoFit/>
          </a:bodyPr>
          <a:lstStyle/>
          <a:p>
            <a:r>
              <a:rPr lang="sk-SK" sz="1400" dirty="0">
                <a:latin typeface="Segoe UI Variable Display" pitchFamily="2" charset="0"/>
              </a:rPr>
              <a:t>US</a:t>
            </a:r>
          </a:p>
        </p:txBody>
      </p:sp>
      <p:sp>
        <p:nvSpPr>
          <p:cNvPr id="11" name="BlokTextu 31">
            <a:extLst>
              <a:ext uri="{FF2B5EF4-FFF2-40B4-BE49-F238E27FC236}">
                <a16:creationId xmlns:a16="http://schemas.microsoft.com/office/drawing/2014/main" id="{2F7E4F7C-A299-7817-B859-4903648296DB}"/>
              </a:ext>
            </a:extLst>
          </p:cNvPr>
          <p:cNvSpPr txBox="1"/>
          <p:nvPr/>
        </p:nvSpPr>
        <p:spPr>
          <a:xfrm>
            <a:off x="6095999" y="4293026"/>
            <a:ext cx="2760718" cy="307777"/>
          </a:xfrm>
          <a:prstGeom prst="rect">
            <a:avLst/>
          </a:prstGeom>
          <a:noFill/>
        </p:spPr>
        <p:txBody>
          <a:bodyPr wrap="square" rtlCol="0">
            <a:spAutoFit/>
          </a:bodyPr>
          <a:lstStyle/>
          <a:p>
            <a:r>
              <a:rPr lang="sk-SK" sz="1400" dirty="0">
                <a:latin typeface="Segoe UI Variable Display" pitchFamily="2" charset="0"/>
              </a:rPr>
              <a:t>Canadian Multilingual Standard</a:t>
            </a:r>
          </a:p>
        </p:txBody>
      </p:sp>
      <p:pic>
        <p:nvPicPr>
          <p:cNvPr id="12" name="Obrázok 33">
            <a:extLst>
              <a:ext uri="{FF2B5EF4-FFF2-40B4-BE49-F238E27FC236}">
                <a16:creationId xmlns:a16="http://schemas.microsoft.com/office/drawing/2014/main" id="{40D0E65B-E63C-FAC9-299E-0CC14E305EA9}"/>
              </a:ext>
            </a:extLst>
          </p:cNvPr>
          <p:cNvPicPr>
            <a:picLocks noChangeAspect="1"/>
          </p:cNvPicPr>
          <p:nvPr/>
        </p:nvPicPr>
        <p:blipFill>
          <a:blip r:embed="rId15"/>
          <a:stretch>
            <a:fillRect/>
          </a:stretch>
        </p:blipFill>
        <p:spPr>
          <a:xfrm>
            <a:off x="5598915" y="3196879"/>
            <a:ext cx="476251" cy="476251"/>
          </a:xfrm>
          <a:prstGeom prst="rect">
            <a:avLst/>
          </a:prstGeom>
        </p:spPr>
      </p:pic>
      <p:pic>
        <p:nvPicPr>
          <p:cNvPr id="13" name="Obrázok 35">
            <a:extLst>
              <a:ext uri="{FF2B5EF4-FFF2-40B4-BE49-F238E27FC236}">
                <a16:creationId xmlns:a16="http://schemas.microsoft.com/office/drawing/2014/main" id="{2726479D-FC11-355C-D587-7B5B7F4DF0DE}"/>
              </a:ext>
            </a:extLst>
          </p:cNvPr>
          <p:cNvPicPr>
            <a:picLocks noChangeAspect="1"/>
          </p:cNvPicPr>
          <p:nvPr/>
        </p:nvPicPr>
        <p:blipFill>
          <a:blip r:embed="rId16"/>
          <a:stretch>
            <a:fillRect/>
          </a:stretch>
        </p:blipFill>
        <p:spPr>
          <a:xfrm>
            <a:off x="5598914" y="4199569"/>
            <a:ext cx="476252" cy="476252"/>
          </a:xfrm>
          <a:prstGeom prst="rect">
            <a:avLst/>
          </a:prstGeom>
        </p:spPr>
      </p:pic>
    </p:spTree>
    <p:extLst>
      <p:ext uri="{BB962C8B-B14F-4D97-AF65-F5344CB8AC3E}">
        <p14:creationId xmlns:p14="http://schemas.microsoft.com/office/powerpoint/2010/main" val="2061454905"/>
      </p:ext>
    </p:extLst>
  </p:cSld>
  <p:clrMapOvr>
    <a:masterClrMapping/>
  </p:clrMapOvr>
  <mc:AlternateContent xmlns:mc="http://schemas.openxmlformats.org/markup-compatibility/2006" xmlns:p159="http://schemas.microsoft.com/office/powerpoint/2015/09/main">
    <mc:Choice Requires="p159">
      <p:transition>
        <p159:morph option="byChar"/>
      </p:transition>
    </mc:Choice>
    <mc:Fallback xmlns="">
      <p:transition>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501EB55-F649-4B69-7E26-D24C63E3B647}"/>
              </a:ext>
            </a:extLst>
          </p:cNvPr>
          <p:cNvPicPr>
            <a:picLocks noChangeAspect="1"/>
          </p:cNvPicPr>
          <p:nvPr/>
        </p:nvPicPr>
        <p:blipFill>
          <a:blip r:embed="rId4">
            <a:duotone>
              <a:srgbClr val="A02B93">
                <a:shade val="45000"/>
                <a:satMod val="135000"/>
              </a:srgbClr>
              <a:prstClr val="white"/>
            </a:duotone>
            <a:extLst>
              <a:ext uri="{28A0092B-C50C-407E-A947-70E740481C1C}">
                <a14:useLocalDpi xmlns:a14="http://schemas.microsoft.com/office/drawing/2010/main" val="0"/>
              </a:ext>
            </a:extLst>
          </a:blip>
          <a:stretch>
            <a:fillRect/>
          </a:stretch>
        </p:blipFill>
        <p:spPr>
          <a:xfrm>
            <a:off x="4016793" y="49564"/>
            <a:ext cx="1020636" cy="1023095"/>
          </a:xfrm>
          <a:prstGeom prst="rect">
            <a:avLst/>
          </a:prstGeom>
        </p:spPr>
      </p:pic>
      <p:sp>
        <p:nvSpPr>
          <p:cNvPr id="6" name="TextBox 5">
            <a:extLst>
              <a:ext uri="{FF2B5EF4-FFF2-40B4-BE49-F238E27FC236}">
                <a16:creationId xmlns:a16="http://schemas.microsoft.com/office/drawing/2014/main" id="{3BE618D5-8578-73BE-7FBA-CC5A61C124DA}"/>
              </a:ext>
            </a:extLst>
          </p:cNvPr>
          <p:cNvSpPr txBox="1"/>
          <p:nvPr/>
        </p:nvSpPr>
        <p:spPr>
          <a:xfrm>
            <a:off x="5037429" y="268723"/>
            <a:ext cx="3526279"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Segoe UI" panose="020B0502040204020203" pitchFamily="34" charset="0"/>
                <a:ea typeface="Segoe UI Historic" panose="020B0502040204020203" pitchFamily="34" charset="0"/>
                <a:cs typeface="Segoe UI" panose="020B0502040204020203" pitchFamily="34" charset="0"/>
              </a:rPr>
              <a:t>Windows 13 2024</a:t>
            </a:r>
            <a:endParaRPr kumimoji="0" lang="en-CA" sz="3200" b="0" i="0" u="none" strike="noStrike" kern="1200" cap="none" spc="0" normalizeH="0" baseline="0" noProof="0" dirty="0">
              <a:ln>
                <a:noFill/>
              </a:ln>
              <a:solidFill>
                <a:prstClr val="black"/>
              </a:solidFill>
              <a:effectLst/>
              <a:uLnTx/>
              <a:uFillTx/>
              <a:latin typeface="Segoe UI" panose="020B0502040204020203" pitchFamily="34" charset="0"/>
              <a:ea typeface="Segoe UI Historic" panose="020B0502040204020203" pitchFamily="34" charset="0"/>
              <a:cs typeface="Segoe UI" panose="020B0502040204020203" pitchFamily="34" charset="0"/>
            </a:endParaRPr>
          </a:p>
        </p:txBody>
      </p:sp>
      <p:pic>
        <p:nvPicPr>
          <p:cNvPr id="45" name="Google Shape;111;p18">
            <a:extLst>
              <a:ext uri="{FF2B5EF4-FFF2-40B4-BE49-F238E27FC236}">
                <a16:creationId xmlns:a16="http://schemas.microsoft.com/office/drawing/2014/main" id="{40D520E1-4D8F-1283-9609-0F5FC24099AC}"/>
              </a:ext>
            </a:extLst>
          </p:cNvPr>
          <p:cNvPicPr preferRelativeResize="0"/>
          <p:nvPr/>
        </p:nvPicPr>
        <p:blipFill>
          <a:blip r:embed="rId5">
            <a:extLst>
              <a:ext uri="{BEBA8EAE-BF5A-486C-A8C5-ECC9F3942E4B}">
                <a14:imgProps xmlns:a14="http://schemas.microsoft.com/office/drawing/2010/main">
                  <a14:imgLayer r:embed="rId6">
                    <a14:imgEffect>
                      <a14:artisticBlur/>
                    </a14:imgEffect>
                  </a14:imgLayer>
                </a14:imgProps>
              </a:ext>
              <a:ext uri="{28A0092B-C50C-407E-A947-70E740481C1C}">
                <a14:useLocalDpi xmlns:a14="http://schemas.microsoft.com/office/drawing/2010/main" val="0"/>
              </a:ext>
            </a:extLst>
          </a:blip>
          <a:srcRect t="33709" b="33709"/>
          <a:stretch/>
        </p:blipFill>
        <p:spPr>
          <a:xfrm>
            <a:off x="705853" y="1109555"/>
            <a:ext cx="11053010" cy="4845880"/>
          </a:xfrm>
          <a:prstGeom prst="roundRect">
            <a:avLst>
              <a:gd name="adj" fmla="val 8458"/>
            </a:avLst>
          </a:prstGeom>
          <a:noFill/>
          <a:ln>
            <a:noFill/>
          </a:ln>
        </p:spPr>
      </p:pic>
      <p:pic>
        <p:nvPicPr>
          <p:cNvPr id="46" name="Obrázok 4">
            <a:extLst>
              <a:ext uri="{FF2B5EF4-FFF2-40B4-BE49-F238E27FC236}">
                <a16:creationId xmlns:a16="http://schemas.microsoft.com/office/drawing/2014/main" id="{77DDD009-9D9A-5C08-D2CA-60A87336987E}"/>
              </a:ext>
            </a:extLst>
          </p:cNvPr>
          <p:cNvPicPr>
            <a:picLocks noChangeAspect="1"/>
          </p:cNvPicPr>
          <p:nvPr/>
        </p:nvPicPr>
        <p:blipFill>
          <a:blip r:embed="rId7"/>
          <a:stretch>
            <a:fillRect/>
          </a:stretch>
        </p:blipFill>
        <p:spPr>
          <a:xfrm>
            <a:off x="-30088910" y="2643996"/>
            <a:ext cx="1570007" cy="1570007"/>
          </a:xfrm>
          <a:prstGeom prst="rect">
            <a:avLst/>
          </a:prstGeom>
        </p:spPr>
      </p:pic>
      <p:pic>
        <p:nvPicPr>
          <p:cNvPr id="47" name="Obrázok 7">
            <a:extLst>
              <a:ext uri="{FF2B5EF4-FFF2-40B4-BE49-F238E27FC236}">
                <a16:creationId xmlns:a16="http://schemas.microsoft.com/office/drawing/2014/main" id="{3E152AEF-3878-5A2C-B40E-415C417754B9}"/>
              </a:ext>
            </a:extLst>
          </p:cNvPr>
          <p:cNvPicPr>
            <a:picLocks noChangeAspect="1"/>
          </p:cNvPicPr>
          <p:nvPr/>
        </p:nvPicPr>
        <p:blipFill>
          <a:blip r:embed="rId8"/>
          <a:stretch>
            <a:fillRect/>
          </a:stretch>
        </p:blipFill>
        <p:spPr>
          <a:xfrm>
            <a:off x="-29303908" y="3223763"/>
            <a:ext cx="517585" cy="517585"/>
          </a:xfrm>
          <a:prstGeom prst="rect">
            <a:avLst/>
          </a:prstGeom>
        </p:spPr>
      </p:pic>
      <p:sp>
        <p:nvSpPr>
          <p:cNvPr id="48" name="BlokTextu 8">
            <a:extLst>
              <a:ext uri="{FF2B5EF4-FFF2-40B4-BE49-F238E27FC236}">
                <a16:creationId xmlns:a16="http://schemas.microsoft.com/office/drawing/2014/main" id="{84AF3C38-043D-5746-CFF2-FA7986FEBFA2}"/>
              </a:ext>
            </a:extLst>
          </p:cNvPr>
          <p:cNvSpPr txBox="1"/>
          <p:nvPr/>
        </p:nvSpPr>
        <p:spPr>
          <a:xfrm>
            <a:off x="-27647635" y="1431986"/>
            <a:ext cx="498606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sk-SK" sz="2400" b="0" i="0" u="none" strike="noStrike" kern="1200" cap="none" spc="0" normalizeH="0" baseline="0" noProof="0" dirty="0">
                <a:ln>
                  <a:noFill/>
                </a:ln>
                <a:solidFill>
                  <a:prstClr val="black"/>
                </a:solidFill>
                <a:effectLst/>
                <a:uLnTx/>
                <a:uFillTx/>
                <a:latin typeface="Segoe UI Variable Display" pitchFamily="2" charset="0"/>
                <a:ea typeface="+mn-ea"/>
                <a:cs typeface="+mn-cs"/>
              </a:rPr>
              <a:t>Is this the right country or region?</a:t>
            </a:r>
          </a:p>
        </p:txBody>
      </p:sp>
      <p:sp>
        <p:nvSpPr>
          <p:cNvPr id="49" name="Obdĺžnik: zaoblené rohy 9">
            <a:extLst>
              <a:ext uri="{FF2B5EF4-FFF2-40B4-BE49-F238E27FC236}">
                <a16:creationId xmlns:a16="http://schemas.microsoft.com/office/drawing/2014/main" id="{803EAA85-51B4-8F4B-2B52-2A6B8237A0AA}"/>
              </a:ext>
            </a:extLst>
          </p:cNvPr>
          <p:cNvSpPr/>
          <p:nvPr/>
        </p:nvSpPr>
        <p:spPr>
          <a:xfrm>
            <a:off x="-27088979" y="2486857"/>
            <a:ext cx="3597215" cy="2447451"/>
          </a:xfrm>
          <a:prstGeom prst="roundRect">
            <a:avLst>
              <a:gd name="adj" fmla="val 7240"/>
            </a:avLst>
          </a:prstGeom>
          <a:solidFill>
            <a:schemeClr val="bg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sk-SK" sz="1800" b="0" i="0" u="none" strike="noStrike" kern="1200" cap="none" spc="0" normalizeH="0" baseline="0" noProof="0">
              <a:ln>
                <a:noFill/>
              </a:ln>
              <a:solidFill>
                <a:prstClr val="white"/>
              </a:solidFill>
              <a:effectLst/>
              <a:uLnTx/>
              <a:uFillTx/>
              <a:latin typeface="Calibri"/>
              <a:ea typeface="+mn-ea"/>
              <a:cs typeface="+mn-cs"/>
            </a:endParaRPr>
          </a:p>
        </p:txBody>
      </p:sp>
      <p:pic>
        <p:nvPicPr>
          <p:cNvPr id="50" name="Obrázok 11">
            <a:extLst>
              <a:ext uri="{FF2B5EF4-FFF2-40B4-BE49-F238E27FC236}">
                <a16:creationId xmlns:a16="http://schemas.microsoft.com/office/drawing/2014/main" id="{FACA37B6-F177-AC8D-9E49-987BAAEB5849}"/>
              </a:ext>
            </a:extLst>
          </p:cNvPr>
          <p:cNvPicPr>
            <a:picLocks noChangeAspect="1"/>
          </p:cNvPicPr>
          <p:nvPr/>
        </p:nvPicPr>
        <p:blipFill>
          <a:blip r:embed="rId9"/>
          <a:stretch>
            <a:fillRect/>
          </a:stretch>
        </p:blipFill>
        <p:spPr>
          <a:xfrm>
            <a:off x="-26970820" y="2570311"/>
            <a:ext cx="297971" cy="297971"/>
          </a:xfrm>
          <a:prstGeom prst="rect">
            <a:avLst/>
          </a:prstGeom>
        </p:spPr>
      </p:pic>
      <p:sp>
        <p:nvSpPr>
          <p:cNvPr id="51" name="Obdĺžnik: zaoblené rohy 17">
            <a:extLst>
              <a:ext uri="{FF2B5EF4-FFF2-40B4-BE49-F238E27FC236}">
                <a16:creationId xmlns:a16="http://schemas.microsoft.com/office/drawing/2014/main" id="{C0DD0402-88D5-9A77-8549-D44C6727C5A4}"/>
              </a:ext>
            </a:extLst>
          </p:cNvPr>
          <p:cNvSpPr/>
          <p:nvPr/>
        </p:nvSpPr>
        <p:spPr>
          <a:xfrm>
            <a:off x="-26970820" y="3185445"/>
            <a:ext cx="3366362" cy="946608"/>
          </a:xfrm>
          <a:prstGeom prst="roundRect">
            <a:avLst>
              <a:gd name="adj" fmla="val 13933"/>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sk-SK" sz="1800" b="0" i="0" u="none" strike="noStrike" kern="1200" cap="none" spc="0" normalizeH="0" baseline="0" noProof="0">
              <a:ln>
                <a:noFill/>
              </a:ln>
              <a:solidFill>
                <a:prstClr val="white"/>
              </a:solidFill>
              <a:effectLst/>
              <a:uLnTx/>
              <a:uFillTx/>
              <a:latin typeface="Calibri"/>
              <a:ea typeface="+mn-ea"/>
              <a:cs typeface="+mn-cs"/>
            </a:endParaRPr>
          </a:p>
        </p:txBody>
      </p:sp>
      <p:pic>
        <p:nvPicPr>
          <p:cNvPr id="52" name="Obrázok 13">
            <a:extLst>
              <a:ext uri="{FF2B5EF4-FFF2-40B4-BE49-F238E27FC236}">
                <a16:creationId xmlns:a16="http://schemas.microsoft.com/office/drawing/2014/main" id="{5FC53222-865C-261C-71CC-F2584BFFCE56}"/>
              </a:ext>
            </a:extLst>
          </p:cNvPr>
          <p:cNvPicPr>
            <a:picLocks noChangeAspect="1"/>
          </p:cNvPicPr>
          <p:nvPr/>
        </p:nvPicPr>
        <p:blipFill>
          <a:blip r:embed="rId10"/>
          <a:stretch>
            <a:fillRect/>
          </a:stretch>
        </p:blipFill>
        <p:spPr>
          <a:xfrm>
            <a:off x="-26862259" y="3180467"/>
            <a:ext cx="476250" cy="476250"/>
          </a:xfrm>
          <a:prstGeom prst="rect">
            <a:avLst/>
          </a:prstGeom>
        </p:spPr>
      </p:pic>
      <p:pic>
        <p:nvPicPr>
          <p:cNvPr id="53" name="Obrázok 15">
            <a:extLst>
              <a:ext uri="{FF2B5EF4-FFF2-40B4-BE49-F238E27FC236}">
                <a16:creationId xmlns:a16="http://schemas.microsoft.com/office/drawing/2014/main" id="{5E43728B-8396-3D1B-604D-B7F2232A7F5A}"/>
              </a:ext>
            </a:extLst>
          </p:cNvPr>
          <p:cNvPicPr>
            <a:picLocks noChangeAspect="1"/>
          </p:cNvPicPr>
          <p:nvPr/>
        </p:nvPicPr>
        <p:blipFill>
          <a:blip r:embed="rId11"/>
          <a:stretch>
            <a:fillRect/>
          </a:stretch>
        </p:blipFill>
        <p:spPr>
          <a:xfrm>
            <a:off x="-26862259" y="4190606"/>
            <a:ext cx="476250" cy="476250"/>
          </a:xfrm>
          <a:prstGeom prst="rect">
            <a:avLst/>
          </a:prstGeom>
        </p:spPr>
      </p:pic>
      <p:sp>
        <p:nvSpPr>
          <p:cNvPr id="54" name="BlokTextu 16">
            <a:extLst>
              <a:ext uri="{FF2B5EF4-FFF2-40B4-BE49-F238E27FC236}">
                <a16:creationId xmlns:a16="http://schemas.microsoft.com/office/drawing/2014/main" id="{C63C705A-34C0-9AEC-858D-3A6FC12CC566}"/>
              </a:ext>
            </a:extLst>
          </p:cNvPr>
          <p:cNvSpPr txBox="1"/>
          <p:nvPr/>
        </p:nvSpPr>
        <p:spPr>
          <a:xfrm>
            <a:off x="-26365176" y="3286663"/>
            <a:ext cx="1771830"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B050"/>
                </a:solidFill>
                <a:effectLst/>
                <a:uLnTx/>
                <a:uFillTx/>
                <a:latin typeface="Segoe UI Variable Display" pitchFamily="2" charset="0"/>
                <a:ea typeface="+mn-ea"/>
                <a:cs typeface="+mn-cs"/>
              </a:rPr>
              <a:t>English</a:t>
            </a:r>
            <a:endParaRPr kumimoji="0" lang="sk-SK" sz="1400" b="0" i="0" u="none" strike="noStrike" kern="1200" cap="none" spc="0" normalizeH="0" baseline="0" noProof="0" dirty="0">
              <a:ln>
                <a:noFill/>
              </a:ln>
              <a:solidFill>
                <a:srgbClr val="00B050"/>
              </a:solidFill>
              <a:effectLst/>
              <a:uLnTx/>
              <a:uFillTx/>
              <a:latin typeface="Segoe UI Variable Display" pitchFamily="2" charset="0"/>
              <a:ea typeface="+mn-ea"/>
              <a:cs typeface="+mn-cs"/>
            </a:endParaRPr>
          </a:p>
        </p:txBody>
      </p:sp>
      <p:sp>
        <p:nvSpPr>
          <p:cNvPr id="55" name="BlokTextu 18">
            <a:extLst>
              <a:ext uri="{FF2B5EF4-FFF2-40B4-BE49-F238E27FC236}">
                <a16:creationId xmlns:a16="http://schemas.microsoft.com/office/drawing/2014/main" id="{936874CF-E8D8-ADF0-F749-ADE7E68E0ABA}"/>
              </a:ext>
            </a:extLst>
          </p:cNvPr>
          <p:cNvSpPr txBox="1"/>
          <p:nvPr/>
        </p:nvSpPr>
        <p:spPr>
          <a:xfrm>
            <a:off x="-26365176" y="4293026"/>
            <a:ext cx="1771830"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sk-SK" sz="1400" b="0" i="0" u="none" strike="noStrike" kern="1200" cap="none" spc="0" normalizeH="0" baseline="0" noProof="0" dirty="0">
                <a:ln>
                  <a:noFill/>
                </a:ln>
                <a:solidFill>
                  <a:prstClr val="black"/>
                </a:solidFill>
                <a:effectLst/>
                <a:uLnTx/>
                <a:uFillTx/>
                <a:latin typeface="Segoe UI Variable Display" pitchFamily="2" charset="0"/>
                <a:ea typeface="+mn-ea"/>
                <a:cs typeface="+mn-cs"/>
              </a:rPr>
              <a:t>Slovenia</a:t>
            </a:r>
          </a:p>
        </p:txBody>
      </p:sp>
      <p:pic>
        <p:nvPicPr>
          <p:cNvPr id="2" name="Obrázok 20">
            <a:extLst>
              <a:ext uri="{FF2B5EF4-FFF2-40B4-BE49-F238E27FC236}">
                <a16:creationId xmlns:a16="http://schemas.microsoft.com/office/drawing/2014/main" id="{702CE6F9-8E94-B4AA-B0E6-FBCAC4BF4597}"/>
              </a:ext>
            </a:extLst>
          </p:cNvPr>
          <p:cNvPicPr>
            <a:picLocks noChangeAspect="1"/>
          </p:cNvPicPr>
          <p:nvPr/>
        </p:nvPicPr>
        <p:blipFill>
          <a:blip r:embed="rId12"/>
          <a:stretch>
            <a:fillRect/>
          </a:stretch>
        </p:blipFill>
        <p:spPr>
          <a:xfrm>
            <a:off x="11118456" y="5326355"/>
            <a:ext cx="455414" cy="455414"/>
          </a:xfrm>
          <a:prstGeom prst="rect">
            <a:avLst/>
          </a:prstGeom>
        </p:spPr>
      </p:pic>
      <p:pic>
        <p:nvPicPr>
          <p:cNvPr id="3" name="Obrázok 10">
            <a:extLst>
              <a:ext uri="{FF2B5EF4-FFF2-40B4-BE49-F238E27FC236}">
                <a16:creationId xmlns:a16="http://schemas.microsoft.com/office/drawing/2014/main" id="{3543296E-6EDE-D8C2-D75A-75AE769E8439}"/>
              </a:ext>
            </a:extLst>
          </p:cNvPr>
          <p:cNvPicPr>
            <a:picLocks noChangeAspect="1"/>
          </p:cNvPicPr>
          <p:nvPr/>
        </p:nvPicPr>
        <p:blipFill>
          <a:blip r:embed="rId13"/>
          <a:stretch>
            <a:fillRect/>
          </a:stretch>
        </p:blipFill>
        <p:spPr>
          <a:xfrm>
            <a:off x="829145" y="5437715"/>
            <a:ext cx="455414" cy="455414"/>
          </a:xfrm>
          <a:prstGeom prst="rect">
            <a:avLst/>
          </a:prstGeom>
        </p:spPr>
      </p:pic>
      <p:pic>
        <p:nvPicPr>
          <p:cNvPr id="4" name="Obrázok 23">
            <a:extLst>
              <a:ext uri="{FF2B5EF4-FFF2-40B4-BE49-F238E27FC236}">
                <a16:creationId xmlns:a16="http://schemas.microsoft.com/office/drawing/2014/main" id="{3E263F5D-0A5E-833C-D44D-D8AF9D575380}"/>
              </a:ext>
            </a:extLst>
          </p:cNvPr>
          <p:cNvPicPr>
            <a:picLocks noChangeAspect="1"/>
          </p:cNvPicPr>
          <p:nvPr/>
        </p:nvPicPr>
        <p:blipFill>
          <a:blip r:embed="rId14"/>
          <a:stretch>
            <a:fillRect/>
          </a:stretch>
        </p:blipFill>
        <p:spPr>
          <a:xfrm>
            <a:off x="2392392" y="2645971"/>
            <a:ext cx="1566054" cy="1566054"/>
          </a:xfrm>
          <a:prstGeom prst="rect">
            <a:avLst/>
          </a:prstGeom>
        </p:spPr>
      </p:pic>
      <p:sp>
        <p:nvSpPr>
          <p:cNvPr id="7" name="Obdĺžnik: zaoblené rohy 25">
            <a:extLst>
              <a:ext uri="{FF2B5EF4-FFF2-40B4-BE49-F238E27FC236}">
                <a16:creationId xmlns:a16="http://schemas.microsoft.com/office/drawing/2014/main" id="{DEEE7C43-98B2-C1BB-717F-CD944C457776}"/>
              </a:ext>
            </a:extLst>
          </p:cNvPr>
          <p:cNvSpPr/>
          <p:nvPr/>
        </p:nvSpPr>
        <p:spPr>
          <a:xfrm>
            <a:off x="5372196" y="2486857"/>
            <a:ext cx="3597215" cy="2447451"/>
          </a:xfrm>
          <a:prstGeom prst="roundRect">
            <a:avLst>
              <a:gd name="adj" fmla="val 7240"/>
            </a:avLst>
          </a:prstGeom>
          <a:solidFill>
            <a:schemeClr val="bg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sk-SK" sz="1800" b="0" i="0" u="none" strike="noStrike" kern="1200" cap="none" spc="0" normalizeH="0" baseline="0" noProof="0">
              <a:ln>
                <a:noFill/>
              </a:ln>
              <a:solidFill>
                <a:prstClr val="white"/>
              </a:solidFill>
              <a:effectLst/>
              <a:uLnTx/>
              <a:uFillTx/>
              <a:latin typeface="Calibri"/>
              <a:ea typeface="+mn-ea"/>
              <a:cs typeface="+mn-cs"/>
            </a:endParaRPr>
          </a:p>
        </p:txBody>
      </p:sp>
      <p:pic>
        <p:nvPicPr>
          <p:cNvPr id="8" name="Obrázok 26">
            <a:extLst>
              <a:ext uri="{FF2B5EF4-FFF2-40B4-BE49-F238E27FC236}">
                <a16:creationId xmlns:a16="http://schemas.microsoft.com/office/drawing/2014/main" id="{58188AA3-953B-A088-A512-8715790F45D2}"/>
              </a:ext>
            </a:extLst>
          </p:cNvPr>
          <p:cNvPicPr>
            <a:picLocks noChangeAspect="1"/>
          </p:cNvPicPr>
          <p:nvPr/>
        </p:nvPicPr>
        <p:blipFill>
          <a:blip r:embed="rId9"/>
          <a:stretch>
            <a:fillRect/>
          </a:stretch>
        </p:blipFill>
        <p:spPr>
          <a:xfrm>
            <a:off x="5490355" y="2570311"/>
            <a:ext cx="297971" cy="297971"/>
          </a:xfrm>
          <a:prstGeom prst="rect">
            <a:avLst/>
          </a:prstGeom>
        </p:spPr>
      </p:pic>
      <p:sp>
        <p:nvSpPr>
          <p:cNvPr id="9" name="Obdĺžnik: zaoblené rohy 27">
            <a:extLst>
              <a:ext uri="{FF2B5EF4-FFF2-40B4-BE49-F238E27FC236}">
                <a16:creationId xmlns:a16="http://schemas.microsoft.com/office/drawing/2014/main" id="{67478EED-6A0F-B26C-C818-E07EFFA1FD3F}"/>
              </a:ext>
            </a:extLst>
          </p:cNvPr>
          <p:cNvSpPr/>
          <p:nvPr/>
        </p:nvSpPr>
        <p:spPr>
          <a:xfrm>
            <a:off x="5490355" y="3185445"/>
            <a:ext cx="3366362" cy="946608"/>
          </a:xfrm>
          <a:prstGeom prst="roundRect">
            <a:avLst>
              <a:gd name="adj" fmla="val 13933"/>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sk-SK" sz="1800" b="0" i="0" u="none" strike="noStrike" kern="1200" cap="none" spc="0" normalizeH="0" baseline="0" noProof="0">
              <a:ln>
                <a:noFill/>
              </a:ln>
              <a:solidFill>
                <a:prstClr val="white"/>
              </a:solidFill>
              <a:effectLst/>
              <a:uLnTx/>
              <a:uFillTx/>
              <a:latin typeface="Calibri"/>
              <a:ea typeface="+mn-ea"/>
              <a:cs typeface="+mn-cs"/>
            </a:endParaRPr>
          </a:p>
        </p:txBody>
      </p:sp>
      <p:sp>
        <p:nvSpPr>
          <p:cNvPr id="10" name="BlokTextu 30">
            <a:extLst>
              <a:ext uri="{FF2B5EF4-FFF2-40B4-BE49-F238E27FC236}">
                <a16:creationId xmlns:a16="http://schemas.microsoft.com/office/drawing/2014/main" id="{3FE9B2F6-A8CA-1260-00AE-36D8B2CCCC35}"/>
              </a:ext>
            </a:extLst>
          </p:cNvPr>
          <p:cNvSpPr txBox="1"/>
          <p:nvPr/>
        </p:nvSpPr>
        <p:spPr>
          <a:xfrm>
            <a:off x="6095999" y="3286663"/>
            <a:ext cx="1771830"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sk-SK" sz="1400" b="0" i="0" u="none" strike="noStrike" kern="1200" cap="none" spc="0" normalizeH="0" baseline="0" noProof="0" dirty="0">
                <a:ln>
                  <a:noFill/>
                </a:ln>
                <a:solidFill>
                  <a:srgbClr val="00B050"/>
                </a:solidFill>
                <a:effectLst/>
                <a:uLnTx/>
                <a:uFillTx/>
                <a:latin typeface="Segoe UI Variable Display" pitchFamily="2" charset="0"/>
                <a:ea typeface="+mn-ea"/>
                <a:cs typeface="+mn-cs"/>
              </a:rPr>
              <a:t>US</a:t>
            </a:r>
          </a:p>
        </p:txBody>
      </p:sp>
      <p:sp>
        <p:nvSpPr>
          <p:cNvPr id="11" name="BlokTextu 31">
            <a:extLst>
              <a:ext uri="{FF2B5EF4-FFF2-40B4-BE49-F238E27FC236}">
                <a16:creationId xmlns:a16="http://schemas.microsoft.com/office/drawing/2014/main" id="{2F7E4F7C-A299-7817-B859-4903648296DB}"/>
              </a:ext>
            </a:extLst>
          </p:cNvPr>
          <p:cNvSpPr txBox="1"/>
          <p:nvPr/>
        </p:nvSpPr>
        <p:spPr>
          <a:xfrm>
            <a:off x="6095999" y="4293026"/>
            <a:ext cx="2760718"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sk-SK" sz="1400" b="0" i="0" u="none" strike="noStrike" kern="1200" cap="none" spc="0" normalizeH="0" baseline="0" noProof="0" dirty="0">
                <a:ln>
                  <a:noFill/>
                </a:ln>
                <a:solidFill>
                  <a:prstClr val="black"/>
                </a:solidFill>
                <a:effectLst/>
                <a:uLnTx/>
                <a:uFillTx/>
                <a:latin typeface="Segoe UI Variable Display" pitchFamily="2" charset="0"/>
                <a:ea typeface="+mn-ea"/>
                <a:cs typeface="+mn-cs"/>
              </a:rPr>
              <a:t>Canadian Multilingual Standard</a:t>
            </a:r>
          </a:p>
        </p:txBody>
      </p:sp>
      <p:pic>
        <p:nvPicPr>
          <p:cNvPr id="12" name="Obrázok 33">
            <a:extLst>
              <a:ext uri="{FF2B5EF4-FFF2-40B4-BE49-F238E27FC236}">
                <a16:creationId xmlns:a16="http://schemas.microsoft.com/office/drawing/2014/main" id="{40D0E65B-E63C-FAC9-299E-0CC14E305EA9}"/>
              </a:ext>
            </a:extLst>
          </p:cNvPr>
          <p:cNvPicPr>
            <a:picLocks noChangeAspect="1"/>
          </p:cNvPicPr>
          <p:nvPr/>
        </p:nvPicPr>
        <p:blipFill>
          <a:blip r:embed="rId15"/>
          <a:stretch>
            <a:fillRect/>
          </a:stretch>
        </p:blipFill>
        <p:spPr>
          <a:xfrm>
            <a:off x="5598915" y="3196879"/>
            <a:ext cx="476251" cy="476251"/>
          </a:xfrm>
          <a:prstGeom prst="rect">
            <a:avLst/>
          </a:prstGeom>
        </p:spPr>
      </p:pic>
      <p:pic>
        <p:nvPicPr>
          <p:cNvPr id="13" name="Obrázok 35">
            <a:extLst>
              <a:ext uri="{FF2B5EF4-FFF2-40B4-BE49-F238E27FC236}">
                <a16:creationId xmlns:a16="http://schemas.microsoft.com/office/drawing/2014/main" id="{2726479D-FC11-355C-D587-7B5B7F4DF0DE}"/>
              </a:ext>
            </a:extLst>
          </p:cNvPr>
          <p:cNvPicPr>
            <a:picLocks noChangeAspect="1"/>
          </p:cNvPicPr>
          <p:nvPr/>
        </p:nvPicPr>
        <p:blipFill>
          <a:blip r:embed="rId16"/>
          <a:stretch>
            <a:fillRect/>
          </a:stretch>
        </p:blipFill>
        <p:spPr>
          <a:xfrm>
            <a:off x="5598914" y="4199569"/>
            <a:ext cx="476252" cy="476252"/>
          </a:xfrm>
          <a:prstGeom prst="rect">
            <a:avLst/>
          </a:prstGeom>
        </p:spPr>
      </p:pic>
    </p:spTree>
    <p:extLst>
      <p:ext uri="{BB962C8B-B14F-4D97-AF65-F5344CB8AC3E}">
        <p14:creationId xmlns:p14="http://schemas.microsoft.com/office/powerpoint/2010/main" val="1614459955"/>
      </p:ext>
    </p:extLst>
  </p:cSld>
  <p:clrMapOvr>
    <a:masterClrMapping/>
  </p:clrMapOvr>
  <mc:AlternateContent xmlns:mc="http://schemas.openxmlformats.org/markup-compatibility/2006" xmlns:p159="http://schemas.microsoft.com/office/powerpoint/2015/09/main">
    <mc:Choice Requires="p159">
      <p:transition>
        <p159:morph option="byChar"/>
      </p:transition>
    </mc:Choice>
    <mc:Fallback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pic>
        <p:nvPicPr>
          <p:cNvPr id="26" name="Google Shape;111;p18">
            <a:extLst>
              <a:ext uri="{FF2B5EF4-FFF2-40B4-BE49-F238E27FC236}">
                <a16:creationId xmlns:a16="http://schemas.microsoft.com/office/drawing/2014/main" id="{9E9CD32A-51BD-5188-8A36-A5C1B0D77814}"/>
              </a:ext>
            </a:extLst>
          </p:cNvPr>
          <p:cNvPicPr preferRelativeResize="0"/>
          <p:nvPr/>
        </p:nvPicPr>
        <p:blipFill>
          <a:blip r:embed="rId3">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rcRect t="33709" b="33709"/>
          <a:stretch/>
        </p:blipFill>
        <p:spPr>
          <a:xfrm>
            <a:off x="2495227" y="898902"/>
            <a:ext cx="7098224" cy="4845880"/>
          </a:xfrm>
          <a:prstGeom prst="roundRect">
            <a:avLst>
              <a:gd name="adj" fmla="val 8458"/>
            </a:avLst>
          </a:prstGeom>
          <a:noFill/>
          <a:ln>
            <a:noFill/>
          </a:ln>
        </p:spPr>
      </p:pic>
      <p:pic>
        <p:nvPicPr>
          <p:cNvPr id="28" name="Picture 27" descr="A black and blue screen&#10;&#10;Description automatically generated">
            <a:extLst>
              <a:ext uri="{FF2B5EF4-FFF2-40B4-BE49-F238E27FC236}">
                <a16:creationId xmlns:a16="http://schemas.microsoft.com/office/drawing/2014/main" id="{355FAF82-58DC-974C-263F-332A2C67DDB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02977" y="3032160"/>
            <a:ext cx="4096052" cy="369161"/>
          </a:xfrm>
          <a:prstGeom prst="rect">
            <a:avLst/>
          </a:prstGeom>
        </p:spPr>
      </p:pic>
      <p:pic>
        <p:nvPicPr>
          <p:cNvPr id="29" name="Picture 28" descr="A black and blue screen&#10;&#10;Description automatically generated">
            <a:extLst>
              <a:ext uri="{FF2B5EF4-FFF2-40B4-BE49-F238E27FC236}">
                <a16:creationId xmlns:a16="http://schemas.microsoft.com/office/drawing/2014/main" id="{0F8E2CA2-3D78-41C7-7B9C-C8168B1DC9D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02976" y="2529240"/>
            <a:ext cx="4096053" cy="369161"/>
          </a:xfrm>
          <a:prstGeom prst="rect">
            <a:avLst/>
          </a:prstGeom>
        </p:spPr>
      </p:pic>
      <p:pic>
        <p:nvPicPr>
          <p:cNvPr id="30" name="Picture 29" descr="A black and blue screen&#10;&#10;Description automatically generated">
            <a:extLst>
              <a:ext uri="{FF2B5EF4-FFF2-40B4-BE49-F238E27FC236}">
                <a16:creationId xmlns:a16="http://schemas.microsoft.com/office/drawing/2014/main" id="{37066687-74E4-7512-292D-AC8BD6F57AE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02976" y="3535080"/>
            <a:ext cx="4096051" cy="369161"/>
          </a:xfrm>
          <a:prstGeom prst="rect">
            <a:avLst/>
          </a:prstGeom>
        </p:spPr>
      </p:pic>
      <p:sp>
        <p:nvSpPr>
          <p:cNvPr id="31" name="TextBox 30">
            <a:extLst>
              <a:ext uri="{FF2B5EF4-FFF2-40B4-BE49-F238E27FC236}">
                <a16:creationId xmlns:a16="http://schemas.microsoft.com/office/drawing/2014/main" id="{59B9AC67-45AA-5CAF-5979-087ED0ABCF55}"/>
              </a:ext>
            </a:extLst>
          </p:cNvPr>
          <p:cNvSpPr txBox="1"/>
          <p:nvPr/>
        </p:nvSpPr>
        <p:spPr>
          <a:xfrm>
            <a:off x="5218782" y="2598404"/>
            <a:ext cx="1507482" cy="230832"/>
          </a:xfrm>
          <a:prstGeom prst="rect">
            <a:avLst/>
          </a:prstGeom>
          <a:noFill/>
        </p:spPr>
        <p:txBody>
          <a:bodyPr wrap="square" rtlCol="0">
            <a:spAutoFit/>
          </a:bodyPr>
          <a:lstStyle/>
          <a:p>
            <a:pPr defTabSz="457200"/>
            <a:r>
              <a:rPr lang="en-US" sz="900" b="1" dirty="0">
                <a:solidFill>
                  <a:prstClr val="white"/>
                </a:solidFill>
                <a:latin typeface="Segoe UI Variable Small Semibol" pitchFamily="2" charset="0"/>
                <a:ea typeface="Segoe UI Historic" panose="020B0502040204020203" pitchFamily="34" charset="0"/>
                <a:cs typeface="Segoe UI Semibold" panose="020B0702040204020203" pitchFamily="34" charset="0"/>
              </a:rPr>
              <a:t>English (United States)</a:t>
            </a:r>
            <a:endParaRPr lang="en-CA" sz="900" b="1" dirty="0">
              <a:solidFill>
                <a:prstClr val="white"/>
              </a:solidFill>
              <a:latin typeface="Segoe UI Variable Small Semibol" pitchFamily="2" charset="0"/>
              <a:ea typeface="Segoe UI Historic" panose="020B0502040204020203" pitchFamily="34" charset="0"/>
              <a:cs typeface="Segoe UI Semibold" panose="020B0702040204020203" pitchFamily="34" charset="0"/>
            </a:endParaRPr>
          </a:p>
        </p:txBody>
      </p:sp>
      <p:pic>
        <p:nvPicPr>
          <p:cNvPr id="32" name="Graphic 31" descr="Caret Right with solid fill">
            <a:hlinkClick r:id="" action="ppaction://hlinkshowjump?jump=nextslide"/>
            <a:extLst>
              <a:ext uri="{FF2B5EF4-FFF2-40B4-BE49-F238E27FC236}">
                <a16:creationId xmlns:a16="http://schemas.microsoft.com/office/drawing/2014/main" id="{FE52E46D-E3A6-B0EB-D939-8BE26605CCE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5400000">
            <a:off x="8848797" y="2651838"/>
            <a:ext cx="131841" cy="131841"/>
          </a:xfrm>
          <a:prstGeom prst="rect">
            <a:avLst/>
          </a:prstGeom>
        </p:spPr>
      </p:pic>
      <p:sp>
        <p:nvSpPr>
          <p:cNvPr id="33" name="TextBox 32">
            <a:extLst>
              <a:ext uri="{FF2B5EF4-FFF2-40B4-BE49-F238E27FC236}">
                <a16:creationId xmlns:a16="http://schemas.microsoft.com/office/drawing/2014/main" id="{C9DDDF23-BE1E-A0B4-8DB1-BFABDAB65A70}"/>
              </a:ext>
            </a:extLst>
          </p:cNvPr>
          <p:cNvSpPr txBox="1"/>
          <p:nvPr/>
        </p:nvSpPr>
        <p:spPr>
          <a:xfrm>
            <a:off x="5218782" y="3101323"/>
            <a:ext cx="1933108" cy="230832"/>
          </a:xfrm>
          <a:prstGeom prst="rect">
            <a:avLst/>
          </a:prstGeom>
          <a:noFill/>
        </p:spPr>
        <p:txBody>
          <a:bodyPr wrap="square" rtlCol="0">
            <a:spAutoFit/>
          </a:bodyPr>
          <a:lstStyle/>
          <a:p>
            <a:pPr defTabSz="457200"/>
            <a:r>
              <a:rPr lang="en-US" sz="900" b="1" dirty="0">
                <a:solidFill>
                  <a:prstClr val="white"/>
                </a:solidFill>
                <a:latin typeface="Segoe UI Variable Small Semibol" pitchFamily="2" charset="0"/>
                <a:ea typeface="Segoe UI Historic" panose="020B0502040204020203" pitchFamily="34" charset="0"/>
                <a:cs typeface="Segoe UI Semibold" panose="020B0702040204020203" pitchFamily="34" charset="0"/>
              </a:rPr>
              <a:t>English (United States)</a:t>
            </a:r>
            <a:endParaRPr lang="en-CA" sz="900" b="1" dirty="0">
              <a:solidFill>
                <a:prstClr val="white"/>
              </a:solidFill>
              <a:latin typeface="Segoe UI Variable Small Semibol" pitchFamily="2" charset="0"/>
              <a:ea typeface="Segoe UI Historic" panose="020B0502040204020203" pitchFamily="34" charset="0"/>
              <a:cs typeface="Segoe UI Semibold" panose="020B0702040204020203" pitchFamily="34" charset="0"/>
            </a:endParaRPr>
          </a:p>
        </p:txBody>
      </p:sp>
      <p:sp>
        <p:nvSpPr>
          <p:cNvPr id="34" name="TextBox 33">
            <a:extLst>
              <a:ext uri="{FF2B5EF4-FFF2-40B4-BE49-F238E27FC236}">
                <a16:creationId xmlns:a16="http://schemas.microsoft.com/office/drawing/2014/main" id="{07AE3631-324B-294B-933B-78EA054965B4}"/>
              </a:ext>
            </a:extLst>
          </p:cNvPr>
          <p:cNvSpPr txBox="1"/>
          <p:nvPr/>
        </p:nvSpPr>
        <p:spPr>
          <a:xfrm>
            <a:off x="5218782" y="3611938"/>
            <a:ext cx="1228495" cy="215444"/>
          </a:xfrm>
          <a:prstGeom prst="rect">
            <a:avLst/>
          </a:prstGeom>
          <a:noFill/>
        </p:spPr>
        <p:txBody>
          <a:bodyPr wrap="square" rtlCol="0">
            <a:spAutoFit/>
          </a:bodyPr>
          <a:lstStyle/>
          <a:p>
            <a:pPr defTabSz="457200"/>
            <a:r>
              <a:rPr lang="en-US" sz="800" b="1" dirty="0">
                <a:solidFill>
                  <a:prstClr val="white"/>
                </a:solidFill>
                <a:latin typeface="Segoe UI Variable Small Semibol" pitchFamily="2" charset="0"/>
                <a:ea typeface="Segoe UI Historic" panose="020B0502040204020203" pitchFamily="34" charset="0"/>
                <a:cs typeface="Segoe UI Semibold" panose="020B0702040204020203" pitchFamily="34" charset="0"/>
              </a:rPr>
              <a:t>US</a:t>
            </a:r>
            <a:endParaRPr lang="en-CA" sz="800" b="1" dirty="0">
              <a:solidFill>
                <a:prstClr val="white"/>
              </a:solidFill>
              <a:latin typeface="Segoe UI Variable Small Semibol" pitchFamily="2" charset="0"/>
              <a:ea typeface="Segoe UI Historic" panose="020B0502040204020203" pitchFamily="34" charset="0"/>
              <a:cs typeface="Segoe UI Semibold" panose="020B0702040204020203" pitchFamily="34" charset="0"/>
            </a:endParaRPr>
          </a:p>
        </p:txBody>
      </p:sp>
      <p:pic>
        <p:nvPicPr>
          <p:cNvPr id="35" name="Graphic 34" descr="Caret Right with solid fill">
            <a:extLst>
              <a:ext uri="{FF2B5EF4-FFF2-40B4-BE49-F238E27FC236}">
                <a16:creationId xmlns:a16="http://schemas.microsoft.com/office/drawing/2014/main" id="{D69DE8D0-8634-2C06-9410-AA5DE1DF277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5400000">
            <a:off x="8863783" y="3659564"/>
            <a:ext cx="131060" cy="131060"/>
          </a:xfrm>
          <a:prstGeom prst="rect">
            <a:avLst/>
          </a:prstGeom>
        </p:spPr>
      </p:pic>
      <p:pic>
        <p:nvPicPr>
          <p:cNvPr id="36" name="Graphic 35" descr="World with solid fill">
            <a:extLst>
              <a:ext uri="{FF2B5EF4-FFF2-40B4-BE49-F238E27FC236}">
                <a16:creationId xmlns:a16="http://schemas.microsoft.com/office/drawing/2014/main" id="{5EA710AB-058A-810A-0043-E7ADBD9BE65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073830" y="2636578"/>
            <a:ext cx="154484" cy="154484"/>
          </a:xfrm>
          <a:prstGeom prst="rect">
            <a:avLst/>
          </a:prstGeom>
        </p:spPr>
      </p:pic>
      <p:pic>
        <p:nvPicPr>
          <p:cNvPr id="37" name="Graphic 36" descr="Stopwatch 75% with solid fill">
            <a:extLst>
              <a:ext uri="{FF2B5EF4-FFF2-40B4-BE49-F238E27FC236}">
                <a16:creationId xmlns:a16="http://schemas.microsoft.com/office/drawing/2014/main" id="{63FF5734-F9E6-9B36-9F6E-DE80C79A715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069770" y="3139247"/>
            <a:ext cx="154484" cy="154484"/>
          </a:xfrm>
          <a:prstGeom prst="rect">
            <a:avLst/>
          </a:prstGeom>
        </p:spPr>
      </p:pic>
      <p:pic>
        <p:nvPicPr>
          <p:cNvPr id="38" name="Graphic 37" descr="Keyboard with solid fill">
            <a:extLst>
              <a:ext uri="{FF2B5EF4-FFF2-40B4-BE49-F238E27FC236}">
                <a16:creationId xmlns:a16="http://schemas.microsoft.com/office/drawing/2014/main" id="{558EA63D-23F7-057F-F533-7FDFFA860BFE}"/>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5075243" y="3645284"/>
            <a:ext cx="143539" cy="162272"/>
          </a:xfrm>
          <a:prstGeom prst="rect">
            <a:avLst/>
          </a:prstGeom>
        </p:spPr>
      </p:pic>
      <p:sp>
        <p:nvSpPr>
          <p:cNvPr id="39" name="TextBox 38">
            <a:extLst>
              <a:ext uri="{FF2B5EF4-FFF2-40B4-BE49-F238E27FC236}">
                <a16:creationId xmlns:a16="http://schemas.microsoft.com/office/drawing/2014/main" id="{D1D9B1C3-CA77-FB91-0382-7A1CBDDEA4D1}"/>
              </a:ext>
            </a:extLst>
          </p:cNvPr>
          <p:cNvSpPr txBox="1"/>
          <p:nvPr/>
        </p:nvSpPr>
        <p:spPr>
          <a:xfrm>
            <a:off x="4850435" y="4195440"/>
            <a:ext cx="2597869" cy="215444"/>
          </a:xfrm>
          <a:prstGeom prst="rect">
            <a:avLst/>
          </a:prstGeom>
          <a:noFill/>
        </p:spPr>
        <p:txBody>
          <a:bodyPr wrap="square" rtlCol="0">
            <a:spAutoFit/>
          </a:bodyPr>
          <a:lstStyle/>
          <a:p>
            <a:pPr defTabSz="457200"/>
            <a:r>
              <a:rPr lang="en-US" sz="800" dirty="0">
                <a:solidFill>
                  <a:prstClr val="black"/>
                </a:solidFill>
                <a:latin typeface="Segoe UI Variable Display Semib" pitchFamily="2" charset="0"/>
                <a:ea typeface="Segoe UI Historic" panose="020B0502040204020203" pitchFamily="34" charset="0"/>
                <a:cs typeface="Segoe UI Semibold" panose="020B0702040204020203" pitchFamily="34" charset="0"/>
              </a:rPr>
              <a:t>Enter Your preferences and click “Next” to continue</a:t>
            </a:r>
            <a:endParaRPr lang="en-CA" sz="800" dirty="0">
              <a:solidFill>
                <a:prstClr val="black"/>
              </a:solidFill>
              <a:latin typeface="Segoe UI Variable Display Semib" pitchFamily="2" charset="0"/>
              <a:ea typeface="Segoe UI Historic" panose="020B0502040204020203" pitchFamily="34" charset="0"/>
              <a:cs typeface="Segoe UI Semibold" panose="020B0702040204020203" pitchFamily="34" charset="0"/>
            </a:endParaRPr>
          </a:p>
        </p:txBody>
      </p:sp>
      <p:sp>
        <p:nvSpPr>
          <p:cNvPr id="40" name="TextBox 39">
            <a:extLst>
              <a:ext uri="{FF2B5EF4-FFF2-40B4-BE49-F238E27FC236}">
                <a16:creationId xmlns:a16="http://schemas.microsoft.com/office/drawing/2014/main" id="{76C10DB4-D1F8-F437-3A4C-10310E55BABF}"/>
              </a:ext>
            </a:extLst>
          </p:cNvPr>
          <p:cNvSpPr txBox="1"/>
          <p:nvPr/>
        </p:nvSpPr>
        <p:spPr>
          <a:xfrm>
            <a:off x="2779139" y="5410461"/>
            <a:ext cx="2597869" cy="200055"/>
          </a:xfrm>
          <a:prstGeom prst="rect">
            <a:avLst/>
          </a:prstGeom>
          <a:noFill/>
        </p:spPr>
        <p:txBody>
          <a:bodyPr wrap="square" rtlCol="0">
            <a:spAutoFit/>
          </a:bodyPr>
          <a:lstStyle/>
          <a:p>
            <a:pPr defTabSz="457200"/>
            <a:r>
              <a:rPr lang="en-US" sz="700" dirty="0">
                <a:solidFill>
                  <a:prstClr val="black"/>
                </a:solidFill>
                <a:latin typeface="Segoe UI Variable Display Semib" pitchFamily="2" charset="0"/>
                <a:ea typeface="Segoe UI Historic" panose="020B0502040204020203" pitchFamily="34" charset="0"/>
                <a:cs typeface="Segoe UI Semibold" panose="020B0702040204020203" pitchFamily="34" charset="0"/>
              </a:rPr>
              <a:t>Microsoft corporations all rights reserved</a:t>
            </a:r>
            <a:endParaRPr lang="en-CA" sz="700" dirty="0">
              <a:solidFill>
                <a:prstClr val="black"/>
              </a:solidFill>
              <a:latin typeface="Segoe UI Variable Display Semib" pitchFamily="2" charset="0"/>
              <a:ea typeface="Segoe UI Historic" panose="020B0502040204020203" pitchFamily="34" charset="0"/>
              <a:cs typeface="Segoe UI Semibold" panose="020B0702040204020203" pitchFamily="34" charset="0"/>
            </a:endParaRPr>
          </a:p>
        </p:txBody>
      </p:sp>
      <p:sp>
        <p:nvSpPr>
          <p:cNvPr id="41" name="TextBox 40">
            <a:extLst>
              <a:ext uri="{FF2B5EF4-FFF2-40B4-BE49-F238E27FC236}">
                <a16:creationId xmlns:a16="http://schemas.microsoft.com/office/drawing/2014/main" id="{AB137762-B1B1-8427-F0D6-48AE78396055}"/>
              </a:ext>
            </a:extLst>
          </p:cNvPr>
          <p:cNvSpPr txBox="1"/>
          <p:nvPr/>
        </p:nvSpPr>
        <p:spPr>
          <a:xfrm>
            <a:off x="2676044" y="5412316"/>
            <a:ext cx="379231" cy="153888"/>
          </a:xfrm>
          <a:prstGeom prst="rect">
            <a:avLst/>
          </a:prstGeom>
          <a:noFill/>
        </p:spPr>
        <p:txBody>
          <a:bodyPr wrap="square" rtlCol="0">
            <a:spAutoFit/>
          </a:bodyPr>
          <a:lstStyle/>
          <a:p>
            <a:pPr defTabSz="457200"/>
            <a:r>
              <a:rPr lang="en-US" sz="400" dirty="0">
                <a:solidFill>
                  <a:prstClr val="black"/>
                </a:solidFill>
                <a:latin typeface="Segoe UI Variable Display Semib" pitchFamily="2" charset="0"/>
                <a:ea typeface="Segoe UI Historic" panose="020B0502040204020203" pitchFamily="34" charset="0"/>
                <a:cs typeface="Segoe UI Semibold" panose="020B0702040204020203" pitchFamily="34" charset="0"/>
              </a:rPr>
              <a:t>TM</a:t>
            </a:r>
            <a:endParaRPr lang="en-CA" sz="400" dirty="0">
              <a:solidFill>
                <a:prstClr val="black"/>
              </a:solidFill>
              <a:latin typeface="Segoe UI Variable Display Semib" pitchFamily="2" charset="0"/>
              <a:ea typeface="Segoe UI Historic" panose="020B0502040204020203" pitchFamily="34" charset="0"/>
              <a:cs typeface="Segoe UI Semibold" panose="020B0702040204020203" pitchFamily="34" charset="0"/>
            </a:endParaRPr>
          </a:p>
        </p:txBody>
      </p:sp>
      <p:pic>
        <p:nvPicPr>
          <p:cNvPr id="42" name="Graphic 41" descr="Caret Right with solid fill">
            <a:extLst>
              <a:ext uri="{FF2B5EF4-FFF2-40B4-BE49-F238E27FC236}">
                <a16:creationId xmlns:a16="http://schemas.microsoft.com/office/drawing/2014/main" id="{F3435C16-1CAC-8770-95E5-15F6A9EE3D2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5400000">
            <a:off x="8866283" y="3152397"/>
            <a:ext cx="131060" cy="131060"/>
          </a:xfrm>
          <a:prstGeom prst="rect">
            <a:avLst/>
          </a:prstGeom>
        </p:spPr>
      </p:pic>
      <p:pic>
        <p:nvPicPr>
          <p:cNvPr id="43" name="Picture 42">
            <a:extLst>
              <a:ext uri="{FF2B5EF4-FFF2-40B4-BE49-F238E27FC236}">
                <a16:creationId xmlns:a16="http://schemas.microsoft.com/office/drawing/2014/main" id="{676A0873-3809-88B8-EAA0-5ECD96CAAB99}"/>
              </a:ext>
            </a:extLst>
          </p:cNvPr>
          <p:cNvPicPr>
            <a:picLocks noChangeAspect="1"/>
          </p:cNvPicPr>
          <p:nvPr/>
        </p:nvPicPr>
        <p:blipFill>
          <a:blip r:embed="rId14">
            <a:duotone>
              <a:srgbClr val="A02B93">
                <a:shade val="45000"/>
                <a:satMod val="135000"/>
              </a:srgbClr>
              <a:prstClr val="white"/>
            </a:duotone>
            <a:extLst>
              <a:ext uri="{28A0092B-C50C-407E-A947-70E740481C1C}">
                <a14:useLocalDpi xmlns:a14="http://schemas.microsoft.com/office/drawing/2010/main" val="0"/>
              </a:ext>
            </a:extLst>
          </a:blip>
          <a:stretch>
            <a:fillRect/>
          </a:stretch>
        </p:blipFill>
        <p:spPr>
          <a:xfrm>
            <a:off x="4213613" y="1140200"/>
            <a:ext cx="1065459" cy="1068026"/>
          </a:xfrm>
          <a:prstGeom prst="rect">
            <a:avLst/>
          </a:prstGeom>
        </p:spPr>
      </p:pic>
      <p:sp>
        <p:nvSpPr>
          <p:cNvPr id="44" name="Google Shape;114;p18">
            <a:extLst>
              <a:ext uri="{FF2B5EF4-FFF2-40B4-BE49-F238E27FC236}">
                <a16:creationId xmlns:a16="http://schemas.microsoft.com/office/drawing/2014/main" id="{B6C75C3D-9A60-6A88-50F3-BC4682FDF028}"/>
              </a:ext>
            </a:extLst>
          </p:cNvPr>
          <p:cNvSpPr txBox="1"/>
          <p:nvPr/>
        </p:nvSpPr>
        <p:spPr>
          <a:xfrm>
            <a:off x="5164844" y="1351047"/>
            <a:ext cx="3026481" cy="646331"/>
          </a:xfrm>
          <a:prstGeom prst="rect">
            <a:avLst/>
          </a:prstGeom>
          <a:noFill/>
          <a:ln>
            <a:noFill/>
          </a:ln>
        </p:spPr>
        <p:txBody>
          <a:bodyPr spcFirstLastPara="1" wrap="square" lIns="91425" tIns="45700" rIns="91425" bIns="45700" anchor="t" anchorCtr="0">
            <a:spAutoFit/>
          </a:bodyPr>
          <a:lstStyle/>
          <a:p>
            <a:r>
              <a:rPr lang="en-US" sz="3600" dirty="0">
                <a:solidFill>
                  <a:prstClr val="black"/>
                </a:solidFill>
                <a:latin typeface="Segoe UI" panose="020B0502040204020203" pitchFamily="34" charset="0"/>
                <a:ea typeface="Play"/>
                <a:cs typeface="Segoe UI" panose="020B0502040204020203" pitchFamily="34" charset="0"/>
                <a:sym typeface="Play"/>
              </a:rPr>
              <a:t>Windows 13</a:t>
            </a:r>
            <a:endParaRPr sz="3600" dirty="0">
              <a:solidFill>
                <a:prstClr val="black"/>
              </a:solidFill>
              <a:latin typeface="Segoe UI" panose="020B0502040204020203" pitchFamily="34" charset="0"/>
              <a:ea typeface="Play"/>
              <a:cs typeface="Segoe UI" panose="020B0502040204020203" pitchFamily="34" charset="0"/>
              <a:sym typeface="Play"/>
            </a:endParaRPr>
          </a:p>
        </p:txBody>
      </p:sp>
      <p:sp>
        <p:nvSpPr>
          <p:cNvPr id="45" name="TextBox 44">
            <a:extLst>
              <a:ext uri="{FF2B5EF4-FFF2-40B4-BE49-F238E27FC236}">
                <a16:creationId xmlns:a16="http://schemas.microsoft.com/office/drawing/2014/main" id="{26A3F4C2-EC9F-35ED-F152-777E51816398}"/>
              </a:ext>
            </a:extLst>
          </p:cNvPr>
          <p:cNvSpPr txBox="1"/>
          <p:nvPr/>
        </p:nvSpPr>
        <p:spPr>
          <a:xfrm>
            <a:off x="3281666" y="2551313"/>
            <a:ext cx="2597869" cy="307777"/>
          </a:xfrm>
          <a:prstGeom prst="rect">
            <a:avLst/>
          </a:prstGeom>
          <a:noFill/>
        </p:spPr>
        <p:txBody>
          <a:bodyPr wrap="square" rtlCol="0">
            <a:spAutoFit/>
          </a:bodyPr>
          <a:lstStyle/>
          <a:p>
            <a:pPr defTabSz="457200"/>
            <a:r>
              <a:rPr lang="en-US" sz="1400" dirty="0">
                <a:solidFill>
                  <a:prstClr val="black"/>
                </a:solidFill>
                <a:latin typeface="Segoe UI Variable Display Semib" pitchFamily="2" charset="0"/>
                <a:ea typeface="Segoe UI Historic" panose="020B0502040204020203" pitchFamily="34" charset="0"/>
                <a:cs typeface="Segoe UI Semibold" panose="020B0702040204020203" pitchFamily="34" charset="0"/>
              </a:rPr>
              <a:t>Language to Install</a:t>
            </a:r>
            <a:endParaRPr lang="en-CA" sz="1400" dirty="0">
              <a:solidFill>
                <a:prstClr val="black"/>
              </a:solidFill>
              <a:latin typeface="Segoe UI Variable Display Semib" pitchFamily="2" charset="0"/>
              <a:ea typeface="Segoe UI Historic" panose="020B0502040204020203" pitchFamily="34" charset="0"/>
              <a:cs typeface="Segoe UI Semibold" panose="020B0702040204020203" pitchFamily="34" charset="0"/>
            </a:endParaRPr>
          </a:p>
        </p:txBody>
      </p:sp>
      <p:sp>
        <p:nvSpPr>
          <p:cNvPr id="46" name="TextBox 45">
            <a:extLst>
              <a:ext uri="{FF2B5EF4-FFF2-40B4-BE49-F238E27FC236}">
                <a16:creationId xmlns:a16="http://schemas.microsoft.com/office/drawing/2014/main" id="{6BCE7959-F0E4-A1B7-7EEB-F968A04F08EB}"/>
              </a:ext>
            </a:extLst>
          </p:cNvPr>
          <p:cNvSpPr txBox="1"/>
          <p:nvPr/>
        </p:nvSpPr>
        <p:spPr>
          <a:xfrm>
            <a:off x="2922621" y="3091171"/>
            <a:ext cx="2597869" cy="307777"/>
          </a:xfrm>
          <a:prstGeom prst="rect">
            <a:avLst/>
          </a:prstGeom>
          <a:noFill/>
        </p:spPr>
        <p:txBody>
          <a:bodyPr wrap="square" rtlCol="0">
            <a:spAutoFit/>
          </a:bodyPr>
          <a:lstStyle/>
          <a:p>
            <a:pPr defTabSz="457200"/>
            <a:r>
              <a:rPr lang="en-US" sz="1400" dirty="0">
                <a:solidFill>
                  <a:prstClr val="black"/>
                </a:solidFill>
                <a:latin typeface="Segoe UI Variable Display Semib" pitchFamily="2" charset="0"/>
                <a:ea typeface="Segoe UI Historic" panose="020B0502040204020203" pitchFamily="34" charset="0"/>
                <a:cs typeface="Segoe UI Semibold" panose="020B0702040204020203" pitchFamily="34" charset="0"/>
              </a:rPr>
              <a:t>Time &amp; currency format </a:t>
            </a:r>
            <a:endParaRPr lang="en-CA" sz="1400" dirty="0">
              <a:solidFill>
                <a:prstClr val="black"/>
              </a:solidFill>
              <a:latin typeface="Segoe UI Variable Display Semib" pitchFamily="2" charset="0"/>
              <a:ea typeface="Segoe UI Historic" panose="020B0502040204020203" pitchFamily="34" charset="0"/>
              <a:cs typeface="Segoe UI Semibold" panose="020B0702040204020203" pitchFamily="34" charset="0"/>
            </a:endParaRPr>
          </a:p>
        </p:txBody>
      </p:sp>
      <p:sp>
        <p:nvSpPr>
          <p:cNvPr id="47" name="TextBox 46">
            <a:extLst>
              <a:ext uri="{FF2B5EF4-FFF2-40B4-BE49-F238E27FC236}">
                <a16:creationId xmlns:a16="http://schemas.microsoft.com/office/drawing/2014/main" id="{BCAC2710-BD63-5023-E2C3-5B068E10D006}"/>
              </a:ext>
            </a:extLst>
          </p:cNvPr>
          <p:cNvSpPr txBox="1"/>
          <p:nvPr/>
        </p:nvSpPr>
        <p:spPr>
          <a:xfrm>
            <a:off x="2733376" y="3601940"/>
            <a:ext cx="2597869" cy="307777"/>
          </a:xfrm>
          <a:prstGeom prst="rect">
            <a:avLst/>
          </a:prstGeom>
          <a:noFill/>
        </p:spPr>
        <p:txBody>
          <a:bodyPr wrap="square" rtlCol="0">
            <a:spAutoFit/>
          </a:bodyPr>
          <a:lstStyle/>
          <a:p>
            <a:pPr defTabSz="457200"/>
            <a:r>
              <a:rPr lang="en-US" sz="1400" dirty="0">
                <a:solidFill>
                  <a:prstClr val="black"/>
                </a:solidFill>
                <a:latin typeface="Segoe UI Variable Display Semib" pitchFamily="2" charset="0"/>
                <a:ea typeface="Segoe UI Historic" panose="020B0502040204020203" pitchFamily="34" charset="0"/>
                <a:cs typeface="Segoe UI Semibold" panose="020B0702040204020203" pitchFamily="34" charset="0"/>
              </a:rPr>
              <a:t>Keyboard or input method</a:t>
            </a:r>
            <a:endParaRPr lang="en-CA" sz="1400" dirty="0">
              <a:solidFill>
                <a:prstClr val="black"/>
              </a:solidFill>
              <a:latin typeface="Segoe UI Variable Display Semib" pitchFamily="2" charset="0"/>
              <a:ea typeface="Segoe UI Historic" panose="020B0502040204020203" pitchFamily="34" charset="0"/>
              <a:cs typeface="Segoe UI Semibold" panose="020B0702040204020203" pitchFamily="34" charset="0"/>
            </a:endParaRPr>
          </a:p>
        </p:txBody>
      </p:sp>
      <p:sp>
        <p:nvSpPr>
          <p:cNvPr id="50" name="Obdĺžnik: zaoblené rohy 7">
            <a:extLst>
              <a:ext uri="{FF2B5EF4-FFF2-40B4-BE49-F238E27FC236}">
                <a16:creationId xmlns:a16="http://schemas.microsoft.com/office/drawing/2014/main" id="{05BA833F-E333-03BC-661B-8F6DC9AA86DE}"/>
              </a:ext>
            </a:extLst>
          </p:cNvPr>
          <p:cNvSpPr/>
          <p:nvPr/>
        </p:nvSpPr>
        <p:spPr>
          <a:xfrm>
            <a:off x="8442831" y="5252217"/>
            <a:ext cx="912843" cy="389037"/>
          </a:xfrm>
          <a:prstGeom prst="roundRect">
            <a:avLst>
              <a:gd name="adj" fmla="val 30000"/>
            </a:avLst>
          </a:prstGeom>
          <a:solidFill>
            <a:srgbClr val="7030A0">
              <a:alpha val="70000"/>
            </a:srgb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sk-SK" sz="1600" dirty="0">
                <a:latin typeface="Segoe UI Variable Display" pitchFamily="2" charset="0"/>
              </a:rPr>
              <a:t>Next</a:t>
            </a:r>
          </a:p>
        </p:txBody>
      </p:sp>
      <p:pic>
        <p:nvPicPr>
          <p:cNvPr id="2" name="Google Shape;161;p13" descr="Close with solid fill">
            <a:extLst>
              <a:ext uri="{FF2B5EF4-FFF2-40B4-BE49-F238E27FC236}">
                <a16:creationId xmlns:a16="http://schemas.microsoft.com/office/drawing/2014/main" id="{DA5E91FB-7C73-1916-811B-C16BDD5B6BB7}"/>
              </a:ext>
            </a:extLst>
          </p:cNvPr>
          <p:cNvPicPr preferRelativeResize="0"/>
          <p:nvPr/>
        </p:nvPicPr>
        <p:blipFill rotWithShape="1">
          <a:blip r:embed="rId15">
            <a:alphaModFix/>
          </a:blip>
          <a:srcRect/>
          <a:stretch/>
        </p:blipFill>
        <p:spPr>
          <a:xfrm>
            <a:off x="9172736" y="1015573"/>
            <a:ext cx="274311" cy="274311"/>
          </a:xfrm>
          <a:prstGeom prst="rect">
            <a:avLst/>
          </a:prstGeom>
          <a:noFill/>
          <a:ln>
            <a:noFill/>
          </a:ln>
        </p:spPr>
      </p:pic>
    </p:spTree>
    <p:extLst>
      <p:ext uri="{BB962C8B-B14F-4D97-AF65-F5344CB8AC3E}">
        <p14:creationId xmlns:p14="http://schemas.microsoft.com/office/powerpoint/2010/main" val="2074133876"/>
      </p:ext>
    </p:extLst>
  </p:cSld>
  <p:clrMapOvr>
    <a:masterClrMapping/>
  </p:clrMapOvr>
  <mc:AlternateContent xmlns:mc="http://schemas.openxmlformats.org/markup-compatibility/2006" xmlns:p159="http://schemas.microsoft.com/office/powerpoint/2015/09/main">
    <mc:Choice Requires="p159">
      <p:transition>
        <p159:morph option="byChar"/>
      </p:transition>
    </mc:Choice>
    <mc:Fallback xmlns="">
      <p:transition>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60000"/>
            <a:lum/>
          </a:blip>
          <a:srcRect/>
          <a:stretch>
            <a:fillRect t="-9000" b="-9000"/>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E990F4-7164-110E-7417-98B5E85EACD9}"/>
              </a:ext>
            </a:extLst>
          </p:cNvPr>
          <p:cNvPicPr>
            <a:picLocks noChangeAspect="1"/>
          </p:cNvPicPr>
          <p:nvPr/>
        </p:nvPicPr>
        <p:blipFill>
          <a:blip r:embed="rId3">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4016793" y="49564"/>
            <a:ext cx="1020636" cy="1023095"/>
          </a:xfrm>
          <a:prstGeom prst="rect">
            <a:avLst/>
          </a:prstGeom>
        </p:spPr>
      </p:pic>
      <p:sp>
        <p:nvSpPr>
          <p:cNvPr id="2" name="TextBox 1">
            <a:extLst>
              <a:ext uri="{FF2B5EF4-FFF2-40B4-BE49-F238E27FC236}">
                <a16:creationId xmlns:a16="http://schemas.microsoft.com/office/drawing/2014/main" id="{D41A48F6-1035-6F4A-9A3E-D9E4FD2D3945}"/>
              </a:ext>
            </a:extLst>
          </p:cNvPr>
          <p:cNvSpPr txBox="1"/>
          <p:nvPr/>
        </p:nvSpPr>
        <p:spPr>
          <a:xfrm>
            <a:off x="5037429" y="268723"/>
            <a:ext cx="3526279"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Segoe UI" panose="020B0502040204020203" pitchFamily="34" charset="0"/>
                <a:ea typeface="Segoe UI Historic" panose="020B0502040204020203" pitchFamily="34" charset="0"/>
                <a:cs typeface="Segoe UI" panose="020B0502040204020203" pitchFamily="34" charset="0"/>
              </a:rPr>
              <a:t>Windows 13 2024</a:t>
            </a:r>
            <a:endParaRPr kumimoji="0" lang="en-CA" sz="3200" b="0" i="0" u="none" strike="noStrike" kern="1200" cap="none" spc="0" normalizeH="0" baseline="0" noProof="0" dirty="0">
              <a:ln>
                <a:noFill/>
              </a:ln>
              <a:solidFill>
                <a:prstClr val="black"/>
              </a:solidFill>
              <a:effectLst/>
              <a:uLnTx/>
              <a:uFillTx/>
              <a:latin typeface="Segoe UI" panose="020B0502040204020203" pitchFamily="34" charset="0"/>
              <a:ea typeface="Segoe UI Historic" panose="020B0502040204020203" pitchFamily="34" charset="0"/>
              <a:cs typeface="Segoe UI" panose="020B0502040204020203" pitchFamily="34" charset="0"/>
            </a:endParaRPr>
          </a:p>
        </p:txBody>
      </p:sp>
      <p:pic>
        <p:nvPicPr>
          <p:cNvPr id="4" name="Google Shape;111;p18">
            <a:extLst>
              <a:ext uri="{FF2B5EF4-FFF2-40B4-BE49-F238E27FC236}">
                <a16:creationId xmlns:a16="http://schemas.microsoft.com/office/drawing/2014/main" id="{964DE606-48BC-10F9-58D8-CC839802971B}"/>
              </a:ext>
            </a:extLst>
          </p:cNvPr>
          <p:cNvPicPr preferRelativeResize="0"/>
          <p:nvPr/>
        </p:nvPicPr>
        <p:blipFill>
          <a:blip r:embed="rId4">
            <a:extLst>
              <a:ext uri="{BEBA8EAE-BF5A-486C-A8C5-ECC9F3942E4B}">
                <a14:imgProps xmlns:a14="http://schemas.microsoft.com/office/drawing/2010/main">
                  <a14:imgLayer r:embed="rId5">
                    <a14:imgEffect>
                      <a14:artisticBlur/>
                    </a14:imgEffect>
                  </a14:imgLayer>
                </a14:imgProps>
              </a:ext>
              <a:ext uri="{28A0092B-C50C-407E-A947-70E740481C1C}">
                <a14:useLocalDpi xmlns:a14="http://schemas.microsoft.com/office/drawing/2010/main" val="0"/>
              </a:ext>
            </a:extLst>
          </a:blip>
          <a:srcRect t="33709" b="33709"/>
          <a:stretch/>
        </p:blipFill>
        <p:spPr>
          <a:xfrm>
            <a:off x="705853" y="24426734"/>
            <a:ext cx="11053010" cy="4845880"/>
          </a:xfrm>
          <a:prstGeom prst="roundRect">
            <a:avLst>
              <a:gd name="adj" fmla="val 8458"/>
            </a:avLst>
          </a:prstGeom>
          <a:noFill/>
          <a:ln>
            <a:noFill/>
          </a:ln>
        </p:spPr>
      </p:pic>
      <p:pic>
        <p:nvPicPr>
          <p:cNvPr id="5" name="Google Shape;111;p18">
            <a:extLst>
              <a:ext uri="{FF2B5EF4-FFF2-40B4-BE49-F238E27FC236}">
                <a16:creationId xmlns:a16="http://schemas.microsoft.com/office/drawing/2014/main" id="{24A700D1-7524-7056-625E-8B50E959CEEA}"/>
              </a:ext>
            </a:extLst>
          </p:cNvPr>
          <p:cNvPicPr preferRelativeResize="0"/>
          <p:nvPr/>
        </p:nvPicPr>
        <p:blipFill>
          <a:blip r:embed="rId4">
            <a:extLst>
              <a:ext uri="{BEBA8EAE-BF5A-486C-A8C5-ECC9F3942E4B}">
                <a14:imgProps xmlns:a14="http://schemas.microsoft.com/office/drawing/2010/main">
                  <a14:imgLayer r:embed="rId5">
                    <a14:imgEffect>
                      <a14:artisticBlur/>
                    </a14:imgEffect>
                  </a14:imgLayer>
                </a14:imgProps>
              </a:ext>
              <a:ext uri="{28A0092B-C50C-407E-A947-70E740481C1C}">
                <a14:useLocalDpi xmlns:a14="http://schemas.microsoft.com/office/drawing/2010/main" val="0"/>
              </a:ext>
            </a:extLst>
          </a:blip>
          <a:srcRect t="33709" b="33709"/>
          <a:stretch/>
        </p:blipFill>
        <p:spPr>
          <a:xfrm>
            <a:off x="705853" y="1109555"/>
            <a:ext cx="11053010" cy="4845880"/>
          </a:xfrm>
          <a:prstGeom prst="roundRect">
            <a:avLst>
              <a:gd name="adj" fmla="val 8458"/>
            </a:avLst>
          </a:prstGeom>
          <a:noFill/>
          <a:ln>
            <a:noFill/>
          </a:ln>
        </p:spPr>
      </p:pic>
      <p:pic>
        <p:nvPicPr>
          <p:cNvPr id="6" name="Obrázok 4">
            <a:extLst>
              <a:ext uri="{FF2B5EF4-FFF2-40B4-BE49-F238E27FC236}">
                <a16:creationId xmlns:a16="http://schemas.microsoft.com/office/drawing/2014/main" id="{76BE835C-F667-7745-67F2-897B9F571D2B}"/>
              </a:ext>
            </a:extLst>
          </p:cNvPr>
          <p:cNvPicPr>
            <a:picLocks noChangeAspect="1"/>
          </p:cNvPicPr>
          <p:nvPr/>
        </p:nvPicPr>
        <p:blipFill>
          <a:blip r:embed="rId6"/>
          <a:stretch>
            <a:fillRect/>
          </a:stretch>
        </p:blipFill>
        <p:spPr>
          <a:xfrm>
            <a:off x="2372265" y="20720969"/>
            <a:ext cx="1570007" cy="1570007"/>
          </a:xfrm>
          <a:prstGeom prst="rect">
            <a:avLst/>
          </a:prstGeom>
        </p:spPr>
      </p:pic>
      <p:pic>
        <p:nvPicPr>
          <p:cNvPr id="7" name="Obrázok 7">
            <a:extLst>
              <a:ext uri="{FF2B5EF4-FFF2-40B4-BE49-F238E27FC236}">
                <a16:creationId xmlns:a16="http://schemas.microsoft.com/office/drawing/2014/main" id="{5D21B1E5-DA68-2B7D-E259-40E8583F9118}"/>
              </a:ext>
            </a:extLst>
          </p:cNvPr>
          <p:cNvPicPr>
            <a:picLocks noChangeAspect="1"/>
          </p:cNvPicPr>
          <p:nvPr/>
        </p:nvPicPr>
        <p:blipFill>
          <a:blip r:embed="rId7"/>
          <a:stretch>
            <a:fillRect/>
          </a:stretch>
        </p:blipFill>
        <p:spPr>
          <a:xfrm>
            <a:off x="3157267" y="21300736"/>
            <a:ext cx="517585" cy="517585"/>
          </a:xfrm>
          <a:prstGeom prst="rect">
            <a:avLst/>
          </a:prstGeom>
        </p:spPr>
      </p:pic>
      <p:sp>
        <p:nvSpPr>
          <p:cNvPr id="8" name="BlokTextu 8">
            <a:extLst>
              <a:ext uri="{FF2B5EF4-FFF2-40B4-BE49-F238E27FC236}">
                <a16:creationId xmlns:a16="http://schemas.microsoft.com/office/drawing/2014/main" id="{193D9127-5FEB-6384-B3EC-2DED42736C97}"/>
              </a:ext>
            </a:extLst>
          </p:cNvPr>
          <p:cNvSpPr txBox="1"/>
          <p:nvPr/>
        </p:nvSpPr>
        <p:spPr>
          <a:xfrm>
            <a:off x="4813540" y="19508959"/>
            <a:ext cx="498606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sk-SK" sz="2400" b="0" i="0" u="none" strike="noStrike" kern="1200" cap="none" spc="0" normalizeH="0" baseline="0" noProof="0" dirty="0">
                <a:ln>
                  <a:noFill/>
                </a:ln>
                <a:solidFill>
                  <a:prstClr val="black"/>
                </a:solidFill>
                <a:effectLst/>
                <a:uLnTx/>
                <a:uFillTx/>
                <a:latin typeface="Segoe UI Variable Display" pitchFamily="2" charset="0"/>
                <a:ea typeface="+mn-ea"/>
                <a:cs typeface="+mn-cs"/>
              </a:rPr>
              <a:t>Is this the right country or region?</a:t>
            </a:r>
          </a:p>
        </p:txBody>
      </p:sp>
      <p:sp>
        <p:nvSpPr>
          <p:cNvPr id="9" name="Obdĺžnik: zaoblené rohy 9">
            <a:extLst>
              <a:ext uri="{FF2B5EF4-FFF2-40B4-BE49-F238E27FC236}">
                <a16:creationId xmlns:a16="http://schemas.microsoft.com/office/drawing/2014/main" id="{E291102D-48F6-9B7D-47DC-00D321A2A1F3}"/>
              </a:ext>
            </a:extLst>
          </p:cNvPr>
          <p:cNvSpPr/>
          <p:nvPr/>
        </p:nvSpPr>
        <p:spPr>
          <a:xfrm>
            <a:off x="5372196" y="20563830"/>
            <a:ext cx="3597215" cy="2447451"/>
          </a:xfrm>
          <a:prstGeom prst="roundRect">
            <a:avLst>
              <a:gd name="adj" fmla="val 7240"/>
            </a:avLst>
          </a:prstGeom>
          <a:solidFill>
            <a:schemeClr val="bg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sk-SK"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10" name="Obrázok 11">
            <a:extLst>
              <a:ext uri="{FF2B5EF4-FFF2-40B4-BE49-F238E27FC236}">
                <a16:creationId xmlns:a16="http://schemas.microsoft.com/office/drawing/2014/main" id="{E67144BA-A2DA-1D13-AEEC-3CAADD91FAB8}"/>
              </a:ext>
            </a:extLst>
          </p:cNvPr>
          <p:cNvPicPr>
            <a:picLocks noChangeAspect="1"/>
          </p:cNvPicPr>
          <p:nvPr/>
        </p:nvPicPr>
        <p:blipFill>
          <a:blip r:embed="rId8"/>
          <a:stretch>
            <a:fillRect/>
          </a:stretch>
        </p:blipFill>
        <p:spPr>
          <a:xfrm>
            <a:off x="5490355" y="20647284"/>
            <a:ext cx="297971" cy="297971"/>
          </a:xfrm>
          <a:prstGeom prst="rect">
            <a:avLst/>
          </a:prstGeom>
        </p:spPr>
      </p:pic>
      <p:sp>
        <p:nvSpPr>
          <p:cNvPr id="11" name="Obdĺžnik: zaoblené rohy 17">
            <a:extLst>
              <a:ext uri="{FF2B5EF4-FFF2-40B4-BE49-F238E27FC236}">
                <a16:creationId xmlns:a16="http://schemas.microsoft.com/office/drawing/2014/main" id="{6A41660C-5710-D952-3486-3402DF047AC9}"/>
              </a:ext>
            </a:extLst>
          </p:cNvPr>
          <p:cNvSpPr/>
          <p:nvPr/>
        </p:nvSpPr>
        <p:spPr>
          <a:xfrm>
            <a:off x="5490355" y="21262418"/>
            <a:ext cx="3366362" cy="946608"/>
          </a:xfrm>
          <a:prstGeom prst="roundRect">
            <a:avLst>
              <a:gd name="adj" fmla="val 13933"/>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sk-SK"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12" name="Obrázok 13">
            <a:extLst>
              <a:ext uri="{FF2B5EF4-FFF2-40B4-BE49-F238E27FC236}">
                <a16:creationId xmlns:a16="http://schemas.microsoft.com/office/drawing/2014/main" id="{96A3A9EE-717A-1DC0-DFE2-A8671988DE47}"/>
              </a:ext>
            </a:extLst>
          </p:cNvPr>
          <p:cNvPicPr>
            <a:picLocks noChangeAspect="1"/>
          </p:cNvPicPr>
          <p:nvPr/>
        </p:nvPicPr>
        <p:blipFill>
          <a:blip r:embed="rId9"/>
          <a:stretch>
            <a:fillRect/>
          </a:stretch>
        </p:blipFill>
        <p:spPr>
          <a:xfrm>
            <a:off x="5598916" y="21257440"/>
            <a:ext cx="476250" cy="476250"/>
          </a:xfrm>
          <a:prstGeom prst="rect">
            <a:avLst/>
          </a:prstGeom>
        </p:spPr>
      </p:pic>
      <p:pic>
        <p:nvPicPr>
          <p:cNvPr id="13" name="Obrázok 15">
            <a:extLst>
              <a:ext uri="{FF2B5EF4-FFF2-40B4-BE49-F238E27FC236}">
                <a16:creationId xmlns:a16="http://schemas.microsoft.com/office/drawing/2014/main" id="{4CFB92ED-A992-EF3B-81D7-7E93A1480A48}"/>
              </a:ext>
            </a:extLst>
          </p:cNvPr>
          <p:cNvPicPr>
            <a:picLocks noChangeAspect="1"/>
          </p:cNvPicPr>
          <p:nvPr/>
        </p:nvPicPr>
        <p:blipFill>
          <a:blip r:embed="rId10"/>
          <a:stretch>
            <a:fillRect/>
          </a:stretch>
        </p:blipFill>
        <p:spPr>
          <a:xfrm>
            <a:off x="5598916" y="22267579"/>
            <a:ext cx="476250" cy="476250"/>
          </a:xfrm>
          <a:prstGeom prst="rect">
            <a:avLst/>
          </a:prstGeom>
        </p:spPr>
      </p:pic>
      <p:sp>
        <p:nvSpPr>
          <p:cNvPr id="14" name="BlokTextu 16">
            <a:extLst>
              <a:ext uri="{FF2B5EF4-FFF2-40B4-BE49-F238E27FC236}">
                <a16:creationId xmlns:a16="http://schemas.microsoft.com/office/drawing/2014/main" id="{73E82C6E-D908-B415-231F-D796AD9DD047}"/>
              </a:ext>
            </a:extLst>
          </p:cNvPr>
          <p:cNvSpPr txBox="1"/>
          <p:nvPr/>
        </p:nvSpPr>
        <p:spPr>
          <a:xfrm>
            <a:off x="6095999" y="21363636"/>
            <a:ext cx="1771830"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egoe UI Variable Display" pitchFamily="2" charset="0"/>
                <a:ea typeface="+mn-ea"/>
                <a:cs typeface="+mn-cs"/>
              </a:rPr>
              <a:t>English</a:t>
            </a:r>
            <a:endParaRPr kumimoji="0" lang="sk-SK" sz="1400" b="0" i="0" u="none" strike="noStrike" kern="1200" cap="none" spc="0" normalizeH="0" baseline="0" noProof="0" dirty="0">
              <a:ln>
                <a:noFill/>
              </a:ln>
              <a:solidFill>
                <a:prstClr val="black"/>
              </a:solidFill>
              <a:effectLst/>
              <a:uLnTx/>
              <a:uFillTx/>
              <a:latin typeface="Segoe UI Variable Display" pitchFamily="2" charset="0"/>
              <a:ea typeface="+mn-ea"/>
              <a:cs typeface="+mn-cs"/>
            </a:endParaRPr>
          </a:p>
        </p:txBody>
      </p:sp>
      <p:sp>
        <p:nvSpPr>
          <p:cNvPr id="15" name="BlokTextu 18">
            <a:extLst>
              <a:ext uri="{FF2B5EF4-FFF2-40B4-BE49-F238E27FC236}">
                <a16:creationId xmlns:a16="http://schemas.microsoft.com/office/drawing/2014/main" id="{3A4D3282-406C-5F51-2C76-6A24C9E69859}"/>
              </a:ext>
            </a:extLst>
          </p:cNvPr>
          <p:cNvSpPr txBox="1"/>
          <p:nvPr/>
        </p:nvSpPr>
        <p:spPr>
          <a:xfrm>
            <a:off x="6095999" y="22369999"/>
            <a:ext cx="1771830"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sk-SK" sz="1400" b="0" i="0" u="none" strike="noStrike" kern="1200" cap="none" spc="0" normalizeH="0" baseline="0" noProof="0" dirty="0">
                <a:ln>
                  <a:noFill/>
                </a:ln>
                <a:solidFill>
                  <a:prstClr val="black"/>
                </a:solidFill>
                <a:effectLst/>
                <a:uLnTx/>
                <a:uFillTx/>
                <a:latin typeface="Segoe UI Variable Display" pitchFamily="2" charset="0"/>
                <a:ea typeface="+mn-ea"/>
                <a:cs typeface="+mn-cs"/>
              </a:rPr>
              <a:t>Slovenia</a:t>
            </a:r>
          </a:p>
        </p:txBody>
      </p:sp>
      <p:pic>
        <p:nvPicPr>
          <p:cNvPr id="17" name="Obrázok 20">
            <a:extLst>
              <a:ext uri="{FF2B5EF4-FFF2-40B4-BE49-F238E27FC236}">
                <a16:creationId xmlns:a16="http://schemas.microsoft.com/office/drawing/2014/main" id="{A2F12B7B-FE08-263A-64C3-E89DCA5D75D4}"/>
              </a:ext>
            </a:extLst>
          </p:cNvPr>
          <p:cNvPicPr>
            <a:picLocks noChangeAspect="1"/>
          </p:cNvPicPr>
          <p:nvPr/>
        </p:nvPicPr>
        <p:blipFill>
          <a:blip r:embed="rId11"/>
          <a:stretch>
            <a:fillRect/>
          </a:stretch>
        </p:blipFill>
        <p:spPr>
          <a:xfrm>
            <a:off x="11118455" y="23403330"/>
            <a:ext cx="455414" cy="455414"/>
          </a:xfrm>
          <a:prstGeom prst="rect">
            <a:avLst/>
          </a:prstGeom>
        </p:spPr>
      </p:pic>
      <p:pic>
        <p:nvPicPr>
          <p:cNvPr id="16" name="Obrázok 20">
            <a:extLst>
              <a:ext uri="{FF2B5EF4-FFF2-40B4-BE49-F238E27FC236}">
                <a16:creationId xmlns:a16="http://schemas.microsoft.com/office/drawing/2014/main" id="{A21F276D-F740-A3FB-51AF-55FAEAC477A9}"/>
              </a:ext>
            </a:extLst>
          </p:cNvPr>
          <p:cNvPicPr>
            <a:picLocks noChangeAspect="1"/>
          </p:cNvPicPr>
          <p:nvPr/>
        </p:nvPicPr>
        <p:blipFill>
          <a:blip r:embed="rId11"/>
          <a:stretch>
            <a:fillRect/>
          </a:stretch>
        </p:blipFill>
        <p:spPr>
          <a:xfrm>
            <a:off x="11118456" y="5326355"/>
            <a:ext cx="455414" cy="455414"/>
          </a:xfrm>
          <a:prstGeom prst="rect">
            <a:avLst/>
          </a:prstGeom>
        </p:spPr>
      </p:pic>
      <p:pic>
        <p:nvPicPr>
          <p:cNvPr id="18" name="Obrázok 10">
            <a:extLst>
              <a:ext uri="{FF2B5EF4-FFF2-40B4-BE49-F238E27FC236}">
                <a16:creationId xmlns:a16="http://schemas.microsoft.com/office/drawing/2014/main" id="{1ECAE37F-242E-14DA-730D-11D1D89BCC58}"/>
              </a:ext>
            </a:extLst>
          </p:cNvPr>
          <p:cNvPicPr>
            <a:picLocks noChangeAspect="1"/>
          </p:cNvPicPr>
          <p:nvPr/>
        </p:nvPicPr>
        <p:blipFill>
          <a:blip r:embed="rId12"/>
          <a:stretch>
            <a:fillRect/>
          </a:stretch>
        </p:blipFill>
        <p:spPr>
          <a:xfrm>
            <a:off x="829145" y="5437715"/>
            <a:ext cx="455414" cy="455414"/>
          </a:xfrm>
          <a:prstGeom prst="rect">
            <a:avLst/>
          </a:prstGeom>
        </p:spPr>
      </p:pic>
    </p:spTree>
    <p:extLst>
      <p:ext uri="{BB962C8B-B14F-4D97-AF65-F5344CB8AC3E}">
        <p14:creationId xmlns:p14="http://schemas.microsoft.com/office/powerpoint/2010/main" val="1300263155"/>
      </p:ext>
    </p:extLst>
  </p:cSld>
  <p:clrMapOvr>
    <a:masterClrMapping/>
  </p:clrMapOvr>
  <mc:AlternateContent xmlns:mc="http://schemas.openxmlformats.org/markup-compatibility/2006" xmlns:p159="http://schemas.microsoft.com/office/powerpoint/2015/09/main">
    <mc:Choice Requires="p159">
      <p:transition advTm="2000">
        <p159:morph option="byObject"/>
      </p:transition>
    </mc:Choice>
    <mc:Fallback xmlns="">
      <p:transition advTm="2000">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60000"/>
            <a:lum/>
          </a:blip>
          <a:srcRect/>
          <a:stretch>
            <a:fillRect t="-9000" b="-9000"/>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E990F4-7164-110E-7417-98B5E85EACD9}"/>
              </a:ext>
            </a:extLst>
          </p:cNvPr>
          <p:cNvPicPr>
            <a:picLocks noChangeAspect="1"/>
          </p:cNvPicPr>
          <p:nvPr/>
        </p:nvPicPr>
        <p:blipFill>
          <a:blip r:embed="rId3">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4016793" y="49564"/>
            <a:ext cx="1020636" cy="1023095"/>
          </a:xfrm>
          <a:prstGeom prst="rect">
            <a:avLst/>
          </a:prstGeom>
        </p:spPr>
      </p:pic>
      <p:sp>
        <p:nvSpPr>
          <p:cNvPr id="2" name="TextBox 1">
            <a:extLst>
              <a:ext uri="{FF2B5EF4-FFF2-40B4-BE49-F238E27FC236}">
                <a16:creationId xmlns:a16="http://schemas.microsoft.com/office/drawing/2014/main" id="{D41A48F6-1035-6F4A-9A3E-D9E4FD2D3945}"/>
              </a:ext>
            </a:extLst>
          </p:cNvPr>
          <p:cNvSpPr txBox="1"/>
          <p:nvPr/>
        </p:nvSpPr>
        <p:spPr>
          <a:xfrm>
            <a:off x="5037429" y="268723"/>
            <a:ext cx="3526279"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Segoe UI" panose="020B0502040204020203" pitchFamily="34" charset="0"/>
                <a:ea typeface="Segoe UI Historic" panose="020B0502040204020203" pitchFamily="34" charset="0"/>
                <a:cs typeface="Segoe UI" panose="020B0502040204020203" pitchFamily="34" charset="0"/>
              </a:rPr>
              <a:t>Windows 13 2024</a:t>
            </a:r>
            <a:endParaRPr kumimoji="0" lang="en-CA" sz="3200" b="0" i="0" u="none" strike="noStrike" kern="1200" cap="none" spc="0" normalizeH="0" baseline="0" noProof="0" dirty="0">
              <a:ln>
                <a:noFill/>
              </a:ln>
              <a:solidFill>
                <a:prstClr val="black"/>
              </a:solidFill>
              <a:effectLst/>
              <a:uLnTx/>
              <a:uFillTx/>
              <a:latin typeface="Segoe UI" panose="020B0502040204020203" pitchFamily="34" charset="0"/>
              <a:ea typeface="Segoe UI Historic" panose="020B0502040204020203" pitchFamily="34" charset="0"/>
              <a:cs typeface="Segoe UI" panose="020B0502040204020203" pitchFamily="34" charset="0"/>
            </a:endParaRPr>
          </a:p>
        </p:txBody>
      </p:sp>
      <p:pic>
        <p:nvPicPr>
          <p:cNvPr id="4" name="Google Shape;111;p18">
            <a:extLst>
              <a:ext uri="{FF2B5EF4-FFF2-40B4-BE49-F238E27FC236}">
                <a16:creationId xmlns:a16="http://schemas.microsoft.com/office/drawing/2014/main" id="{964DE606-48BC-10F9-58D8-CC839802971B}"/>
              </a:ext>
            </a:extLst>
          </p:cNvPr>
          <p:cNvPicPr preferRelativeResize="0"/>
          <p:nvPr/>
        </p:nvPicPr>
        <p:blipFill>
          <a:blip r:embed="rId4">
            <a:extLst>
              <a:ext uri="{BEBA8EAE-BF5A-486C-A8C5-ECC9F3942E4B}">
                <a14:imgProps xmlns:a14="http://schemas.microsoft.com/office/drawing/2010/main">
                  <a14:imgLayer r:embed="rId5">
                    <a14:imgEffect>
                      <a14:artisticBlur/>
                    </a14:imgEffect>
                  </a14:imgLayer>
                </a14:imgProps>
              </a:ext>
              <a:ext uri="{28A0092B-C50C-407E-A947-70E740481C1C}">
                <a14:useLocalDpi xmlns:a14="http://schemas.microsoft.com/office/drawing/2010/main" val="0"/>
              </a:ext>
            </a:extLst>
          </a:blip>
          <a:srcRect t="33709" b="33709"/>
          <a:stretch/>
        </p:blipFill>
        <p:spPr>
          <a:xfrm>
            <a:off x="705853" y="24426734"/>
            <a:ext cx="11053010" cy="4845880"/>
          </a:xfrm>
          <a:prstGeom prst="roundRect">
            <a:avLst>
              <a:gd name="adj" fmla="val 8458"/>
            </a:avLst>
          </a:prstGeom>
          <a:noFill/>
          <a:ln>
            <a:noFill/>
          </a:ln>
        </p:spPr>
      </p:pic>
      <p:pic>
        <p:nvPicPr>
          <p:cNvPr id="5" name="Google Shape;111;p18">
            <a:extLst>
              <a:ext uri="{FF2B5EF4-FFF2-40B4-BE49-F238E27FC236}">
                <a16:creationId xmlns:a16="http://schemas.microsoft.com/office/drawing/2014/main" id="{24A700D1-7524-7056-625E-8B50E959CEEA}"/>
              </a:ext>
            </a:extLst>
          </p:cNvPr>
          <p:cNvPicPr preferRelativeResize="0"/>
          <p:nvPr/>
        </p:nvPicPr>
        <p:blipFill>
          <a:blip r:embed="rId4">
            <a:extLst>
              <a:ext uri="{BEBA8EAE-BF5A-486C-A8C5-ECC9F3942E4B}">
                <a14:imgProps xmlns:a14="http://schemas.microsoft.com/office/drawing/2010/main">
                  <a14:imgLayer r:embed="rId5">
                    <a14:imgEffect>
                      <a14:artisticBlur/>
                    </a14:imgEffect>
                  </a14:imgLayer>
                </a14:imgProps>
              </a:ext>
              <a:ext uri="{28A0092B-C50C-407E-A947-70E740481C1C}">
                <a14:useLocalDpi xmlns:a14="http://schemas.microsoft.com/office/drawing/2010/main" val="0"/>
              </a:ext>
            </a:extLst>
          </a:blip>
          <a:srcRect t="33709" b="33709"/>
          <a:stretch/>
        </p:blipFill>
        <p:spPr>
          <a:xfrm>
            <a:off x="705853" y="1109555"/>
            <a:ext cx="11053010" cy="4845880"/>
          </a:xfrm>
          <a:prstGeom prst="roundRect">
            <a:avLst>
              <a:gd name="adj" fmla="val 8458"/>
            </a:avLst>
          </a:prstGeom>
          <a:noFill/>
          <a:ln>
            <a:noFill/>
          </a:ln>
        </p:spPr>
      </p:pic>
      <p:pic>
        <p:nvPicPr>
          <p:cNvPr id="6" name="Obrázok 4">
            <a:extLst>
              <a:ext uri="{FF2B5EF4-FFF2-40B4-BE49-F238E27FC236}">
                <a16:creationId xmlns:a16="http://schemas.microsoft.com/office/drawing/2014/main" id="{76BE835C-F667-7745-67F2-897B9F571D2B}"/>
              </a:ext>
            </a:extLst>
          </p:cNvPr>
          <p:cNvPicPr>
            <a:picLocks noChangeAspect="1"/>
          </p:cNvPicPr>
          <p:nvPr/>
        </p:nvPicPr>
        <p:blipFill>
          <a:blip r:embed="rId6"/>
          <a:stretch>
            <a:fillRect/>
          </a:stretch>
        </p:blipFill>
        <p:spPr>
          <a:xfrm>
            <a:off x="2372265" y="20720969"/>
            <a:ext cx="1570007" cy="1570007"/>
          </a:xfrm>
          <a:prstGeom prst="rect">
            <a:avLst/>
          </a:prstGeom>
        </p:spPr>
      </p:pic>
      <p:pic>
        <p:nvPicPr>
          <p:cNvPr id="7" name="Obrázok 7">
            <a:extLst>
              <a:ext uri="{FF2B5EF4-FFF2-40B4-BE49-F238E27FC236}">
                <a16:creationId xmlns:a16="http://schemas.microsoft.com/office/drawing/2014/main" id="{5D21B1E5-DA68-2B7D-E259-40E8583F9118}"/>
              </a:ext>
            </a:extLst>
          </p:cNvPr>
          <p:cNvPicPr>
            <a:picLocks noChangeAspect="1"/>
          </p:cNvPicPr>
          <p:nvPr/>
        </p:nvPicPr>
        <p:blipFill>
          <a:blip r:embed="rId7"/>
          <a:stretch>
            <a:fillRect/>
          </a:stretch>
        </p:blipFill>
        <p:spPr>
          <a:xfrm>
            <a:off x="3157267" y="21300736"/>
            <a:ext cx="517585" cy="517585"/>
          </a:xfrm>
          <a:prstGeom prst="rect">
            <a:avLst/>
          </a:prstGeom>
        </p:spPr>
      </p:pic>
      <p:sp>
        <p:nvSpPr>
          <p:cNvPr id="8" name="BlokTextu 8">
            <a:extLst>
              <a:ext uri="{FF2B5EF4-FFF2-40B4-BE49-F238E27FC236}">
                <a16:creationId xmlns:a16="http://schemas.microsoft.com/office/drawing/2014/main" id="{193D9127-5FEB-6384-B3EC-2DED42736C97}"/>
              </a:ext>
            </a:extLst>
          </p:cNvPr>
          <p:cNvSpPr txBox="1"/>
          <p:nvPr/>
        </p:nvSpPr>
        <p:spPr>
          <a:xfrm>
            <a:off x="4813540" y="19508959"/>
            <a:ext cx="498606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sk-SK" sz="2400" b="0" i="0" u="none" strike="noStrike" kern="1200" cap="none" spc="0" normalizeH="0" baseline="0" noProof="0" dirty="0">
                <a:ln>
                  <a:noFill/>
                </a:ln>
                <a:solidFill>
                  <a:prstClr val="black"/>
                </a:solidFill>
                <a:effectLst/>
                <a:uLnTx/>
                <a:uFillTx/>
                <a:latin typeface="Segoe UI Variable Display" pitchFamily="2" charset="0"/>
                <a:ea typeface="+mn-ea"/>
                <a:cs typeface="+mn-cs"/>
              </a:rPr>
              <a:t>Is this the right country or region?</a:t>
            </a:r>
          </a:p>
        </p:txBody>
      </p:sp>
      <p:sp>
        <p:nvSpPr>
          <p:cNvPr id="9" name="Obdĺžnik: zaoblené rohy 9">
            <a:extLst>
              <a:ext uri="{FF2B5EF4-FFF2-40B4-BE49-F238E27FC236}">
                <a16:creationId xmlns:a16="http://schemas.microsoft.com/office/drawing/2014/main" id="{E291102D-48F6-9B7D-47DC-00D321A2A1F3}"/>
              </a:ext>
            </a:extLst>
          </p:cNvPr>
          <p:cNvSpPr/>
          <p:nvPr/>
        </p:nvSpPr>
        <p:spPr>
          <a:xfrm>
            <a:off x="5372196" y="20563830"/>
            <a:ext cx="3597215" cy="2447451"/>
          </a:xfrm>
          <a:prstGeom prst="roundRect">
            <a:avLst>
              <a:gd name="adj" fmla="val 7240"/>
            </a:avLst>
          </a:prstGeom>
          <a:solidFill>
            <a:schemeClr val="bg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sk-SK"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10" name="Obrázok 11">
            <a:extLst>
              <a:ext uri="{FF2B5EF4-FFF2-40B4-BE49-F238E27FC236}">
                <a16:creationId xmlns:a16="http://schemas.microsoft.com/office/drawing/2014/main" id="{E67144BA-A2DA-1D13-AEEC-3CAADD91FAB8}"/>
              </a:ext>
            </a:extLst>
          </p:cNvPr>
          <p:cNvPicPr>
            <a:picLocks noChangeAspect="1"/>
          </p:cNvPicPr>
          <p:nvPr/>
        </p:nvPicPr>
        <p:blipFill>
          <a:blip r:embed="rId8"/>
          <a:stretch>
            <a:fillRect/>
          </a:stretch>
        </p:blipFill>
        <p:spPr>
          <a:xfrm>
            <a:off x="5490355" y="20647284"/>
            <a:ext cx="297971" cy="297971"/>
          </a:xfrm>
          <a:prstGeom prst="rect">
            <a:avLst/>
          </a:prstGeom>
        </p:spPr>
      </p:pic>
      <p:sp>
        <p:nvSpPr>
          <p:cNvPr id="11" name="Obdĺžnik: zaoblené rohy 17">
            <a:extLst>
              <a:ext uri="{FF2B5EF4-FFF2-40B4-BE49-F238E27FC236}">
                <a16:creationId xmlns:a16="http://schemas.microsoft.com/office/drawing/2014/main" id="{6A41660C-5710-D952-3486-3402DF047AC9}"/>
              </a:ext>
            </a:extLst>
          </p:cNvPr>
          <p:cNvSpPr/>
          <p:nvPr/>
        </p:nvSpPr>
        <p:spPr>
          <a:xfrm>
            <a:off x="5490355" y="21262418"/>
            <a:ext cx="3366362" cy="946608"/>
          </a:xfrm>
          <a:prstGeom prst="roundRect">
            <a:avLst>
              <a:gd name="adj" fmla="val 13933"/>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sk-SK"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12" name="Obrázok 13">
            <a:extLst>
              <a:ext uri="{FF2B5EF4-FFF2-40B4-BE49-F238E27FC236}">
                <a16:creationId xmlns:a16="http://schemas.microsoft.com/office/drawing/2014/main" id="{96A3A9EE-717A-1DC0-DFE2-A8671988DE47}"/>
              </a:ext>
            </a:extLst>
          </p:cNvPr>
          <p:cNvPicPr>
            <a:picLocks noChangeAspect="1"/>
          </p:cNvPicPr>
          <p:nvPr/>
        </p:nvPicPr>
        <p:blipFill>
          <a:blip r:embed="rId9"/>
          <a:stretch>
            <a:fillRect/>
          </a:stretch>
        </p:blipFill>
        <p:spPr>
          <a:xfrm>
            <a:off x="5598916" y="21257440"/>
            <a:ext cx="476250" cy="476250"/>
          </a:xfrm>
          <a:prstGeom prst="rect">
            <a:avLst/>
          </a:prstGeom>
        </p:spPr>
      </p:pic>
      <p:pic>
        <p:nvPicPr>
          <p:cNvPr id="13" name="Obrázok 15">
            <a:extLst>
              <a:ext uri="{FF2B5EF4-FFF2-40B4-BE49-F238E27FC236}">
                <a16:creationId xmlns:a16="http://schemas.microsoft.com/office/drawing/2014/main" id="{4CFB92ED-A992-EF3B-81D7-7E93A1480A48}"/>
              </a:ext>
            </a:extLst>
          </p:cNvPr>
          <p:cNvPicPr>
            <a:picLocks noChangeAspect="1"/>
          </p:cNvPicPr>
          <p:nvPr/>
        </p:nvPicPr>
        <p:blipFill>
          <a:blip r:embed="rId10"/>
          <a:stretch>
            <a:fillRect/>
          </a:stretch>
        </p:blipFill>
        <p:spPr>
          <a:xfrm>
            <a:off x="5598916" y="22267579"/>
            <a:ext cx="476250" cy="476250"/>
          </a:xfrm>
          <a:prstGeom prst="rect">
            <a:avLst/>
          </a:prstGeom>
        </p:spPr>
      </p:pic>
      <p:sp>
        <p:nvSpPr>
          <p:cNvPr id="14" name="BlokTextu 16">
            <a:extLst>
              <a:ext uri="{FF2B5EF4-FFF2-40B4-BE49-F238E27FC236}">
                <a16:creationId xmlns:a16="http://schemas.microsoft.com/office/drawing/2014/main" id="{73E82C6E-D908-B415-231F-D796AD9DD047}"/>
              </a:ext>
            </a:extLst>
          </p:cNvPr>
          <p:cNvSpPr txBox="1"/>
          <p:nvPr/>
        </p:nvSpPr>
        <p:spPr>
          <a:xfrm>
            <a:off x="6095999" y="21363636"/>
            <a:ext cx="1771830"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egoe UI Variable Display" pitchFamily="2" charset="0"/>
                <a:ea typeface="+mn-ea"/>
                <a:cs typeface="+mn-cs"/>
              </a:rPr>
              <a:t>English</a:t>
            </a:r>
            <a:endParaRPr kumimoji="0" lang="sk-SK" sz="1400" b="0" i="0" u="none" strike="noStrike" kern="1200" cap="none" spc="0" normalizeH="0" baseline="0" noProof="0" dirty="0">
              <a:ln>
                <a:noFill/>
              </a:ln>
              <a:solidFill>
                <a:prstClr val="black"/>
              </a:solidFill>
              <a:effectLst/>
              <a:uLnTx/>
              <a:uFillTx/>
              <a:latin typeface="Segoe UI Variable Display" pitchFamily="2" charset="0"/>
              <a:ea typeface="+mn-ea"/>
              <a:cs typeface="+mn-cs"/>
            </a:endParaRPr>
          </a:p>
        </p:txBody>
      </p:sp>
      <p:sp>
        <p:nvSpPr>
          <p:cNvPr id="15" name="BlokTextu 18">
            <a:extLst>
              <a:ext uri="{FF2B5EF4-FFF2-40B4-BE49-F238E27FC236}">
                <a16:creationId xmlns:a16="http://schemas.microsoft.com/office/drawing/2014/main" id="{3A4D3282-406C-5F51-2C76-6A24C9E69859}"/>
              </a:ext>
            </a:extLst>
          </p:cNvPr>
          <p:cNvSpPr txBox="1"/>
          <p:nvPr/>
        </p:nvSpPr>
        <p:spPr>
          <a:xfrm>
            <a:off x="6095999" y="22369999"/>
            <a:ext cx="1771830"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sk-SK" sz="1400" b="0" i="0" u="none" strike="noStrike" kern="1200" cap="none" spc="0" normalizeH="0" baseline="0" noProof="0" dirty="0">
                <a:ln>
                  <a:noFill/>
                </a:ln>
                <a:solidFill>
                  <a:prstClr val="black"/>
                </a:solidFill>
                <a:effectLst/>
                <a:uLnTx/>
                <a:uFillTx/>
                <a:latin typeface="Segoe UI Variable Display" pitchFamily="2" charset="0"/>
                <a:ea typeface="+mn-ea"/>
                <a:cs typeface="+mn-cs"/>
              </a:rPr>
              <a:t>Slovenia</a:t>
            </a:r>
          </a:p>
        </p:txBody>
      </p:sp>
      <p:pic>
        <p:nvPicPr>
          <p:cNvPr id="17" name="Obrázok 20">
            <a:extLst>
              <a:ext uri="{FF2B5EF4-FFF2-40B4-BE49-F238E27FC236}">
                <a16:creationId xmlns:a16="http://schemas.microsoft.com/office/drawing/2014/main" id="{A2F12B7B-FE08-263A-64C3-E89DCA5D75D4}"/>
              </a:ext>
            </a:extLst>
          </p:cNvPr>
          <p:cNvPicPr>
            <a:picLocks noChangeAspect="1"/>
          </p:cNvPicPr>
          <p:nvPr/>
        </p:nvPicPr>
        <p:blipFill>
          <a:blip r:embed="rId11"/>
          <a:stretch>
            <a:fillRect/>
          </a:stretch>
        </p:blipFill>
        <p:spPr>
          <a:xfrm>
            <a:off x="11118455" y="23403330"/>
            <a:ext cx="455414" cy="455414"/>
          </a:xfrm>
          <a:prstGeom prst="rect">
            <a:avLst/>
          </a:prstGeom>
        </p:spPr>
      </p:pic>
      <p:pic>
        <p:nvPicPr>
          <p:cNvPr id="16" name="Obrázok 20">
            <a:extLst>
              <a:ext uri="{FF2B5EF4-FFF2-40B4-BE49-F238E27FC236}">
                <a16:creationId xmlns:a16="http://schemas.microsoft.com/office/drawing/2014/main" id="{A21F276D-F740-A3FB-51AF-55FAEAC477A9}"/>
              </a:ext>
            </a:extLst>
          </p:cNvPr>
          <p:cNvPicPr>
            <a:picLocks noChangeAspect="1"/>
          </p:cNvPicPr>
          <p:nvPr/>
        </p:nvPicPr>
        <p:blipFill>
          <a:blip r:embed="rId11"/>
          <a:stretch>
            <a:fillRect/>
          </a:stretch>
        </p:blipFill>
        <p:spPr>
          <a:xfrm>
            <a:off x="11118456" y="5326355"/>
            <a:ext cx="455414" cy="455414"/>
          </a:xfrm>
          <a:prstGeom prst="rect">
            <a:avLst/>
          </a:prstGeom>
        </p:spPr>
      </p:pic>
      <p:pic>
        <p:nvPicPr>
          <p:cNvPr id="18" name="Obrázok 10">
            <a:extLst>
              <a:ext uri="{FF2B5EF4-FFF2-40B4-BE49-F238E27FC236}">
                <a16:creationId xmlns:a16="http://schemas.microsoft.com/office/drawing/2014/main" id="{1ECAE37F-242E-14DA-730D-11D1D89BCC58}"/>
              </a:ext>
            </a:extLst>
          </p:cNvPr>
          <p:cNvPicPr>
            <a:picLocks noChangeAspect="1"/>
          </p:cNvPicPr>
          <p:nvPr/>
        </p:nvPicPr>
        <p:blipFill>
          <a:blip r:embed="rId12"/>
          <a:stretch>
            <a:fillRect/>
          </a:stretch>
        </p:blipFill>
        <p:spPr>
          <a:xfrm>
            <a:off x="829145" y="5437715"/>
            <a:ext cx="455414" cy="455414"/>
          </a:xfrm>
          <a:prstGeom prst="rect">
            <a:avLst/>
          </a:prstGeom>
        </p:spPr>
      </p:pic>
      <p:pic>
        <p:nvPicPr>
          <p:cNvPr id="19" name="Obrázok 1">
            <a:extLst>
              <a:ext uri="{FF2B5EF4-FFF2-40B4-BE49-F238E27FC236}">
                <a16:creationId xmlns:a16="http://schemas.microsoft.com/office/drawing/2014/main" id="{9BA5D537-653E-1F15-9752-A46C0B07E0D0}"/>
              </a:ext>
            </a:extLst>
          </p:cNvPr>
          <p:cNvPicPr>
            <a:picLocks noChangeAspect="1"/>
          </p:cNvPicPr>
          <p:nvPr/>
        </p:nvPicPr>
        <p:blipFill>
          <a:blip r:embed="rId13">
            <a:alphaModFix amt="0"/>
          </a:blip>
          <a:stretch>
            <a:fillRect/>
          </a:stretch>
        </p:blipFill>
        <p:spPr>
          <a:xfrm>
            <a:off x="3200400" y="2821377"/>
            <a:ext cx="1215246" cy="1215246"/>
          </a:xfrm>
          <a:prstGeom prst="rect">
            <a:avLst/>
          </a:prstGeom>
        </p:spPr>
      </p:pic>
      <p:pic>
        <p:nvPicPr>
          <p:cNvPr id="20" name="Obrázok 3">
            <a:extLst>
              <a:ext uri="{FF2B5EF4-FFF2-40B4-BE49-F238E27FC236}">
                <a16:creationId xmlns:a16="http://schemas.microsoft.com/office/drawing/2014/main" id="{D56494DA-0F04-FD73-6BF2-00584E122EDE}"/>
              </a:ext>
            </a:extLst>
          </p:cNvPr>
          <p:cNvPicPr>
            <a:picLocks noChangeAspect="1"/>
          </p:cNvPicPr>
          <p:nvPr/>
        </p:nvPicPr>
        <p:blipFill>
          <a:blip r:embed="rId13">
            <a:alphaModFix amt="0"/>
          </a:blip>
          <a:stretch>
            <a:fillRect/>
          </a:stretch>
        </p:blipFill>
        <p:spPr>
          <a:xfrm>
            <a:off x="6269607" y="2606256"/>
            <a:ext cx="430242" cy="430242"/>
          </a:xfrm>
          <a:prstGeom prst="rect">
            <a:avLst/>
          </a:prstGeom>
        </p:spPr>
      </p:pic>
      <p:sp>
        <p:nvSpPr>
          <p:cNvPr id="21" name="BlokTextu 4">
            <a:extLst>
              <a:ext uri="{FF2B5EF4-FFF2-40B4-BE49-F238E27FC236}">
                <a16:creationId xmlns:a16="http://schemas.microsoft.com/office/drawing/2014/main" id="{D3A78A2E-805C-8515-2575-5239192DF395}"/>
              </a:ext>
            </a:extLst>
          </p:cNvPr>
          <p:cNvSpPr txBox="1"/>
          <p:nvPr/>
        </p:nvSpPr>
        <p:spPr>
          <a:xfrm>
            <a:off x="5417389" y="1431986"/>
            <a:ext cx="4986068" cy="461665"/>
          </a:xfrm>
          <a:prstGeom prst="rect">
            <a:avLst/>
          </a:prstGeom>
          <a:noFill/>
        </p:spPr>
        <p:txBody>
          <a:bodyPr wrap="square" rtlCol="0">
            <a:spAutoFit/>
          </a:bodyPr>
          <a:lstStyle/>
          <a:p>
            <a:r>
              <a:rPr lang="sk-SK" sz="2400" dirty="0">
                <a:solidFill>
                  <a:schemeClr val="tx1">
                    <a:alpha val="0"/>
                  </a:schemeClr>
                </a:solidFill>
                <a:latin typeface="Segoe UI Variable Display" pitchFamily="2" charset="0"/>
              </a:rPr>
              <a:t>Let‘s connect you to a Wi-Fi</a:t>
            </a:r>
          </a:p>
        </p:txBody>
      </p:sp>
      <p:sp>
        <p:nvSpPr>
          <p:cNvPr id="22" name="BlokTextu 5">
            <a:extLst>
              <a:ext uri="{FF2B5EF4-FFF2-40B4-BE49-F238E27FC236}">
                <a16:creationId xmlns:a16="http://schemas.microsoft.com/office/drawing/2014/main" id="{868F6AB0-32C0-51C4-4092-E166FFCDE262}"/>
              </a:ext>
            </a:extLst>
          </p:cNvPr>
          <p:cNvSpPr txBox="1"/>
          <p:nvPr/>
        </p:nvSpPr>
        <p:spPr>
          <a:xfrm>
            <a:off x="6699848" y="2682086"/>
            <a:ext cx="1738942" cy="276999"/>
          </a:xfrm>
          <a:prstGeom prst="rect">
            <a:avLst/>
          </a:prstGeom>
          <a:noFill/>
        </p:spPr>
        <p:txBody>
          <a:bodyPr wrap="square" rtlCol="0">
            <a:spAutoFit/>
          </a:bodyPr>
          <a:lstStyle/>
          <a:p>
            <a:r>
              <a:rPr lang="sk-SK" sz="1200" dirty="0">
                <a:solidFill>
                  <a:schemeClr val="tx1">
                    <a:alpha val="0"/>
                  </a:schemeClr>
                </a:solidFill>
                <a:latin typeface="Segoe UI Variable Display" pitchFamily="2" charset="0"/>
              </a:rPr>
              <a:t>PowerPoint Internet</a:t>
            </a:r>
          </a:p>
        </p:txBody>
      </p:sp>
      <p:sp>
        <p:nvSpPr>
          <p:cNvPr id="23" name="BlokTextu 7">
            <a:extLst>
              <a:ext uri="{FF2B5EF4-FFF2-40B4-BE49-F238E27FC236}">
                <a16:creationId xmlns:a16="http://schemas.microsoft.com/office/drawing/2014/main" id="{A09F3B9F-C848-8138-345E-95D794524CB7}"/>
              </a:ext>
            </a:extLst>
          </p:cNvPr>
          <p:cNvSpPr txBox="1"/>
          <p:nvPr/>
        </p:nvSpPr>
        <p:spPr>
          <a:xfrm>
            <a:off x="6699848" y="3195062"/>
            <a:ext cx="1738942" cy="276999"/>
          </a:xfrm>
          <a:prstGeom prst="rect">
            <a:avLst/>
          </a:prstGeom>
          <a:noFill/>
        </p:spPr>
        <p:txBody>
          <a:bodyPr wrap="square" rtlCol="0">
            <a:spAutoFit/>
          </a:bodyPr>
          <a:lstStyle/>
          <a:p>
            <a:r>
              <a:rPr lang="sk-SK" sz="1200" dirty="0">
                <a:solidFill>
                  <a:schemeClr val="tx1">
                    <a:alpha val="0"/>
                  </a:schemeClr>
                </a:solidFill>
                <a:latin typeface="Segoe UI Variable Display" pitchFamily="2" charset="0"/>
              </a:rPr>
              <a:t>T-Mobile supernet</a:t>
            </a:r>
          </a:p>
        </p:txBody>
      </p:sp>
      <p:pic>
        <p:nvPicPr>
          <p:cNvPr id="24" name="Obrázok 8">
            <a:extLst>
              <a:ext uri="{FF2B5EF4-FFF2-40B4-BE49-F238E27FC236}">
                <a16:creationId xmlns:a16="http://schemas.microsoft.com/office/drawing/2014/main" id="{9AD1C7FB-5C4F-1CCC-1D94-3460811D588E}"/>
              </a:ext>
            </a:extLst>
          </p:cNvPr>
          <p:cNvPicPr>
            <a:picLocks noChangeAspect="1"/>
          </p:cNvPicPr>
          <p:nvPr/>
        </p:nvPicPr>
        <p:blipFill>
          <a:blip r:embed="rId14">
            <a:alphaModFix amt="0"/>
          </a:blip>
          <a:stretch>
            <a:fillRect/>
          </a:stretch>
        </p:blipFill>
        <p:spPr>
          <a:xfrm>
            <a:off x="6269605" y="3112328"/>
            <a:ext cx="430242" cy="430242"/>
          </a:xfrm>
          <a:prstGeom prst="rect">
            <a:avLst/>
          </a:prstGeom>
        </p:spPr>
      </p:pic>
      <p:sp>
        <p:nvSpPr>
          <p:cNvPr id="25" name="BlokTextu 9">
            <a:extLst>
              <a:ext uri="{FF2B5EF4-FFF2-40B4-BE49-F238E27FC236}">
                <a16:creationId xmlns:a16="http://schemas.microsoft.com/office/drawing/2014/main" id="{777B8372-BC82-A4CD-B2EF-272B22AC9A1D}"/>
              </a:ext>
            </a:extLst>
          </p:cNvPr>
          <p:cNvSpPr txBox="1"/>
          <p:nvPr/>
        </p:nvSpPr>
        <p:spPr>
          <a:xfrm>
            <a:off x="6699848" y="3713406"/>
            <a:ext cx="1738942" cy="276999"/>
          </a:xfrm>
          <a:prstGeom prst="rect">
            <a:avLst/>
          </a:prstGeom>
          <a:noFill/>
        </p:spPr>
        <p:txBody>
          <a:bodyPr wrap="square" rtlCol="0">
            <a:spAutoFit/>
          </a:bodyPr>
          <a:lstStyle/>
          <a:p>
            <a:r>
              <a:rPr lang="sk-SK" sz="1200" dirty="0">
                <a:solidFill>
                  <a:schemeClr val="tx1">
                    <a:alpha val="0"/>
                  </a:schemeClr>
                </a:solidFill>
                <a:latin typeface="Segoe UI Variable Display" pitchFamily="2" charset="0"/>
              </a:rPr>
              <a:t>Hided </a:t>
            </a:r>
            <a:r>
              <a:rPr lang="sk-SK" sz="1200" dirty="0" err="1">
                <a:solidFill>
                  <a:schemeClr val="tx1">
                    <a:alpha val="0"/>
                  </a:schemeClr>
                </a:solidFill>
                <a:latin typeface="Segoe UI Variable Display" pitchFamily="2" charset="0"/>
              </a:rPr>
              <a:t>network</a:t>
            </a:r>
            <a:endParaRPr lang="sk-SK" sz="1200" dirty="0">
              <a:solidFill>
                <a:schemeClr val="tx1">
                  <a:alpha val="0"/>
                </a:schemeClr>
              </a:solidFill>
              <a:latin typeface="Segoe UI Variable Display" pitchFamily="2" charset="0"/>
            </a:endParaRPr>
          </a:p>
        </p:txBody>
      </p:sp>
      <p:pic>
        <p:nvPicPr>
          <p:cNvPr id="26" name="Obrázok 11">
            <a:extLst>
              <a:ext uri="{FF2B5EF4-FFF2-40B4-BE49-F238E27FC236}">
                <a16:creationId xmlns:a16="http://schemas.microsoft.com/office/drawing/2014/main" id="{02457B8E-2141-604C-86C5-C3DE05BDC56B}"/>
              </a:ext>
            </a:extLst>
          </p:cNvPr>
          <p:cNvPicPr>
            <a:picLocks noChangeAspect="1"/>
          </p:cNvPicPr>
          <p:nvPr/>
        </p:nvPicPr>
        <p:blipFill>
          <a:blip r:embed="rId15">
            <a:alphaModFix amt="0"/>
          </a:blip>
          <a:stretch>
            <a:fillRect/>
          </a:stretch>
        </p:blipFill>
        <p:spPr>
          <a:xfrm>
            <a:off x="6269605" y="3630672"/>
            <a:ext cx="430242" cy="430242"/>
          </a:xfrm>
          <a:prstGeom prst="rect">
            <a:avLst/>
          </a:prstGeom>
        </p:spPr>
      </p:pic>
      <p:sp>
        <p:nvSpPr>
          <p:cNvPr id="27" name="BlokTextu 12">
            <a:extLst>
              <a:ext uri="{FF2B5EF4-FFF2-40B4-BE49-F238E27FC236}">
                <a16:creationId xmlns:a16="http://schemas.microsoft.com/office/drawing/2014/main" id="{F23F0596-5B31-BFA6-FE42-2E1E33BF50C6}"/>
              </a:ext>
            </a:extLst>
          </p:cNvPr>
          <p:cNvSpPr txBox="1"/>
          <p:nvPr/>
        </p:nvSpPr>
        <p:spPr>
          <a:xfrm>
            <a:off x="6699848" y="4240011"/>
            <a:ext cx="1738942" cy="276999"/>
          </a:xfrm>
          <a:prstGeom prst="rect">
            <a:avLst/>
          </a:prstGeom>
          <a:noFill/>
        </p:spPr>
        <p:txBody>
          <a:bodyPr wrap="square" rtlCol="0">
            <a:spAutoFit/>
          </a:bodyPr>
          <a:lstStyle/>
          <a:p>
            <a:r>
              <a:rPr lang="sk-SK" sz="1200" dirty="0">
                <a:solidFill>
                  <a:schemeClr val="tx1">
                    <a:alpha val="0"/>
                  </a:schemeClr>
                </a:solidFill>
                <a:latin typeface="Segoe UI Variable Display" pitchFamily="2" charset="0"/>
              </a:rPr>
              <a:t>Hided </a:t>
            </a:r>
            <a:r>
              <a:rPr lang="sk-SK" sz="1200" dirty="0" err="1">
                <a:solidFill>
                  <a:schemeClr val="tx1">
                    <a:alpha val="0"/>
                  </a:schemeClr>
                </a:solidFill>
                <a:latin typeface="Segoe UI Variable Display" pitchFamily="2" charset="0"/>
              </a:rPr>
              <a:t>network</a:t>
            </a:r>
            <a:endParaRPr lang="sk-SK" sz="1200" dirty="0">
              <a:solidFill>
                <a:schemeClr val="tx1">
                  <a:alpha val="0"/>
                </a:schemeClr>
              </a:solidFill>
              <a:latin typeface="Segoe UI Variable Display" pitchFamily="2" charset="0"/>
            </a:endParaRPr>
          </a:p>
        </p:txBody>
      </p:sp>
      <p:pic>
        <p:nvPicPr>
          <p:cNvPr id="28" name="Obrázok 13">
            <a:extLst>
              <a:ext uri="{FF2B5EF4-FFF2-40B4-BE49-F238E27FC236}">
                <a16:creationId xmlns:a16="http://schemas.microsoft.com/office/drawing/2014/main" id="{16FCD5BA-323F-A340-BE5C-62E446600442}"/>
              </a:ext>
            </a:extLst>
          </p:cNvPr>
          <p:cNvPicPr>
            <a:picLocks noChangeAspect="1"/>
          </p:cNvPicPr>
          <p:nvPr/>
        </p:nvPicPr>
        <p:blipFill>
          <a:blip r:embed="rId16">
            <a:alphaModFix amt="0"/>
          </a:blip>
          <a:stretch>
            <a:fillRect/>
          </a:stretch>
        </p:blipFill>
        <p:spPr>
          <a:xfrm>
            <a:off x="6269605" y="4161494"/>
            <a:ext cx="430242" cy="430242"/>
          </a:xfrm>
          <a:prstGeom prst="rect">
            <a:avLst/>
          </a:prstGeom>
        </p:spPr>
      </p:pic>
    </p:spTree>
    <p:extLst>
      <p:ext uri="{BB962C8B-B14F-4D97-AF65-F5344CB8AC3E}">
        <p14:creationId xmlns:p14="http://schemas.microsoft.com/office/powerpoint/2010/main" val="3655600596"/>
      </p:ext>
    </p:extLst>
  </p:cSld>
  <p:clrMapOvr>
    <a:masterClrMapping/>
  </p:clrMapOvr>
  <mc:AlternateContent xmlns:mc="http://schemas.openxmlformats.org/markup-compatibility/2006" xmlns:p159="http://schemas.microsoft.com/office/powerpoint/2015/09/main">
    <mc:Choice Requires="p159">
      <p:transition advTm="2000">
        <p159:morph option="byObject"/>
      </p:transition>
    </mc:Choice>
    <mc:Fallback xmlns="">
      <p:transition advTm="2000">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60000"/>
            <a:lum/>
          </a:blip>
          <a:srcRect/>
          <a:stretch>
            <a:fillRect t="-9000" b="-9000"/>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E990F4-7164-110E-7417-98B5E85EACD9}"/>
              </a:ext>
            </a:extLst>
          </p:cNvPr>
          <p:cNvPicPr>
            <a:picLocks noChangeAspect="1"/>
          </p:cNvPicPr>
          <p:nvPr/>
        </p:nvPicPr>
        <p:blipFill>
          <a:blip r:embed="rId3">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4016793" y="49564"/>
            <a:ext cx="1020636" cy="1023095"/>
          </a:xfrm>
          <a:prstGeom prst="rect">
            <a:avLst/>
          </a:prstGeom>
        </p:spPr>
      </p:pic>
      <p:sp>
        <p:nvSpPr>
          <p:cNvPr id="2" name="TextBox 1">
            <a:extLst>
              <a:ext uri="{FF2B5EF4-FFF2-40B4-BE49-F238E27FC236}">
                <a16:creationId xmlns:a16="http://schemas.microsoft.com/office/drawing/2014/main" id="{D41A48F6-1035-6F4A-9A3E-D9E4FD2D3945}"/>
              </a:ext>
            </a:extLst>
          </p:cNvPr>
          <p:cNvSpPr txBox="1"/>
          <p:nvPr/>
        </p:nvSpPr>
        <p:spPr>
          <a:xfrm>
            <a:off x="5037429" y="268723"/>
            <a:ext cx="3526279"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Segoe UI" panose="020B0502040204020203" pitchFamily="34" charset="0"/>
                <a:ea typeface="Segoe UI Historic" panose="020B0502040204020203" pitchFamily="34" charset="0"/>
                <a:cs typeface="Segoe UI" panose="020B0502040204020203" pitchFamily="34" charset="0"/>
              </a:rPr>
              <a:t>Windows 13 2024</a:t>
            </a:r>
            <a:endParaRPr kumimoji="0" lang="en-CA" sz="3200" b="0" i="0" u="none" strike="noStrike" kern="1200" cap="none" spc="0" normalizeH="0" baseline="0" noProof="0" dirty="0">
              <a:ln>
                <a:noFill/>
              </a:ln>
              <a:solidFill>
                <a:prstClr val="black"/>
              </a:solidFill>
              <a:effectLst/>
              <a:uLnTx/>
              <a:uFillTx/>
              <a:latin typeface="Segoe UI" panose="020B0502040204020203" pitchFamily="34" charset="0"/>
              <a:ea typeface="Segoe UI Historic" panose="020B0502040204020203" pitchFamily="34" charset="0"/>
              <a:cs typeface="Segoe UI" panose="020B0502040204020203" pitchFamily="34" charset="0"/>
            </a:endParaRPr>
          </a:p>
        </p:txBody>
      </p:sp>
      <p:pic>
        <p:nvPicPr>
          <p:cNvPr id="4" name="Google Shape;111;p18">
            <a:extLst>
              <a:ext uri="{FF2B5EF4-FFF2-40B4-BE49-F238E27FC236}">
                <a16:creationId xmlns:a16="http://schemas.microsoft.com/office/drawing/2014/main" id="{964DE606-48BC-10F9-58D8-CC839802971B}"/>
              </a:ext>
            </a:extLst>
          </p:cNvPr>
          <p:cNvPicPr preferRelativeResize="0"/>
          <p:nvPr/>
        </p:nvPicPr>
        <p:blipFill>
          <a:blip r:embed="rId4">
            <a:extLst>
              <a:ext uri="{BEBA8EAE-BF5A-486C-A8C5-ECC9F3942E4B}">
                <a14:imgProps xmlns:a14="http://schemas.microsoft.com/office/drawing/2010/main">
                  <a14:imgLayer r:embed="rId5">
                    <a14:imgEffect>
                      <a14:artisticBlur/>
                    </a14:imgEffect>
                  </a14:imgLayer>
                </a14:imgProps>
              </a:ext>
              <a:ext uri="{28A0092B-C50C-407E-A947-70E740481C1C}">
                <a14:useLocalDpi xmlns:a14="http://schemas.microsoft.com/office/drawing/2010/main" val="0"/>
              </a:ext>
            </a:extLst>
          </a:blip>
          <a:srcRect t="33709" b="33709"/>
          <a:stretch/>
        </p:blipFill>
        <p:spPr>
          <a:xfrm>
            <a:off x="705853" y="24426734"/>
            <a:ext cx="11053010" cy="4845880"/>
          </a:xfrm>
          <a:prstGeom prst="roundRect">
            <a:avLst>
              <a:gd name="adj" fmla="val 8458"/>
            </a:avLst>
          </a:prstGeom>
          <a:noFill/>
          <a:ln>
            <a:noFill/>
          </a:ln>
        </p:spPr>
      </p:pic>
      <p:pic>
        <p:nvPicPr>
          <p:cNvPr id="5" name="Google Shape;111;p18">
            <a:extLst>
              <a:ext uri="{FF2B5EF4-FFF2-40B4-BE49-F238E27FC236}">
                <a16:creationId xmlns:a16="http://schemas.microsoft.com/office/drawing/2014/main" id="{24A700D1-7524-7056-625E-8B50E959CEEA}"/>
              </a:ext>
            </a:extLst>
          </p:cNvPr>
          <p:cNvPicPr preferRelativeResize="0"/>
          <p:nvPr/>
        </p:nvPicPr>
        <p:blipFill>
          <a:blip r:embed="rId4">
            <a:extLst>
              <a:ext uri="{BEBA8EAE-BF5A-486C-A8C5-ECC9F3942E4B}">
                <a14:imgProps xmlns:a14="http://schemas.microsoft.com/office/drawing/2010/main">
                  <a14:imgLayer r:embed="rId5">
                    <a14:imgEffect>
                      <a14:artisticBlur/>
                    </a14:imgEffect>
                  </a14:imgLayer>
                </a14:imgProps>
              </a:ext>
              <a:ext uri="{28A0092B-C50C-407E-A947-70E740481C1C}">
                <a14:useLocalDpi xmlns:a14="http://schemas.microsoft.com/office/drawing/2010/main" val="0"/>
              </a:ext>
            </a:extLst>
          </a:blip>
          <a:srcRect t="33709" b="33709"/>
          <a:stretch/>
        </p:blipFill>
        <p:spPr>
          <a:xfrm>
            <a:off x="705853" y="1109555"/>
            <a:ext cx="11053010" cy="4845880"/>
          </a:xfrm>
          <a:prstGeom prst="roundRect">
            <a:avLst>
              <a:gd name="adj" fmla="val 8458"/>
            </a:avLst>
          </a:prstGeom>
          <a:noFill/>
          <a:ln>
            <a:noFill/>
          </a:ln>
        </p:spPr>
      </p:pic>
      <p:pic>
        <p:nvPicPr>
          <p:cNvPr id="6" name="Obrázok 4">
            <a:extLst>
              <a:ext uri="{FF2B5EF4-FFF2-40B4-BE49-F238E27FC236}">
                <a16:creationId xmlns:a16="http://schemas.microsoft.com/office/drawing/2014/main" id="{76BE835C-F667-7745-67F2-897B9F571D2B}"/>
              </a:ext>
            </a:extLst>
          </p:cNvPr>
          <p:cNvPicPr>
            <a:picLocks noChangeAspect="1"/>
          </p:cNvPicPr>
          <p:nvPr/>
        </p:nvPicPr>
        <p:blipFill>
          <a:blip r:embed="rId6"/>
          <a:stretch>
            <a:fillRect/>
          </a:stretch>
        </p:blipFill>
        <p:spPr>
          <a:xfrm>
            <a:off x="2372265" y="20720969"/>
            <a:ext cx="1570007" cy="1570007"/>
          </a:xfrm>
          <a:prstGeom prst="rect">
            <a:avLst/>
          </a:prstGeom>
        </p:spPr>
      </p:pic>
      <p:pic>
        <p:nvPicPr>
          <p:cNvPr id="7" name="Obrázok 7">
            <a:extLst>
              <a:ext uri="{FF2B5EF4-FFF2-40B4-BE49-F238E27FC236}">
                <a16:creationId xmlns:a16="http://schemas.microsoft.com/office/drawing/2014/main" id="{5D21B1E5-DA68-2B7D-E259-40E8583F9118}"/>
              </a:ext>
            </a:extLst>
          </p:cNvPr>
          <p:cNvPicPr>
            <a:picLocks noChangeAspect="1"/>
          </p:cNvPicPr>
          <p:nvPr/>
        </p:nvPicPr>
        <p:blipFill>
          <a:blip r:embed="rId7"/>
          <a:stretch>
            <a:fillRect/>
          </a:stretch>
        </p:blipFill>
        <p:spPr>
          <a:xfrm>
            <a:off x="3157267" y="21300736"/>
            <a:ext cx="517585" cy="517585"/>
          </a:xfrm>
          <a:prstGeom prst="rect">
            <a:avLst/>
          </a:prstGeom>
        </p:spPr>
      </p:pic>
      <p:sp>
        <p:nvSpPr>
          <p:cNvPr id="8" name="BlokTextu 8">
            <a:extLst>
              <a:ext uri="{FF2B5EF4-FFF2-40B4-BE49-F238E27FC236}">
                <a16:creationId xmlns:a16="http://schemas.microsoft.com/office/drawing/2014/main" id="{193D9127-5FEB-6384-B3EC-2DED42736C97}"/>
              </a:ext>
            </a:extLst>
          </p:cNvPr>
          <p:cNvSpPr txBox="1"/>
          <p:nvPr/>
        </p:nvSpPr>
        <p:spPr>
          <a:xfrm>
            <a:off x="4813540" y="19508959"/>
            <a:ext cx="498606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sk-SK" sz="2400" b="0" i="0" u="none" strike="noStrike" kern="1200" cap="none" spc="0" normalizeH="0" baseline="0" noProof="0" dirty="0">
                <a:ln>
                  <a:noFill/>
                </a:ln>
                <a:solidFill>
                  <a:prstClr val="black"/>
                </a:solidFill>
                <a:effectLst/>
                <a:uLnTx/>
                <a:uFillTx/>
                <a:latin typeface="Segoe UI Variable Display" pitchFamily="2" charset="0"/>
                <a:ea typeface="+mn-ea"/>
                <a:cs typeface="+mn-cs"/>
              </a:rPr>
              <a:t>Is this the right country or region?</a:t>
            </a:r>
          </a:p>
        </p:txBody>
      </p:sp>
      <p:sp>
        <p:nvSpPr>
          <p:cNvPr id="9" name="Obdĺžnik: zaoblené rohy 9">
            <a:extLst>
              <a:ext uri="{FF2B5EF4-FFF2-40B4-BE49-F238E27FC236}">
                <a16:creationId xmlns:a16="http://schemas.microsoft.com/office/drawing/2014/main" id="{E291102D-48F6-9B7D-47DC-00D321A2A1F3}"/>
              </a:ext>
            </a:extLst>
          </p:cNvPr>
          <p:cNvSpPr/>
          <p:nvPr/>
        </p:nvSpPr>
        <p:spPr>
          <a:xfrm>
            <a:off x="5372196" y="20563830"/>
            <a:ext cx="3597215" cy="2447451"/>
          </a:xfrm>
          <a:prstGeom prst="roundRect">
            <a:avLst>
              <a:gd name="adj" fmla="val 7240"/>
            </a:avLst>
          </a:prstGeom>
          <a:solidFill>
            <a:schemeClr val="bg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sk-SK"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10" name="Obrázok 11">
            <a:extLst>
              <a:ext uri="{FF2B5EF4-FFF2-40B4-BE49-F238E27FC236}">
                <a16:creationId xmlns:a16="http://schemas.microsoft.com/office/drawing/2014/main" id="{E67144BA-A2DA-1D13-AEEC-3CAADD91FAB8}"/>
              </a:ext>
            </a:extLst>
          </p:cNvPr>
          <p:cNvPicPr>
            <a:picLocks noChangeAspect="1"/>
          </p:cNvPicPr>
          <p:nvPr/>
        </p:nvPicPr>
        <p:blipFill>
          <a:blip r:embed="rId8"/>
          <a:stretch>
            <a:fillRect/>
          </a:stretch>
        </p:blipFill>
        <p:spPr>
          <a:xfrm>
            <a:off x="5490355" y="20647284"/>
            <a:ext cx="297971" cy="297971"/>
          </a:xfrm>
          <a:prstGeom prst="rect">
            <a:avLst/>
          </a:prstGeom>
        </p:spPr>
      </p:pic>
      <p:sp>
        <p:nvSpPr>
          <p:cNvPr id="11" name="Obdĺžnik: zaoblené rohy 17">
            <a:extLst>
              <a:ext uri="{FF2B5EF4-FFF2-40B4-BE49-F238E27FC236}">
                <a16:creationId xmlns:a16="http://schemas.microsoft.com/office/drawing/2014/main" id="{6A41660C-5710-D952-3486-3402DF047AC9}"/>
              </a:ext>
            </a:extLst>
          </p:cNvPr>
          <p:cNvSpPr/>
          <p:nvPr/>
        </p:nvSpPr>
        <p:spPr>
          <a:xfrm>
            <a:off x="5490355" y="21262418"/>
            <a:ext cx="3366362" cy="946608"/>
          </a:xfrm>
          <a:prstGeom prst="roundRect">
            <a:avLst>
              <a:gd name="adj" fmla="val 13933"/>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sk-SK"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12" name="Obrázok 13">
            <a:extLst>
              <a:ext uri="{FF2B5EF4-FFF2-40B4-BE49-F238E27FC236}">
                <a16:creationId xmlns:a16="http://schemas.microsoft.com/office/drawing/2014/main" id="{96A3A9EE-717A-1DC0-DFE2-A8671988DE47}"/>
              </a:ext>
            </a:extLst>
          </p:cNvPr>
          <p:cNvPicPr>
            <a:picLocks noChangeAspect="1"/>
          </p:cNvPicPr>
          <p:nvPr/>
        </p:nvPicPr>
        <p:blipFill>
          <a:blip r:embed="rId9"/>
          <a:stretch>
            <a:fillRect/>
          </a:stretch>
        </p:blipFill>
        <p:spPr>
          <a:xfrm>
            <a:off x="5598916" y="21257440"/>
            <a:ext cx="476250" cy="476250"/>
          </a:xfrm>
          <a:prstGeom prst="rect">
            <a:avLst/>
          </a:prstGeom>
        </p:spPr>
      </p:pic>
      <p:pic>
        <p:nvPicPr>
          <p:cNvPr id="13" name="Obrázok 15">
            <a:extLst>
              <a:ext uri="{FF2B5EF4-FFF2-40B4-BE49-F238E27FC236}">
                <a16:creationId xmlns:a16="http://schemas.microsoft.com/office/drawing/2014/main" id="{4CFB92ED-A992-EF3B-81D7-7E93A1480A48}"/>
              </a:ext>
            </a:extLst>
          </p:cNvPr>
          <p:cNvPicPr>
            <a:picLocks noChangeAspect="1"/>
          </p:cNvPicPr>
          <p:nvPr/>
        </p:nvPicPr>
        <p:blipFill>
          <a:blip r:embed="rId10"/>
          <a:stretch>
            <a:fillRect/>
          </a:stretch>
        </p:blipFill>
        <p:spPr>
          <a:xfrm>
            <a:off x="5598916" y="22267579"/>
            <a:ext cx="476250" cy="476250"/>
          </a:xfrm>
          <a:prstGeom prst="rect">
            <a:avLst/>
          </a:prstGeom>
        </p:spPr>
      </p:pic>
      <p:sp>
        <p:nvSpPr>
          <p:cNvPr id="14" name="BlokTextu 16">
            <a:extLst>
              <a:ext uri="{FF2B5EF4-FFF2-40B4-BE49-F238E27FC236}">
                <a16:creationId xmlns:a16="http://schemas.microsoft.com/office/drawing/2014/main" id="{73E82C6E-D908-B415-231F-D796AD9DD047}"/>
              </a:ext>
            </a:extLst>
          </p:cNvPr>
          <p:cNvSpPr txBox="1"/>
          <p:nvPr/>
        </p:nvSpPr>
        <p:spPr>
          <a:xfrm>
            <a:off x="6095999" y="21363636"/>
            <a:ext cx="1771830"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egoe UI Variable Display" pitchFamily="2" charset="0"/>
                <a:ea typeface="+mn-ea"/>
                <a:cs typeface="+mn-cs"/>
              </a:rPr>
              <a:t>English</a:t>
            </a:r>
            <a:endParaRPr kumimoji="0" lang="sk-SK" sz="1400" b="0" i="0" u="none" strike="noStrike" kern="1200" cap="none" spc="0" normalizeH="0" baseline="0" noProof="0" dirty="0">
              <a:ln>
                <a:noFill/>
              </a:ln>
              <a:solidFill>
                <a:prstClr val="black"/>
              </a:solidFill>
              <a:effectLst/>
              <a:uLnTx/>
              <a:uFillTx/>
              <a:latin typeface="Segoe UI Variable Display" pitchFamily="2" charset="0"/>
              <a:ea typeface="+mn-ea"/>
              <a:cs typeface="+mn-cs"/>
            </a:endParaRPr>
          </a:p>
        </p:txBody>
      </p:sp>
      <p:sp>
        <p:nvSpPr>
          <p:cNvPr id="15" name="BlokTextu 18">
            <a:extLst>
              <a:ext uri="{FF2B5EF4-FFF2-40B4-BE49-F238E27FC236}">
                <a16:creationId xmlns:a16="http://schemas.microsoft.com/office/drawing/2014/main" id="{3A4D3282-406C-5F51-2C76-6A24C9E69859}"/>
              </a:ext>
            </a:extLst>
          </p:cNvPr>
          <p:cNvSpPr txBox="1"/>
          <p:nvPr/>
        </p:nvSpPr>
        <p:spPr>
          <a:xfrm>
            <a:off x="6095999" y="22369999"/>
            <a:ext cx="1771830"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sk-SK" sz="1400" b="0" i="0" u="none" strike="noStrike" kern="1200" cap="none" spc="0" normalizeH="0" baseline="0" noProof="0" dirty="0">
                <a:ln>
                  <a:noFill/>
                </a:ln>
                <a:solidFill>
                  <a:prstClr val="black"/>
                </a:solidFill>
                <a:effectLst/>
                <a:uLnTx/>
                <a:uFillTx/>
                <a:latin typeface="Segoe UI Variable Display" pitchFamily="2" charset="0"/>
                <a:ea typeface="+mn-ea"/>
                <a:cs typeface="+mn-cs"/>
              </a:rPr>
              <a:t>Slovenia</a:t>
            </a:r>
          </a:p>
        </p:txBody>
      </p:sp>
      <p:pic>
        <p:nvPicPr>
          <p:cNvPr id="17" name="Obrázok 20">
            <a:extLst>
              <a:ext uri="{FF2B5EF4-FFF2-40B4-BE49-F238E27FC236}">
                <a16:creationId xmlns:a16="http://schemas.microsoft.com/office/drawing/2014/main" id="{A2F12B7B-FE08-263A-64C3-E89DCA5D75D4}"/>
              </a:ext>
            </a:extLst>
          </p:cNvPr>
          <p:cNvPicPr>
            <a:picLocks noChangeAspect="1"/>
          </p:cNvPicPr>
          <p:nvPr/>
        </p:nvPicPr>
        <p:blipFill>
          <a:blip r:embed="rId11"/>
          <a:stretch>
            <a:fillRect/>
          </a:stretch>
        </p:blipFill>
        <p:spPr>
          <a:xfrm>
            <a:off x="11118455" y="23403330"/>
            <a:ext cx="455414" cy="455414"/>
          </a:xfrm>
          <a:prstGeom prst="rect">
            <a:avLst/>
          </a:prstGeom>
        </p:spPr>
      </p:pic>
      <p:pic>
        <p:nvPicPr>
          <p:cNvPr id="16" name="Obrázok 20">
            <a:extLst>
              <a:ext uri="{FF2B5EF4-FFF2-40B4-BE49-F238E27FC236}">
                <a16:creationId xmlns:a16="http://schemas.microsoft.com/office/drawing/2014/main" id="{A21F276D-F740-A3FB-51AF-55FAEAC477A9}"/>
              </a:ext>
            </a:extLst>
          </p:cNvPr>
          <p:cNvPicPr>
            <a:picLocks noChangeAspect="1"/>
          </p:cNvPicPr>
          <p:nvPr/>
        </p:nvPicPr>
        <p:blipFill>
          <a:blip r:embed="rId11"/>
          <a:stretch>
            <a:fillRect/>
          </a:stretch>
        </p:blipFill>
        <p:spPr>
          <a:xfrm>
            <a:off x="11118456" y="5326355"/>
            <a:ext cx="455414" cy="455414"/>
          </a:xfrm>
          <a:prstGeom prst="rect">
            <a:avLst/>
          </a:prstGeom>
        </p:spPr>
      </p:pic>
      <p:pic>
        <p:nvPicPr>
          <p:cNvPr id="18" name="Obrázok 10">
            <a:extLst>
              <a:ext uri="{FF2B5EF4-FFF2-40B4-BE49-F238E27FC236}">
                <a16:creationId xmlns:a16="http://schemas.microsoft.com/office/drawing/2014/main" id="{1ECAE37F-242E-14DA-730D-11D1D89BCC58}"/>
              </a:ext>
            </a:extLst>
          </p:cNvPr>
          <p:cNvPicPr>
            <a:picLocks noChangeAspect="1"/>
          </p:cNvPicPr>
          <p:nvPr/>
        </p:nvPicPr>
        <p:blipFill>
          <a:blip r:embed="rId12"/>
          <a:stretch>
            <a:fillRect/>
          </a:stretch>
        </p:blipFill>
        <p:spPr>
          <a:xfrm>
            <a:off x="829145" y="5437715"/>
            <a:ext cx="455414" cy="455414"/>
          </a:xfrm>
          <a:prstGeom prst="rect">
            <a:avLst/>
          </a:prstGeom>
        </p:spPr>
      </p:pic>
      <p:sp>
        <p:nvSpPr>
          <p:cNvPr id="19" name="Obdĺžnik: zaoblené rohy 36">
            <a:extLst>
              <a:ext uri="{FF2B5EF4-FFF2-40B4-BE49-F238E27FC236}">
                <a16:creationId xmlns:a16="http://schemas.microsoft.com/office/drawing/2014/main" id="{8C55F6DB-9855-E633-1B53-33E971351087}"/>
              </a:ext>
            </a:extLst>
          </p:cNvPr>
          <p:cNvSpPr/>
          <p:nvPr/>
        </p:nvSpPr>
        <p:spPr>
          <a:xfrm>
            <a:off x="5648503" y="2627870"/>
            <a:ext cx="2244668" cy="385465"/>
          </a:xfrm>
          <a:prstGeom prst="roundRect">
            <a:avLst/>
          </a:prstGeom>
          <a:solidFill>
            <a:schemeClr val="bg2">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k-SK"/>
          </a:p>
        </p:txBody>
      </p:sp>
      <p:pic>
        <p:nvPicPr>
          <p:cNvPr id="20" name="Obrázok 2">
            <a:extLst>
              <a:ext uri="{FF2B5EF4-FFF2-40B4-BE49-F238E27FC236}">
                <a16:creationId xmlns:a16="http://schemas.microsoft.com/office/drawing/2014/main" id="{88BF390D-B73E-0F31-5805-F24770C77355}"/>
              </a:ext>
            </a:extLst>
          </p:cNvPr>
          <p:cNvPicPr>
            <a:picLocks noChangeAspect="1"/>
          </p:cNvPicPr>
          <p:nvPr/>
        </p:nvPicPr>
        <p:blipFill>
          <a:blip r:embed="rId13"/>
          <a:stretch>
            <a:fillRect/>
          </a:stretch>
        </p:blipFill>
        <p:spPr>
          <a:xfrm>
            <a:off x="2596551" y="2821377"/>
            <a:ext cx="1215246" cy="1215246"/>
          </a:xfrm>
          <a:prstGeom prst="rect">
            <a:avLst/>
          </a:prstGeom>
        </p:spPr>
      </p:pic>
      <p:pic>
        <p:nvPicPr>
          <p:cNvPr id="21" name="Obrázok 4">
            <a:extLst>
              <a:ext uri="{FF2B5EF4-FFF2-40B4-BE49-F238E27FC236}">
                <a16:creationId xmlns:a16="http://schemas.microsoft.com/office/drawing/2014/main" id="{714D7C76-2368-67E3-CECF-3E76E7B6FD82}"/>
              </a:ext>
            </a:extLst>
          </p:cNvPr>
          <p:cNvPicPr>
            <a:picLocks noChangeAspect="1"/>
          </p:cNvPicPr>
          <p:nvPr/>
        </p:nvPicPr>
        <p:blipFill>
          <a:blip r:embed="rId13"/>
          <a:stretch>
            <a:fillRect/>
          </a:stretch>
        </p:blipFill>
        <p:spPr>
          <a:xfrm>
            <a:off x="5665758" y="2606256"/>
            <a:ext cx="430242" cy="430242"/>
          </a:xfrm>
          <a:prstGeom prst="rect">
            <a:avLst/>
          </a:prstGeom>
        </p:spPr>
      </p:pic>
      <p:sp>
        <p:nvSpPr>
          <p:cNvPr id="22" name="BlokTextu 5">
            <a:extLst>
              <a:ext uri="{FF2B5EF4-FFF2-40B4-BE49-F238E27FC236}">
                <a16:creationId xmlns:a16="http://schemas.microsoft.com/office/drawing/2014/main" id="{BB90DDD1-4CAD-4A52-BE98-8294CEB7DDE3}"/>
              </a:ext>
            </a:extLst>
          </p:cNvPr>
          <p:cNvSpPr txBox="1"/>
          <p:nvPr/>
        </p:nvSpPr>
        <p:spPr>
          <a:xfrm>
            <a:off x="4813540" y="1431986"/>
            <a:ext cx="4986068" cy="461665"/>
          </a:xfrm>
          <a:prstGeom prst="rect">
            <a:avLst/>
          </a:prstGeom>
          <a:noFill/>
        </p:spPr>
        <p:txBody>
          <a:bodyPr wrap="square" rtlCol="0">
            <a:spAutoFit/>
          </a:bodyPr>
          <a:lstStyle/>
          <a:p>
            <a:r>
              <a:rPr lang="sk-SK" sz="2400" dirty="0">
                <a:latin typeface="Segoe UI Variable Display" pitchFamily="2" charset="0"/>
              </a:rPr>
              <a:t>Let‘s connect you to a Wi-Fi</a:t>
            </a:r>
          </a:p>
        </p:txBody>
      </p:sp>
      <p:sp>
        <p:nvSpPr>
          <p:cNvPr id="23" name="BlokTextu 7">
            <a:extLst>
              <a:ext uri="{FF2B5EF4-FFF2-40B4-BE49-F238E27FC236}">
                <a16:creationId xmlns:a16="http://schemas.microsoft.com/office/drawing/2014/main" id="{A5F53B18-0B46-E766-165C-385C76E13F84}"/>
              </a:ext>
            </a:extLst>
          </p:cNvPr>
          <p:cNvSpPr txBox="1"/>
          <p:nvPr/>
        </p:nvSpPr>
        <p:spPr>
          <a:xfrm>
            <a:off x="6095999" y="2682086"/>
            <a:ext cx="1738942" cy="276999"/>
          </a:xfrm>
          <a:prstGeom prst="rect">
            <a:avLst/>
          </a:prstGeom>
          <a:noFill/>
        </p:spPr>
        <p:txBody>
          <a:bodyPr wrap="square" rtlCol="0">
            <a:spAutoFit/>
          </a:bodyPr>
          <a:lstStyle/>
          <a:p>
            <a:r>
              <a:rPr lang="sk-SK" sz="1200" dirty="0">
                <a:latin typeface="Segoe UI Variable Display" pitchFamily="2" charset="0"/>
              </a:rPr>
              <a:t>PowerPoint Internet</a:t>
            </a:r>
          </a:p>
        </p:txBody>
      </p:sp>
      <p:sp>
        <p:nvSpPr>
          <p:cNvPr id="24" name="Obdĺžnik: zaoblené rohy 34">
            <a:extLst>
              <a:ext uri="{FF2B5EF4-FFF2-40B4-BE49-F238E27FC236}">
                <a16:creationId xmlns:a16="http://schemas.microsoft.com/office/drawing/2014/main" id="{9851A16C-C4B8-8041-38F8-FEA72E6AE323}"/>
              </a:ext>
            </a:extLst>
          </p:cNvPr>
          <p:cNvSpPr/>
          <p:nvPr/>
        </p:nvSpPr>
        <p:spPr>
          <a:xfrm>
            <a:off x="5648503" y="3134716"/>
            <a:ext cx="2244668" cy="385465"/>
          </a:xfrm>
          <a:prstGeom prst="roundRect">
            <a:avLst/>
          </a:prstGeom>
          <a:solidFill>
            <a:schemeClr val="bg2">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k-SK"/>
          </a:p>
        </p:txBody>
      </p:sp>
      <p:sp>
        <p:nvSpPr>
          <p:cNvPr id="25" name="BlokTextu 9">
            <a:extLst>
              <a:ext uri="{FF2B5EF4-FFF2-40B4-BE49-F238E27FC236}">
                <a16:creationId xmlns:a16="http://schemas.microsoft.com/office/drawing/2014/main" id="{E68AE4FD-3C6E-88C0-9F0F-C86A0C07EC0B}"/>
              </a:ext>
            </a:extLst>
          </p:cNvPr>
          <p:cNvSpPr txBox="1"/>
          <p:nvPr/>
        </p:nvSpPr>
        <p:spPr>
          <a:xfrm>
            <a:off x="6095999" y="3195062"/>
            <a:ext cx="1738942" cy="276999"/>
          </a:xfrm>
          <a:prstGeom prst="rect">
            <a:avLst/>
          </a:prstGeom>
          <a:noFill/>
        </p:spPr>
        <p:txBody>
          <a:bodyPr wrap="square" rtlCol="0">
            <a:spAutoFit/>
          </a:bodyPr>
          <a:lstStyle/>
          <a:p>
            <a:r>
              <a:rPr lang="sk-SK" sz="1200" dirty="0">
                <a:latin typeface="Segoe UI Variable Display" pitchFamily="2" charset="0"/>
              </a:rPr>
              <a:t>T-Mobile supernet</a:t>
            </a:r>
          </a:p>
        </p:txBody>
      </p:sp>
      <p:pic>
        <p:nvPicPr>
          <p:cNvPr id="26" name="Obrázok 12">
            <a:extLst>
              <a:ext uri="{FF2B5EF4-FFF2-40B4-BE49-F238E27FC236}">
                <a16:creationId xmlns:a16="http://schemas.microsoft.com/office/drawing/2014/main" id="{A2B1B373-0187-4C09-9A86-2EA11EC455B9}"/>
              </a:ext>
            </a:extLst>
          </p:cNvPr>
          <p:cNvPicPr>
            <a:picLocks noChangeAspect="1"/>
          </p:cNvPicPr>
          <p:nvPr/>
        </p:nvPicPr>
        <p:blipFill>
          <a:blip r:embed="rId14"/>
          <a:stretch>
            <a:fillRect/>
          </a:stretch>
        </p:blipFill>
        <p:spPr>
          <a:xfrm>
            <a:off x="5665756" y="3112328"/>
            <a:ext cx="430242" cy="430242"/>
          </a:xfrm>
          <a:prstGeom prst="rect">
            <a:avLst/>
          </a:prstGeom>
        </p:spPr>
      </p:pic>
      <p:sp>
        <p:nvSpPr>
          <p:cNvPr id="27" name="Obdĺžnik: zaoblené rohy 32">
            <a:extLst>
              <a:ext uri="{FF2B5EF4-FFF2-40B4-BE49-F238E27FC236}">
                <a16:creationId xmlns:a16="http://schemas.microsoft.com/office/drawing/2014/main" id="{A63F5D1E-0D1C-45E0-AC01-52430BEAB76C}"/>
              </a:ext>
            </a:extLst>
          </p:cNvPr>
          <p:cNvSpPr/>
          <p:nvPr/>
        </p:nvSpPr>
        <p:spPr>
          <a:xfrm>
            <a:off x="5648503" y="3677036"/>
            <a:ext cx="2244668" cy="385465"/>
          </a:xfrm>
          <a:prstGeom prst="roundRect">
            <a:avLst/>
          </a:prstGeom>
          <a:solidFill>
            <a:schemeClr val="bg2">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k-SK"/>
          </a:p>
        </p:txBody>
      </p:sp>
      <p:sp>
        <p:nvSpPr>
          <p:cNvPr id="28" name="BlokTextu 13">
            <a:extLst>
              <a:ext uri="{FF2B5EF4-FFF2-40B4-BE49-F238E27FC236}">
                <a16:creationId xmlns:a16="http://schemas.microsoft.com/office/drawing/2014/main" id="{01F4CA17-6061-41A5-554E-7AC6F3B8418C}"/>
              </a:ext>
            </a:extLst>
          </p:cNvPr>
          <p:cNvSpPr txBox="1"/>
          <p:nvPr/>
        </p:nvSpPr>
        <p:spPr>
          <a:xfrm>
            <a:off x="6095999" y="3713406"/>
            <a:ext cx="1738942" cy="276999"/>
          </a:xfrm>
          <a:prstGeom prst="rect">
            <a:avLst/>
          </a:prstGeom>
          <a:noFill/>
        </p:spPr>
        <p:txBody>
          <a:bodyPr wrap="square" rtlCol="0">
            <a:spAutoFit/>
          </a:bodyPr>
          <a:lstStyle/>
          <a:p>
            <a:r>
              <a:rPr lang="sk-SK" sz="1200" dirty="0">
                <a:latin typeface="Segoe UI Variable Display" pitchFamily="2" charset="0"/>
              </a:rPr>
              <a:t>Hided </a:t>
            </a:r>
            <a:r>
              <a:rPr lang="sk-SK" sz="1200" dirty="0" err="1">
                <a:latin typeface="Segoe UI Variable Display" pitchFamily="2" charset="0"/>
              </a:rPr>
              <a:t>network</a:t>
            </a:r>
            <a:endParaRPr lang="sk-SK" sz="1200" dirty="0">
              <a:latin typeface="Segoe UI Variable Display" pitchFamily="2" charset="0"/>
            </a:endParaRPr>
          </a:p>
        </p:txBody>
      </p:sp>
      <p:pic>
        <p:nvPicPr>
          <p:cNvPr id="29" name="Obrázok 17">
            <a:extLst>
              <a:ext uri="{FF2B5EF4-FFF2-40B4-BE49-F238E27FC236}">
                <a16:creationId xmlns:a16="http://schemas.microsoft.com/office/drawing/2014/main" id="{13593239-A08F-BED7-88EA-EBF6B818B4EF}"/>
              </a:ext>
            </a:extLst>
          </p:cNvPr>
          <p:cNvPicPr>
            <a:picLocks noChangeAspect="1"/>
          </p:cNvPicPr>
          <p:nvPr/>
        </p:nvPicPr>
        <p:blipFill>
          <a:blip r:embed="rId15"/>
          <a:stretch>
            <a:fillRect/>
          </a:stretch>
        </p:blipFill>
        <p:spPr>
          <a:xfrm>
            <a:off x="5665756" y="3630672"/>
            <a:ext cx="430242" cy="430242"/>
          </a:xfrm>
          <a:prstGeom prst="rect">
            <a:avLst/>
          </a:prstGeom>
        </p:spPr>
      </p:pic>
      <p:sp>
        <p:nvSpPr>
          <p:cNvPr id="30" name="BlokTextu 18">
            <a:extLst>
              <a:ext uri="{FF2B5EF4-FFF2-40B4-BE49-F238E27FC236}">
                <a16:creationId xmlns:a16="http://schemas.microsoft.com/office/drawing/2014/main" id="{6A507B7C-AF61-E5E2-72AE-2CC61A82E03B}"/>
              </a:ext>
            </a:extLst>
          </p:cNvPr>
          <p:cNvSpPr txBox="1"/>
          <p:nvPr/>
        </p:nvSpPr>
        <p:spPr>
          <a:xfrm>
            <a:off x="6095999" y="4240011"/>
            <a:ext cx="1738942" cy="276999"/>
          </a:xfrm>
          <a:prstGeom prst="rect">
            <a:avLst/>
          </a:prstGeom>
          <a:noFill/>
        </p:spPr>
        <p:txBody>
          <a:bodyPr wrap="square" rtlCol="0">
            <a:spAutoFit/>
          </a:bodyPr>
          <a:lstStyle/>
          <a:p>
            <a:r>
              <a:rPr lang="sk-SK" sz="1200" dirty="0">
                <a:latin typeface="Segoe UI Variable Display" pitchFamily="2" charset="0"/>
              </a:rPr>
              <a:t>Hided </a:t>
            </a:r>
            <a:r>
              <a:rPr lang="sk-SK" sz="1200" dirty="0" err="1">
                <a:latin typeface="Segoe UI Variable Display" pitchFamily="2" charset="0"/>
              </a:rPr>
              <a:t>network</a:t>
            </a:r>
            <a:endParaRPr lang="sk-SK" sz="1200" dirty="0">
              <a:latin typeface="Segoe UI Variable Display" pitchFamily="2" charset="0"/>
            </a:endParaRPr>
          </a:p>
        </p:txBody>
      </p:sp>
      <p:pic>
        <p:nvPicPr>
          <p:cNvPr id="31" name="Obrázok 29">
            <a:extLst>
              <a:ext uri="{FF2B5EF4-FFF2-40B4-BE49-F238E27FC236}">
                <a16:creationId xmlns:a16="http://schemas.microsoft.com/office/drawing/2014/main" id="{8E4FEA16-8FD6-54FA-7465-ADB8CC65EDD5}"/>
              </a:ext>
            </a:extLst>
          </p:cNvPr>
          <p:cNvPicPr>
            <a:picLocks noChangeAspect="1"/>
          </p:cNvPicPr>
          <p:nvPr/>
        </p:nvPicPr>
        <p:blipFill>
          <a:blip r:embed="rId16"/>
          <a:stretch>
            <a:fillRect/>
          </a:stretch>
        </p:blipFill>
        <p:spPr>
          <a:xfrm>
            <a:off x="5665756" y="4161494"/>
            <a:ext cx="430242" cy="430242"/>
          </a:xfrm>
          <a:prstGeom prst="rect">
            <a:avLst/>
          </a:prstGeom>
        </p:spPr>
      </p:pic>
    </p:spTree>
    <p:extLst>
      <p:ext uri="{BB962C8B-B14F-4D97-AF65-F5344CB8AC3E}">
        <p14:creationId xmlns:p14="http://schemas.microsoft.com/office/powerpoint/2010/main" val="1847540811"/>
      </p:ext>
    </p:extLst>
  </p:cSld>
  <p:clrMapOvr>
    <a:masterClrMapping/>
  </p:clrMapOvr>
  <mc:AlternateContent xmlns:mc="http://schemas.openxmlformats.org/markup-compatibility/2006" xmlns:p159="http://schemas.microsoft.com/office/powerpoint/2015/09/main">
    <mc:Choice Requires="p159">
      <p:transition advTm="2000">
        <p159:morph option="byObject"/>
      </p:transition>
    </mc:Choice>
    <mc:Fallback xmlns="">
      <p:transition advTm="2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27"/>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24"/>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mph" presetSubtype="2" fill="hold" grpId="1" nodeType="clickEffect">
                                  <p:stCondLst>
                                    <p:cond delay="0"/>
                                  </p:stCondLst>
                                  <p:childTnLst>
                                    <p:animClr clrSpc="rgb" dir="cw">
                                      <p:cBhvr>
                                        <p:cTn id="22" dur="10" fill="hold"/>
                                        <p:tgtEl>
                                          <p:spTgt spid="19"/>
                                        </p:tgtEl>
                                        <p:attrNameLst>
                                          <p:attrName>fillcolor</p:attrName>
                                        </p:attrNameLst>
                                      </p:cBhvr>
                                      <p:to>
                                        <a:srgbClr val="AEAEAE"/>
                                      </p:to>
                                    </p:animClr>
                                    <p:set>
                                      <p:cBhvr>
                                        <p:cTn id="23" dur="10" fill="hold"/>
                                        <p:tgtEl>
                                          <p:spTgt spid="19"/>
                                        </p:tgtEl>
                                        <p:attrNameLst>
                                          <p:attrName>fill.type</p:attrName>
                                        </p:attrNameLst>
                                      </p:cBhvr>
                                      <p:to>
                                        <p:strVal val="solid"/>
                                      </p:to>
                                    </p:set>
                                    <p:set>
                                      <p:cBhvr>
                                        <p:cTn id="24" dur="10" fill="hold"/>
                                        <p:tgtEl>
                                          <p:spTgt spid="19"/>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9" grpId="1" animBg="1"/>
      <p:bldP spid="24" grpId="0" animBg="1"/>
      <p:bldP spid="24" grpId="1" animBg="1"/>
      <p:bldP spid="27" grpId="0" animBg="1"/>
      <p:bldP spid="27" grpId="1" animBg="1"/>
    </p:bldLst>
  </p:timing>
</p:sld>
</file>

<file path=ppt/slides/slide6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60000"/>
            <a:lum/>
          </a:blip>
          <a:srcRect/>
          <a:stretch>
            <a:fillRect t="-9000" b="-9000"/>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E990F4-7164-110E-7417-98B5E85EACD9}"/>
              </a:ext>
            </a:extLst>
          </p:cNvPr>
          <p:cNvPicPr>
            <a:picLocks noChangeAspect="1"/>
          </p:cNvPicPr>
          <p:nvPr/>
        </p:nvPicPr>
        <p:blipFill>
          <a:blip r:embed="rId3">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4016793" y="49564"/>
            <a:ext cx="1020636" cy="1023095"/>
          </a:xfrm>
          <a:prstGeom prst="rect">
            <a:avLst/>
          </a:prstGeom>
        </p:spPr>
      </p:pic>
      <p:sp>
        <p:nvSpPr>
          <p:cNvPr id="2" name="TextBox 1">
            <a:extLst>
              <a:ext uri="{FF2B5EF4-FFF2-40B4-BE49-F238E27FC236}">
                <a16:creationId xmlns:a16="http://schemas.microsoft.com/office/drawing/2014/main" id="{D41A48F6-1035-6F4A-9A3E-D9E4FD2D3945}"/>
              </a:ext>
            </a:extLst>
          </p:cNvPr>
          <p:cNvSpPr txBox="1"/>
          <p:nvPr/>
        </p:nvSpPr>
        <p:spPr>
          <a:xfrm>
            <a:off x="5037429" y="268723"/>
            <a:ext cx="3526279"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Segoe UI" panose="020B0502040204020203" pitchFamily="34" charset="0"/>
                <a:ea typeface="Segoe UI Historic" panose="020B0502040204020203" pitchFamily="34" charset="0"/>
                <a:cs typeface="Segoe UI" panose="020B0502040204020203" pitchFamily="34" charset="0"/>
              </a:rPr>
              <a:t>Windows 13 2024</a:t>
            </a:r>
            <a:endParaRPr kumimoji="0" lang="en-CA" sz="3200" b="0" i="0" u="none" strike="noStrike" kern="1200" cap="none" spc="0" normalizeH="0" baseline="0" noProof="0" dirty="0">
              <a:ln>
                <a:noFill/>
              </a:ln>
              <a:solidFill>
                <a:prstClr val="black"/>
              </a:solidFill>
              <a:effectLst/>
              <a:uLnTx/>
              <a:uFillTx/>
              <a:latin typeface="Segoe UI" panose="020B0502040204020203" pitchFamily="34" charset="0"/>
              <a:ea typeface="Segoe UI Historic" panose="020B0502040204020203" pitchFamily="34" charset="0"/>
              <a:cs typeface="Segoe UI" panose="020B0502040204020203" pitchFamily="34" charset="0"/>
            </a:endParaRPr>
          </a:p>
        </p:txBody>
      </p:sp>
      <p:pic>
        <p:nvPicPr>
          <p:cNvPr id="4" name="Google Shape;111;p18">
            <a:extLst>
              <a:ext uri="{FF2B5EF4-FFF2-40B4-BE49-F238E27FC236}">
                <a16:creationId xmlns:a16="http://schemas.microsoft.com/office/drawing/2014/main" id="{964DE606-48BC-10F9-58D8-CC839802971B}"/>
              </a:ext>
            </a:extLst>
          </p:cNvPr>
          <p:cNvPicPr preferRelativeResize="0"/>
          <p:nvPr/>
        </p:nvPicPr>
        <p:blipFill>
          <a:blip r:embed="rId4">
            <a:extLst>
              <a:ext uri="{BEBA8EAE-BF5A-486C-A8C5-ECC9F3942E4B}">
                <a14:imgProps xmlns:a14="http://schemas.microsoft.com/office/drawing/2010/main">
                  <a14:imgLayer r:embed="rId5">
                    <a14:imgEffect>
                      <a14:artisticBlur/>
                    </a14:imgEffect>
                  </a14:imgLayer>
                </a14:imgProps>
              </a:ext>
              <a:ext uri="{28A0092B-C50C-407E-A947-70E740481C1C}">
                <a14:useLocalDpi xmlns:a14="http://schemas.microsoft.com/office/drawing/2010/main" val="0"/>
              </a:ext>
            </a:extLst>
          </a:blip>
          <a:srcRect t="33709" b="33709"/>
          <a:stretch/>
        </p:blipFill>
        <p:spPr>
          <a:xfrm>
            <a:off x="705853" y="24426734"/>
            <a:ext cx="11053010" cy="4845880"/>
          </a:xfrm>
          <a:prstGeom prst="roundRect">
            <a:avLst>
              <a:gd name="adj" fmla="val 8458"/>
            </a:avLst>
          </a:prstGeom>
          <a:noFill/>
          <a:ln>
            <a:noFill/>
          </a:ln>
        </p:spPr>
      </p:pic>
      <p:pic>
        <p:nvPicPr>
          <p:cNvPr id="5" name="Google Shape;111;p18">
            <a:extLst>
              <a:ext uri="{FF2B5EF4-FFF2-40B4-BE49-F238E27FC236}">
                <a16:creationId xmlns:a16="http://schemas.microsoft.com/office/drawing/2014/main" id="{24A700D1-7524-7056-625E-8B50E959CEEA}"/>
              </a:ext>
            </a:extLst>
          </p:cNvPr>
          <p:cNvPicPr preferRelativeResize="0"/>
          <p:nvPr/>
        </p:nvPicPr>
        <p:blipFill>
          <a:blip r:embed="rId4">
            <a:extLst>
              <a:ext uri="{BEBA8EAE-BF5A-486C-A8C5-ECC9F3942E4B}">
                <a14:imgProps xmlns:a14="http://schemas.microsoft.com/office/drawing/2010/main">
                  <a14:imgLayer r:embed="rId5">
                    <a14:imgEffect>
                      <a14:artisticBlur/>
                    </a14:imgEffect>
                  </a14:imgLayer>
                </a14:imgProps>
              </a:ext>
              <a:ext uri="{28A0092B-C50C-407E-A947-70E740481C1C}">
                <a14:useLocalDpi xmlns:a14="http://schemas.microsoft.com/office/drawing/2010/main" val="0"/>
              </a:ext>
            </a:extLst>
          </a:blip>
          <a:srcRect t="33709" b="33709"/>
          <a:stretch/>
        </p:blipFill>
        <p:spPr>
          <a:xfrm>
            <a:off x="705853" y="1109555"/>
            <a:ext cx="11053010" cy="4845880"/>
          </a:xfrm>
          <a:prstGeom prst="roundRect">
            <a:avLst>
              <a:gd name="adj" fmla="val 8458"/>
            </a:avLst>
          </a:prstGeom>
          <a:noFill/>
          <a:ln>
            <a:noFill/>
          </a:ln>
        </p:spPr>
      </p:pic>
      <p:pic>
        <p:nvPicPr>
          <p:cNvPr id="6" name="Obrázok 4">
            <a:extLst>
              <a:ext uri="{FF2B5EF4-FFF2-40B4-BE49-F238E27FC236}">
                <a16:creationId xmlns:a16="http://schemas.microsoft.com/office/drawing/2014/main" id="{76BE835C-F667-7745-67F2-897B9F571D2B}"/>
              </a:ext>
            </a:extLst>
          </p:cNvPr>
          <p:cNvPicPr>
            <a:picLocks noChangeAspect="1"/>
          </p:cNvPicPr>
          <p:nvPr/>
        </p:nvPicPr>
        <p:blipFill>
          <a:blip r:embed="rId6"/>
          <a:stretch>
            <a:fillRect/>
          </a:stretch>
        </p:blipFill>
        <p:spPr>
          <a:xfrm>
            <a:off x="2372265" y="20720969"/>
            <a:ext cx="1570007" cy="1570007"/>
          </a:xfrm>
          <a:prstGeom prst="rect">
            <a:avLst/>
          </a:prstGeom>
        </p:spPr>
      </p:pic>
      <p:pic>
        <p:nvPicPr>
          <p:cNvPr id="7" name="Obrázok 7">
            <a:extLst>
              <a:ext uri="{FF2B5EF4-FFF2-40B4-BE49-F238E27FC236}">
                <a16:creationId xmlns:a16="http://schemas.microsoft.com/office/drawing/2014/main" id="{5D21B1E5-DA68-2B7D-E259-40E8583F9118}"/>
              </a:ext>
            </a:extLst>
          </p:cNvPr>
          <p:cNvPicPr>
            <a:picLocks noChangeAspect="1"/>
          </p:cNvPicPr>
          <p:nvPr/>
        </p:nvPicPr>
        <p:blipFill>
          <a:blip r:embed="rId7"/>
          <a:stretch>
            <a:fillRect/>
          </a:stretch>
        </p:blipFill>
        <p:spPr>
          <a:xfrm>
            <a:off x="3157267" y="21300736"/>
            <a:ext cx="517585" cy="517585"/>
          </a:xfrm>
          <a:prstGeom prst="rect">
            <a:avLst/>
          </a:prstGeom>
        </p:spPr>
      </p:pic>
      <p:sp>
        <p:nvSpPr>
          <p:cNvPr id="8" name="BlokTextu 8">
            <a:extLst>
              <a:ext uri="{FF2B5EF4-FFF2-40B4-BE49-F238E27FC236}">
                <a16:creationId xmlns:a16="http://schemas.microsoft.com/office/drawing/2014/main" id="{193D9127-5FEB-6384-B3EC-2DED42736C97}"/>
              </a:ext>
            </a:extLst>
          </p:cNvPr>
          <p:cNvSpPr txBox="1"/>
          <p:nvPr/>
        </p:nvSpPr>
        <p:spPr>
          <a:xfrm>
            <a:off x="4813540" y="19508959"/>
            <a:ext cx="498606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sk-SK" sz="2400" b="0" i="0" u="none" strike="noStrike" kern="1200" cap="none" spc="0" normalizeH="0" baseline="0" noProof="0" dirty="0">
                <a:ln>
                  <a:noFill/>
                </a:ln>
                <a:solidFill>
                  <a:prstClr val="black"/>
                </a:solidFill>
                <a:effectLst/>
                <a:uLnTx/>
                <a:uFillTx/>
                <a:latin typeface="Segoe UI Variable Display" pitchFamily="2" charset="0"/>
                <a:ea typeface="+mn-ea"/>
                <a:cs typeface="+mn-cs"/>
              </a:rPr>
              <a:t>Is this the right country or region?</a:t>
            </a:r>
          </a:p>
        </p:txBody>
      </p:sp>
      <p:sp>
        <p:nvSpPr>
          <p:cNvPr id="9" name="Obdĺžnik: zaoblené rohy 9">
            <a:extLst>
              <a:ext uri="{FF2B5EF4-FFF2-40B4-BE49-F238E27FC236}">
                <a16:creationId xmlns:a16="http://schemas.microsoft.com/office/drawing/2014/main" id="{E291102D-48F6-9B7D-47DC-00D321A2A1F3}"/>
              </a:ext>
            </a:extLst>
          </p:cNvPr>
          <p:cNvSpPr/>
          <p:nvPr/>
        </p:nvSpPr>
        <p:spPr>
          <a:xfrm>
            <a:off x="5372196" y="20563830"/>
            <a:ext cx="3597215" cy="2447451"/>
          </a:xfrm>
          <a:prstGeom prst="roundRect">
            <a:avLst>
              <a:gd name="adj" fmla="val 7240"/>
            </a:avLst>
          </a:prstGeom>
          <a:solidFill>
            <a:schemeClr val="bg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sk-SK"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10" name="Obrázok 11">
            <a:extLst>
              <a:ext uri="{FF2B5EF4-FFF2-40B4-BE49-F238E27FC236}">
                <a16:creationId xmlns:a16="http://schemas.microsoft.com/office/drawing/2014/main" id="{E67144BA-A2DA-1D13-AEEC-3CAADD91FAB8}"/>
              </a:ext>
            </a:extLst>
          </p:cNvPr>
          <p:cNvPicPr>
            <a:picLocks noChangeAspect="1"/>
          </p:cNvPicPr>
          <p:nvPr/>
        </p:nvPicPr>
        <p:blipFill>
          <a:blip r:embed="rId8"/>
          <a:stretch>
            <a:fillRect/>
          </a:stretch>
        </p:blipFill>
        <p:spPr>
          <a:xfrm>
            <a:off x="5490355" y="20647284"/>
            <a:ext cx="297971" cy="297971"/>
          </a:xfrm>
          <a:prstGeom prst="rect">
            <a:avLst/>
          </a:prstGeom>
        </p:spPr>
      </p:pic>
      <p:sp>
        <p:nvSpPr>
          <p:cNvPr id="11" name="Obdĺžnik: zaoblené rohy 17">
            <a:extLst>
              <a:ext uri="{FF2B5EF4-FFF2-40B4-BE49-F238E27FC236}">
                <a16:creationId xmlns:a16="http://schemas.microsoft.com/office/drawing/2014/main" id="{6A41660C-5710-D952-3486-3402DF047AC9}"/>
              </a:ext>
            </a:extLst>
          </p:cNvPr>
          <p:cNvSpPr/>
          <p:nvPr/>
        </p:nvSpPr>
        <p:spPr>
          <a:xfrm>
            <a:off x="5490355" y="21262418"/>
            <a:ext cx="3366362" cy="946608"/>
          </a:xfrm>
          <a:prstGeom prst="roundRect">
            <a:avLst>
              <a:gd name="adj" fmla="val 13933"/>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sk-SK"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12" name="Obrázok 13">
            <a:extLst>
              <a:ext uri="{FF2B5EF4-FFF2-40B4-BE49-F238E27FC236}">
                <a16:creationId xmlns:a16="http://schemas.microsoft.com/office/drawing/2014/main" id="{96A3A9EE-717A-1DC0-DFE2-A8671988DE47}"/>
              </a:ext>
            </a:extLst>
          </p:cNvPr>
          <p:cNvPicPr>
            <a:picLocks noChangeAspect="1"/>
          </p:cNvPicPr>
          <p:nvPr/>
        </p:nvPicPr>
        <p:blipFill>
          <a:blip r:embed="rId9"/>
          <a:stretch>
            <a:fillRect/>
          </a:stretch>
        </p:blipFill>
        <p:spPr>
          <a:xfrm>
            <a:off x="5598916" y="21257440"/>
            <a:ext cx="476250" cy="476250"/>
          </a:xfrm>
          <a:prstGeom prst="rect">
            <a:avLst/>
          </a:prstGeom>
        </p:spPr>
      </p:pic>
      <p:pic>
        <p:nvPicPr>
          <p:cNvPr id="13" name="Obrázok 15">
            <a:extLst>
              <a:ext uri="{FF2B5EF4-FFF2-40B4-BE49-F238E27FC236}">
                <a16:creationId xmlns:a16="http://schemas.microsoft.com/office/drawing/2014/main" id="{4CFB92ED-A992-EF3B-81D7-7E93A1480A48}"/>
              </a:ext>
            </a:extLst>
          </p:cNvPr>
          <p:cNvPicPr>
            <a:picLocks noChangeAspect="1"/>
          </p:cNvPicPr>
          <p:nvPr/>
        </p:nvPicPr>
        <p:blipFill>
          <a:blip r:embed="rId10"/>
          <a:stretch>
            <a:fillRect/>
          </a:stretch>
        </p:blipFill>
        <p:spPr>
          <a:xfrm>
            <a:off x="5598916" y="22267579"/>
            <a:ext cx="476250" cy="476250"/>
          </a:xfrm>
          <a:prstGeom prst="rect">
            <a:avLst/>
          </a:prstGeom>
        </p:spPr>
      </p:pic>
      <p:sp>
        <p:nvSpPr>
          <p:cNvPr id="14" name="BlokTextu 16">
            <a:extLst>
              <a:ext uri="{FF2B5EF4-FFF2-40B4-BE49-F238E27FC236}">
                <a16:creationId xmlns:a16="http://schemas.microsoft.com/office/drawing/2014/main" id="{73E82C6E-D908-B415-231F-D796AD9DD047}"/>
              </a:ext>
            </a:extLst>
          </p:cNvPr>
          <p:cNvSpPr txBox="1"/>
          <p:nvPr/>
        </p:nvSpPr>
        <p:spPr>
          <a:xfrm>
            <a:off x="6095999" y="21363636"/>
            <a:ext cx="1771830"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egoe UI Variable Display" pitchFamily="2" charset="0"/>
                <a:ea typeface="+mn-ea"/>
                <a:cs typeface="+mn-cs"/>
              </a:rPr>
              <a:t>English</a:t>
            </a:r>
            <a:endParaRPr kumimoji="0" lang="sk-SK" sz="1400" b="0" i="0" u="none" strike="noStrike" kern="1200" cap="none" spc="0" normalizeH="0" baseline="0" noProof="0" dirty="0">
              <a:ln>
                <a:noFill/>
              </a:ln>
              <a:solidFill>
                <a:prstClr val="black"/>
              </a:solidFill>
              <a:effectLst/>
              <a:uLnTx/>
              <a:uFillTx/>
              <a:latin typeface="Segoe UI Variable Display" pitchFamily="2" charset="0"/>
              <a:ea typeface="+mn-ea"/>
              <a:cs typeface="+mn-cs"/>
            </a:endParaRPr>
          </a:p>
        </p:txBody>
      </p:sp>
      <p:sp>
        <p:nvSpPr>
          <p:cNvPr id="15" name="BlokTextu 18">
            <a:extLst>
              <a:ext uri="{FF2B5EF4-FFF2-40B4-BE49-F238E27FC236}">
                <a16:creationId xmlns:a16="http://schemas.microsoft.com/office/drawing/2014/main" id="{3A4D3282-406C-5F51-2C76-6A24C9E69859}"/>
              </a:ext>
            </a:extLst>
          </p:cNvPr>
          <p:cNvSpPr txBox="1"/>
          <p:nvPr/>
        </p:nvSpPr>
        <p:spPr>
          <a:xfrm>
            <a:off x="6095999" y="22369999"/>
            <a:ext cx="1771830"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sk-SK" sz="1400" b="0" i="0" u="none" strike="noStrike" kern="1200" cap="none" spc="0" normalizeH="0" baseline="0" noProof="0" dirty="0">
                <a:ln>
                  <a:noFill/>
                </a:ln>
                <a:solidFill>
                  <a:prstClr val="black"/>
                </a:solidFill>
                <a:effectLst/>
                <a:uLnTx/>
                <a:uFillTx/>
                <a:latin typeface="Segoe UI Variable Display" pitchFamily="2" charset="0"/>
                <a:ea typeface="+mn-ea"/>
                <a:cs typeface="+mn-cs"/>
              </a:rPr>
              <a:t>Slovenia</a:t>
            </a:r>
          </a:p>
        </p:txBody>
      </p:sp>
      <p:pic>
        <p:nvPicPr>
          <p:cNvPr id="17" name="Obrázok 20">
            <a:extLst>
              <a:ext uri="{FF2B5EF4-FFF2-40B4-BE49-F238E27FC236}">
                <a16:creationId xmlns:a16="http://schemas.microsoft.com/office/drawing/2014/main" id="{A2F12B7B-FE08-263A-64C3-E89DCA5D75D4}"/>
              </a:ext>
            </a:extLst>
          </p:cNvPr>
          <p:cNvPicPr>
            <a:picLocks noChangeAspect="1"/>
          </p:cNvPicPr>
          <p:nvPr/>
        </p:nvPicPr>
        <p:blipFill>
          <a:blip r:embed="rId11"/>
          <a:stretch>
            <a:fillRect/>
          </a:stretch>
        </p:blipFill>
        <p:spPr>
          <a:xfrm>
            <a:off x="11118455" y="23403330"/>
            <a:ext cx="455414" cy="455414"/>
          </a:xfrm>
          <a:prstGeom prst="rect">
            <a:avLst/>
          </a:prstGeom>
        </p:spPr>
      </p:pic>
      <p:pic>
        <p:nvPicPr>
          <p:cNvPr id="16" name="Obrázok 20">
            <a:extLst>
              <a:ext uri="{FF2B5EF4-FFF2-40B4-BE49-F238E27FC236}">
                <a16:creationId xmlns:a16="http://schemas.microsoft.com/office/drawing/2014/main" id="{A21F276D-F740-A3FB-51AF-55FAEAC477A9}"/>
              </a:ext>
            </a:extLst>
          </p:cNvPr>
          <p:cNvPicPr>
            <a:picLocks noChangeAspect="1"/>
          </p:cNvPicPr>
          <p:nvPr/>
        </p:nvPicPr>
        <p:blipFill>
          <a:blip r:embed="rId11"/>
          <a:stretch>
            <a:fillRect/>
          </a:stretch>
        </p:blipFill>
        <p:spPr>
          <a:xfrm>
            <a:off x="11118456" y="5326355"/>
            <a:ext cx="455414" cy="455414"/>
          </a:xfrm>
          <a:prstGeom prst="rect">
            <a:avLst/>
          </a:prstGeom>
        </p:spPr>
      </p:pic>
      <p:pic>
        <p:nvPicPr>
          <p:cNvPr id="18" name="Obrázok 10">
            <a:extLst>
              <a:ext uri="{FF2B5EF4-FFF2-40B4-BE49-F238E27FC236}">
                <a16:creationId xmlns:a16="http://schemas.microsoft.com/office/drawing/2014/main" id="{1ECAE37F-242E-14DA-730D-11D1D89BCC58}"/>
              </a:ext>
            </a:extLst>
          </p:cNvPr>
          <p:cNvPicPr>
            <a:picLocks noChangeAspect="1"/>
          </p:cNvPicPr>
          <p:nvPr/>
        </p:nvPicPr>
        <p:blipFill>
          <a:blip r:embed="rId12"/>
          <a:stretch>
            <a:fillRect/>
          </a:stretch>
        </p:blipFill>
        <p:spPr>
          <a:xfrm>
            <a:off x="829145" y="5437715"/>
            <a:ext cx="455414" cy="455414"/>
          </a:xfrm>
          <a:prstGeom prst="rect">
            <a:avLst/>
          </a:prstGeom>
        </p:spPr>
      </p:pic>
      <p:pic>
        <p:nvPicPr>
          <p:cNvPr id="32" name="Obrázok 2">
            <a:extLst>
              <a:ext uri="{FF2B5EF4-FFF2-40B4-BE49-F238E27FC236}">
                <a16:creationId xmlns:a16="http://schemas.microsoft.com/office/drawing/2014/main" id="{0F6FF729-2FF9-6A38-A36F-9FD8283B31E6}"/>
              </a:ext>
            </a:extLst>
          </p:cNvPr>
          <p:cNvPicPr>
            <a:picLocks noChangeAspect="1"/>
          </p:cNvPicPr>
          <p:nvPr/>
        </p:nvPicPr>
        <p:blipFill>
          <a:blip r:embed="rId13">
            <a:alphaModFix amt="0"/>
          </a:blip>
          <a:stretch>
            <a:fillRect/>
          </a:stretch>
        </p:blipFill>
        <p:spPr>
          <a:xfrm>
            <a:off x="2163715" y="2821377"/>
            <a:ext cx="1215246" cy="1215246"/>
          </a:xfrm>
          <a:prstGeom prst="rect">
            <a:avLst/>
          </a:prstGeom>
        </p:spPr>
      </p:pic>
      <p:pic>
        <p:nvPicPr>
          <p:cNvPr id="33" name="Obrázok 4">
            <a:extLst>
              <a:ext uri="{FF2B5EF4-FFF2-40B4-BE49-F238E27FC236}">
                <a16:creationId xmlns:a16="http://schemas.microsoft.com/office/drawing/2014/main" id="{94E0E2BF-1642-3D31-6D3D-737020563DB5}"/>
              </a:ext>
            </a:extLst>
          </p:cNvPr>
          <p:cNvPicPr>
            <a:picLocks noChangeAspect="1"/>
          </p:cNvPicPr>
          <p:nvPr/>
        </p:nvPicPr>
        <p:blipFill>
          <a:blip r:embed="rId13">
            <a:alphaModFix amt="0"/>
          </a:blip>
          <a:stretch>
            <a:fillRect/>
          </a:stretch>
        </p:blipFill>
        <p:spPr>
          <a:xfrm>
            <a:off x="5232922" y="2606256"/>
            <a:ext cx="430242" cy="430242"/>
          </a:xfrm>
          <a:prstGeom prst="rect">
            <a:avLst/>
          </a:prstGeom>
        </p:spPr>
      </p:pic>
      <p:sp>
        <p:nvSpPr>
          <p:cNvPr id="34" name="BlokTextu 5">
            <a:extLst>
              <a:ext uri="{FF2B5EF4-FFF2-40B4-BE49-F238E27FC236}">
                <a16:creationId xmlns:a16="http://schemas.microsoft.com/office/drawing/2014/main" id="{CE920F14-FF8F-CB9D-4CF7-111944097F29}"/>
              </a:ext>
            </a:extLst>
          </p:cNvPr>
          <p:cNvSpPr txBox="1"/>
          <p:nvPr/>
        </p:nvSpPr>
        <p:spPr>
          <a:xfrm>
            <a:off x="4380704" y="1431986"/>
            <a:ext cx="4986068" cy="461665"/>
          </a:xfrm>
          <a:prstGeom prst="rect">
            <a:avLst/>
          </a:prstGeom>
          <a:noFill/>
        </p:spPr>
        <p:txBody>
          <a:bodyPr wrap="square" rtlCol="0">
            <a:spAutoFit/>
          </a:bodyPr>
          <a:lstStyle/>
          <a:p>
            <a:r>
              <a:rPr lang="sk-SK" sz="2400" dirty="0">
                <a:solidFill>
                  <a:schemeClr val="tx1">
                    <a:alpha val="0"/>
                  </a:schemeClr>
                </a:solidFill>
                <a:latin typeface="Segoe UI Variable Display" pitchFamily="2" charset="0"/>
              </a:rPr>
              <a:t>Let‘s connect you to a Wi-Fi</a:t>
            </a:r>
          </a:p>
        </p:txBody>
      </p:sp>
      <p:sp>
        <p:nvSpPr>
          <p:cNvPr id="35" name="BlokTextu 7">
            <a:extLst>
              <a:ext uri="{FF2B5EF4-FFF2-40B4-BE49-F238E27FC236}">
                <a16:creationId xmlns:a16="http://schemas.microsoft.com/office/drawing/2014/main" id="{F582A92A-6FAB-B277-DFD5-319D3E361241}"/>
              </a:ext>
            </a:extLst>
          </p:cNvPr>
          <p:cNvSpPr txBox="1"/>
          <p:nvPr/>
        </p:nvSpPr>
        <p:spPr>
          <a:xfrm>
            <a:off x="5663163" y="2682086"/>
            <a:ext cx="1738942" cy="276999"/>
          </a:xfrm>
          <a:prstGeom prst="rect">
            <a:avLst/>
          </a:prstGeom>
          <a:noFill/>
        </p:spPr>
        <p:txBody>
          <a:bodyPr wrap="square" rtlCol="0">
            <a:spAutoFit/>
          </a:bodyPr>
          <a:lstStyle/>
          <a:p>
            <a:r>
              <a:rPr lang="sk-SK" sz="1200" dirty="0">
                <a:solidFill>
                  <a:schemeClr val="tx1">
                    <a:alpha val="0"/>
                  </a:schemeClr>
                </a:solidFill>
                <a:latin typeface="Segoe UI Variable Display" pitchFamily="2" charset="0"/>
              </a:rPr>
              <a:t>PowerPoint Internet</a:t>
            </a:r>
          </a:p>
        </p:txBody>
      </p:sp>
      <p:sp>
        <p:nvSpPr>
          <p:cNvPr id="36" name="BlokTextu 9">
            <a:extLst>
              <a:ext uri="{FF2B5EF4-FFF2-40B4-BE49-F238E27FC236}">
                <a16:creationId xmlns:a16="http://schemas.microsoft.com/office/drawing/2014/main" id="{7B8DBCF7-815C-9102-4695-0B3D4A08FA9C}"/>
              </a:ext>
            </a:extLst>
          </p:cNvPr>
          <p:cNvSpPr txBox="1"/>
          <p:nvPr/>
        </p:nvSpPr>
        <p:spPr>
          <a:xfrm>
            <a:off x="5663163" y="3195062"/>
            <a:ext cx="1738942" cy="276999"/>
          </a:xfrm>
          <a:prstGeom prst="rect">
            <a:avLst/>
          </a:prstGeom>
          <a:noFill/>
        </p:spPr>
        <p:txBody>
          <a:bodyPr wrap="square" rtlCol="0">
            <a:spAutoFit/>
          </a:bodyPr>
          <a:lstStyle/>
          <a:p>
            <a:r>
              <a:rPr lang="sk-SK" sz="1200" dirty="0">
                <a:solidFill>
                  <a:schemeClr val="tx1">
                    <a:alpha val="0"/>
                  </a:schemeClr>
                </a:solidFill>
                <a:latin typeface="Segoe UI Variable Display" pitchFamily="2" charset="0"/>
              </a:rPr>
              <a:t>T-Mobile supernet</a:t>
            </a:r>
          </a:p>
        </p:txBody>
      </p:sp>
      <p:pic>
        <p:nvPicPr>
          <p:cNvPr id="37" name="Obrázok 12">
            <a:extLst>
              <a:ext uri="{FF2B5EF4-FFF2-40B4-BE49-F238E27FC236}">
                <a16:creationId xmlns:a16="http://schemas.microsoft.com/office/drawing/2014/main" id="{85F38818-7088-5E8B-D2E4-4ADCE01A1438}"/>
              </a:ext>
            </a:extLst>
          </p:cNvPr>
          <p:cNvPicPr>
            <a:picLocks noChangeAspect="1"/>
          </p:cNvPicPr>
          <p:nvPr/>
        </p:nvPicPr>
        <p:blipFill>
          <a:blip r:embed="rId14">
            <a:alphaModFix amt="0"/>
          </a:blip>
          <a:stretch>
            <a:fillRect/>
          </a:stretch>
        </p:blipFill>
        <p:spPr>
          <a:xfrm>
            <a:off x="5232920" y="3112328"/>
            <a:ext cx="430242" cy="430242"/>
          </a:xfrm>
          <a:prstGeom prst="rect">
            <a:avLst/>
          </a:prstGeom>
        </p:spPr>
      </p:pic>
      <p:sp>
        <p:nvSpPr>
          <p:cNvPr id="38" name="BlokTextu 13">
            <a:extLst>
              <a:ext uri="{FF2B5EF4-FFF2-40B4-BE49-F238E27FC236}">
                <a16:creationId xmlns:a16="http://schemas.microsoft.com/office/drawing/2014/main" id="{CEB4EC53-CE0A-DD81-6927-2F88B5BB3479}"/>
              </a:ext>
            </a:extLst>
          </p:cNvPr>
          <p:cNvSpPr txBox="1"/>
          <p:nvPr/>
        </p:nvSpPr>
        <p:spPr>
          <a:xfrm>
            <a:off x="5663163" y="3713406"/>
            <a:ext cx="1738942" cy="276999"/>
          </a:xfrm>
          <a:prstGeom prst="rect">
            <a:avLst/>
          </a:prstGeom>
          <a:noFill/>
        </p:spPr>
        <p:txBody>
          <a:bodyPr wrap="square" rtlCol="0">
            <a:spAutoFit/>
          </a:bodyPr>
          <a:lstStyle/>
          <a:p>
            <a:r>
              <a:rPr lang="sk-SK" sz="1200" dirty="0">
                <a:solidFill>
                  <a:schemeClr val="tx1">
                    <a:alpha val="0"/>
                  </a:schemeClr>
                </a:solidFill>
                <a:latin typeface="Segoe UI Variable Display" pitchFamily="2" charset="0"/>
              </a:rPr>
              <a:t>Hided </a:t>
            </a:r>
            <a:r>
              <a:rPr lang="sk-SK" sz="1200" dirty="0" err="1">
                <a:solidFill>
                  <a:schemeClr val="tx1">
                    <a:alpha val="0"/>
                  </a:schemeClr>
                </a:solidFill>
                <a:latin typeface="Segoe UI Variable Display" pitchFamily="2" charset="0"/>
              </a:rPr>
              <a:t>network</a:t>
            </a:r>
            <a:endParaRPr lang="sk-SK" sz="1200" dirty="0">
              <a:solidFill>
                <a:schemeClr val="tx1">
                  <a:alpha val="0"/>
                </a:schemeClr>
              </a:solidFill>
              <a:latin typeface="Segoe UI Variable Display" pitchFamily="2" charset="0"/>
            </a:endParaRPr>
          </a:p>
        </p:txBody>
      </p:sp>
      <p:pic>
        <p:nvPicPr>
          <p:cNvPr id="39" name="Obrázok 17">
            <a:extLst>
              <a:ext uri="{FF2B5EF4-FFF2-40B4-BE49-F238E27FC236}">
                <a16:creationId xmlns:a16="http://schemas.microsoft.com/office/drawing/2014/main" id="{4AE72EDA-F3C9-3DE7-8161-DD45D48C27B9}"/>
              </a:ext>
            </a:extLst>
          </p:cNvPr>
          <p:cNvPicPr>
            <a:picLocks noChangeAspect="1"/>
          </p:cNvPicPr>
          <p:nvPr/>
        </p:nvPicPr>
        <p:blipFill>
          <a:blip r:embed="rId15">
            <a:alphaModFix amt="0"/>
          </a:blip>
          <a:stretch>
            <a:fillRect/>
          </a:stretch>
        </p:blipFill>
        <p:spPr>
          <a:xfrm>
            <a:off x="5232920" y="3630672"/>
            <a:ext cx="430242" cy="430242"/>
          </a:xfrm>
          <a:prstGeom prst="rect">
            <a:avLst/>
          </a:prstGeom>
        </p:spPr>
      </p:pic>
      <p:sp>
        <p:nvSpPr>
          <p:cNvPr id="40" name="BlokTextu 18">
            <a:extLst>
              <a:ext uri="{FF2B5EF4-FFF2-40B4-BE49-F238E27FC236}">
                <a16:creationId xmlns:a16="http://schemas.microsoft.com/office/drawing/2014/main" id="{D1973D21-B42F-1A14-8310-A4D1F3EAC5D0}"/>
              </a:ext>
            </a:extLst>
          </p:cNvPr>
          <p:cNvSpPr txBox="1"/>
          <p:nvPr/>
        </p:nvSpPr>
        <p:spPr>
          <a:xfrm>
            <a:off x="5663163" y="4240011"/>
            <a:ext cx="1738942" cy="276999"/>
          </a:xfrm>
          <a:prstGeom prst="rect">
            <a:avLst/>
          </a:prstGeom>
          <a:noFill/>
        </p:spPr>
        <p:txBody>
          <a:bodyPr wrap="square" rtlCol="0">
            <a:spAutoFit/>
          </a:bodyPr>
          <a:lstStyle/>
          <a:p>
            <a:r>
              <a:rPr lang="sk-SK" sz="1200" dirty="0">
                <a:solidFill>
                  <a:schemeClr val="tx1">
                    <a:alpha val="0"/>
                  </a:schemeClr>
                </a:solidFill>
                <a:latin typeface="Segoe UI Variable Display" pitchFamily="2" charset="0"/>
              </a:rPr>
              <a:t>Hided </a:t>
            </a:r>
            <a:r>
              <a:rPr lang="sk-SK" sz="1200" dirty="0" err="1">
                <a:solidFill>
                  <a:schemeClr val="tx1">
                    <a:alpha val="0"/>
                  </a:schemeClr>
                </a:solidFill>
                <a:latin typeface="Segoe UI Variable Display" pitchFamily="2" charset="0"/>
              </a:rPr>
              <a:t>network</a:t>
            </a:r>
            <a:endParaRPr lang="sk-SK" sz="1200" dirty="0">
              <a:solidFill>
                <a:schemeClr val="tx1">
                  <a:alpha val="0"/>
                </a:schemeClr>
              </a:solidFill>
              <a:latin typeface="Segoe UI Variable Display" pitchFamily="2" charset="0"/>
            </a:endParaRPr>
          </a:p>
        </p:txBody>
      </p:sp>
      <p:pic>
        <p:nvPicPr>
          <p:cNvPr id="41" name="Obrázok 29">
            <a:extLst>
              <a:ext uri="{FF2B5EF4-FFF2-40B4-BE49-F238E27FC236}">
                <a16:creationId xmlns:a16="http://schemas.microsoft.com/office/drawing/2014/main" id="{C71B6B2F-3846-447E-E69B-17C9BE5DDF82}"/>
              </a:ext>
            </a:extLst>
          </p:cNvPr>
          <p:cNvPicPr>
            <a:picLocks noChangeAspect="1"/>
          </p:cNvPicPr>
          <p:nvPr/>
        </p:nvPicPr>
        <p:blipFill>
          <a:blip r:embed="rId16">
            <a:alphaModFix amt="0"/>
          </a:blip>
          <a:stretch>
            <a:fillRect/>
          </a:stretch>
        </p:blipFill>
        <p:spPr>
          <a:xfrm>
            <a:off x="5232920" y="4161494"/>
            <a:ext cx="430242" cy="430242"/>
          </a:xfrm>
          <a:prstGeom prst="rect">
            <a:avLst/>
          </a:prstGeom>
        </p:spPr>
      </p:pic>
    </p:spTree>
    <p:extLst>
      <p:ext uri="{BB962C8B-B14F-4D97-AF65-F5344CB8AC3E}">
        <p14:creationId xmlns:p14="http://schemas.microsoft.com/office/powerpoint/2010/main" val="4274868091"/>
      </p:ext>
    </p:extLst>
  </p:cSld>
  <p:clrMapOvr>
    <a:masterClrMapping/>
  </p:clrMapOvr>
  <mc:AlternateContent xmlns:mc="http://schemas.openxmlformats.org/markup-compatibility/2006" xmlns:p159="http://schemas.microsoft.com/office/powerpoint/2015/09/main">
    <mc:Choice Requires="p159">
      <p:transition advTm="2000">
        <p159:morph option="byObject"/>
      </p:transition>
    </mc:Choice>
    <mc:Fallback xmlns="">
      <p:transition advTm="2000">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60000"/>
            <a:lum/>
          </a:blip>
          <a:srcRect/>
          <a:stretch>
            <a:fillRect t="-9000" b="-9000"/>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E990F4-7164-110E-7417-98B5E85EACD9}"/>
              </a:ext>
            </a:extLst>
          </p:cNvPr>
          <p:cNvPicPr>
            <a:picLocks noChangeAspect="1"/>
          </p:cNvPicPr>
          <p:nvPr/>
        </p:nvPicPr>
        <p:blipFill>
          <a:blip r:embed="rId3">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4016793" y="49564"/>
            <a:ext cx="1020636" cy="1023095"/>
          </a:xfrm>
          <a:prstGeom prst="rect">
            <a:avLst/>
          </a:prstGeom>
        </p:spPr>
      </p:pic>
      <p:sp>
        <p:nvSpPr>
          <p:cNvPr id="2" name="TextBox 1">
            <a:extLst>
              <a:ext uri="{FF2B5EF4-FFF2-40B4-BE49-F238E27FC236}">
                <a16:creationId xmlns:a16="http://schemas.microsoft.com/office/drawing/2014/main" id="{D41A48F6-1035-6F4A-9A3E-D9E4FD2D3945}"/>
              </a:ext>
            </a:extLst>
          </p:cNvPr>
          <p:cNvSpPr txBox="1"/>
          <p:nvPr/>
        </p:nvSpPr>
        <p:spPr>
          <a:xfrm>
            <a:off x="5037429" y="268723"/>
            <a:ext cx="3526279"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Segoe UI" panose="020B0502040204020203" pitchFamily="34" charset="0"/>
                <a:ea typeface="Segoe UI Historic" panose="020B0502040204020203" pitchFamily="34" charset="0"/>
                <a:cs typeface="Segoe UI" panose="020B0502040204020203" pitchFamily="34" charset="0"/>
              </a:rPr>
              <a:t>Windows 13 2024</a:t>
            </a:r>
            <a:endParaRPr kumimoji="0" lang="en-CA" sz="3200" b="0" i="0" u="none" strike="noStrike" kern="1200" cap="none" spc="0" normalizeH="0" baseline="0" noProof="0" dirty="0">
              <a:ln>
                <a:noFill/>
              </a:ln>
              <a:solidFill>
                <a:prstClr val="black"/>
              </a:solidFill>
              <a:effectLst/>
              <a:uLnTx/>
              <a:uFillTx/>
              <a:latin typeface="Segoe UI" panose="020B0502040204020203" pitchFamily="34" charset="0"/>
              <a:ea typeface="Segoe UI Historic" panose="020B0502040204020203" pitchFamily="34" charset="0"/>
              <a:cs typeface="Segoe UI" panose="020B0502040204020203" pitchFamily="34" charset="0"/>
            </a:endParaRPr>
          </a:p>
        </p:txBody>
      </p:sp>
      <p:pic>
        <p:nvPicPr>
          <p:cNvPr id="4" name="Google Shape;111;p18">
            <a:extLst>
              <a:ext uri="{FF2B5EF4-FFF2-40B4-BE49-F238E27FC236}">
                <a16:creationId xmlns:a16="http://schemas.microsoft.com/office/drawing/2014/main" id="{964DE606-48BC-10F9-58D8-CC839802971B}"/>
              </a:ext>
            </a:extLst>
          </p:cNvPr>
          <p:cNvPicPr preferRelativeResize="0"/>
          <p:nvPr/>
        </p:nvPicPr>
        <p:blipFill>
          <a:blip r:embed="rId4">
            <a:extLst>
              <a:ext uri="{BEBA8EAE-BF5A-486C-A8C5-ECC9F3942E4B}">
                <a14:imgProps xmlns:a14="http://schemas.microsoft.com/office/drawing/2010/main">
                  <a14:imgLayer r:embed="rId5">
                    <a14:imgEffect>
                      <a14:artisticBlur/>
                    </a14:imgEffect>
                  </a14:imgLayer>
                </a14:imgProps>
              </a:ext>
              <a:ext uri="{28A0092B-C50C-407E-A947-70E740481C1C}">
                <a14:useLocalDpi xmlns:a14="http://schemas.microsoft.com/office/drawing/2010/main" val="0"/>
              </a:ext>
            </a:extLst>
          </a:blip>
          <a:srcRect t="33709" b="33709"/>
          <a:stretch/>
        </p:blipFill>
        <p:spPr>
          <a:xfrm>
            <a:off x="705853" y="24426734"/>
            <a:ext cx="11053010" cy="4845880"/>
          </a:xfrm>
          <a:prstGeom prst="roundRect">
            <a:avLst>
              <a:gd name="adj" fmla="val 8458"/>
            </a:avLst>
          </a:prstGeom>
          <a:noFill/>
          <a:ln>
            <a:noFill/>
          </a:ln>
        </p:spPr>
      </p:pic>
      <p:pic>
        <p:nvPicPr>
          <p:cNvPr id="5" name="Google Shape;111;p18">
            <a:extLst>
              <a:ext uri="{FF2B5EF4-FFF2-40B4-BE49-F238E27FC236}">
                <a16:creationId xmlns:a16="http://schemas.microsoft.com/office/drawing/2014/main" id="{24A700D1-7524-7056-625E-8B50E959CEEA}"/>
              </a:ext>
            </a:extLst>
          </p:cNvPr>
          <p:cNvPicPr preferRelativeResize="0"/>
          <p:nvPr/>
        </p:nvPicPr>
        <p:blipFill>
          <a:blip r:embed="rId4">
            <a:extLst>
              <a:ext uri="{BEBA8EAE-BF5A-486C-A8C5-ECC9F3942E4B}">
                <a14:imgProps xmlns:a14="http://schemas.microsoft.com/office/drawing/2010/main">
                  <a14:imgLayer r:embed="rId5">
                    <a14:imgEffect>
                      <a14:artisticBlur/>
                    </a14:imgEffect>
                  </a14:imgLayer>
                </a14:imgProps>
              </a:ext>
              <a:ext uri="{28A0092B-C50C-407E-A947-70E740481C1C}">
                <a14:useLocalDpi xmlns:a14="http://schemas.microsoft.com/office/drawing/2010/main" val="0"/>
              </a:ext>
            </a:extLst>
          </a:blip>
          <a:srcRect t="33709" b="33709"/>
          <a:stretch/>
        </p:blipFill>
        <p:spPr>
          <a:xfrm>
            <a:off x="705853" y="1109555"/>
            <a:ext cx="11053010" cy="4845880"/>
          </a:xfrm>
          <a:prstGeom prst="roundRect">
            <a:avLst>
              <a:gd name="adj" fmla="val 8458"/>
            </a:avLst>
          </a:prstGeom>
          <a:noFill/>
          <a:ln>
            <a:noFill/>
          </a:ln>
        </p:spPr>
      </p:pic>
      <p:pic>
        <p:nvPicPr>
          <p:cNvPr id="6" name="Obrázok 4">
            <a:extLst>
              <a:ext uri="{FF2B5EF4-FFF2-40B4-BE49-F238E27FC236}">
                <a16:creationId xmlns:a16="http://schemas.microsoft.com/office/drawing/2014/main" id="{76BE835C-F667-7745-67F2-897B9F571D2B}"/>
              </a:ext>
            </a:extLst>
          </p:cNvPr>
          <p:cNvPicPr>
            <a:picLocks noChangeAspect="1"/>
          </p:cNvPicPr>
          <p:nvPr/>
        </p:nvPicPr>
        <p:blipFill>
          <a:blip r:embed="rId6"/>
          <a:stretch>
            <a:fillRect/>
          </a:stretch>
        </p:blipFill>
        <p:spPr>
          <a:xfrm>
            <a:off x="2372265" y="20720969"/>
            <a:ext cx="1570007" cy="1570007"/>
          </a:xfrm>
          <a:prstGeom prst="rect">
            <a:avLst/>
          </a:prstGeom>
        </p:spPr>
      </p:pic>
      <p:pic>
        <p:nvPicPr>
          <p:cNvPr id="7" name="Obrázok 7">
            <a:extLst>
              <a:ext uri="{FF2B5EF4-FFF2-40B4-BE49-F238E27FC236}">
                <a16:creationId xmlns:a16="http://schemas.microsoft.com/office/drawing/2014/main" id="{5D21B1E5-DA68-2B7D-E259-40E8583F9118}"/>
              </a:ext>
            </a:extLst>
          </p:cNvPr>
          <p:cNvPicPr>
            <a:picLocks noChangeAspect="1"/>
          </p:cNvPicPr>
          <p:nvPr/>
        </p:nvPicPr>
        <p:blipFill>
          <a:blip r:embed="rId7"/>
          <a:stretch>
            <a:fillRect/>
          </a:stretch>
        </p:blipFill>
        <p:spPr>
          <a:xfrm>
            <a:off x="3157267" y="21300736"/>
            <a:ext cx="517585" cy="517585"/>
          </a:xfrm>
          <a:prstGeom prst="rect">
            <a:avLst/>
          </a:prstGeom>
        </p:spPr>
      </p:pic>
      <p:sp>
        <p:nvSpPr>
          <p:cNvPr id="8" name="BlokTextu 8">
            <a:extLst>
              <a:ext uri="{FF2B5EF4-FFF2-40B4-BE49-F238E27FC236}">
                <a16:creationId xmlns:a16="http://schemas.microsoft.com/office/drawing/2014/main" id="{193D9127-5FEB-6384-B3EC-2DED42736C97}"/>
              </a:ext>
            </a:extLst>
          </p:cNvPr>
          <p:cNvSpPr txBox="1"/>
          <p:nvPr/>
        </p:nvSpPr>
        <p:spPr>
          <a:xfrm>
            <a:off x="4813540" y="19508959"/>
            <a:ext cx="498606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sk-SK" sz="2400" b="0" i="0" u="none" strike="noStrike" kern="1200" cap="none" spc="0" normalizeH="0" baseline="0" noProof="0" dirty="0">
                <a:ln>
                  <a:noFill/>
                </a:ln>
                <a:solidFill>
                  <a:prstClr val="black"/>
                </a:solidFill>
                <a:effectLst/>
                <a:uLnTx/>
                <a:uFillTx/>
                <a:latin typeface="Segoe UI Variable Display" pitchFamily="2" charset="0"/>
                <a:ea typeface="+mn-ea"/>
                <a:cs typeface="+mn-cs"/>
              </a:rPr>
              <a:t>Is this the right country or region?</a:t>
            </a:r>
          </a:p>
        </p:txBody>
      </p:sp>
      <p:sp>
        <p:nvSpPr>
          <p:cNvPr id="9" name="Obdĺžnik: zaoblené rohy 9">
            <a:extLst>
              <a:ext uri="{FF2B5EF4-FFF2-40B4-BE49-F238E27FC236}">
                <a16:creationId xmlns:a16="http://schemas.microsoft.com/office/drawing/2014/main" id="{E291102D-48F6-9B7D-47DC-00D321A2A1F3}"/>
              </a:ext>
            </a:extLst>
          </p:cNvPr>
          <p:cNvSpPr/>
          <p:nvPr/>
        </p:nvSpPr>
        <p:spPr>
          <a:xfrm>
            <a:off x="5372196" y="20563830"/>
            <a:ext cx="3597215" cy="2447451"/>
          </a:xfrm>
          <a:prstGeom prst="roundRect">
            <a:avLst>
              <a:gd name="adj" fmla="val 7240"/>
            </a:avLst>
          </a:prstGeom>
          <a:solidFill>
            <a:schemeClr val="bg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sk-SK"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10" name="Obrázok 11">
            <a:extLst>
              <a:ext uri="{FF2B5EF4-FFF2-40B4-BE49-F238E27FC236}">
                <a16:creationId xmlns:a16="http://schemas.microsoft.com/office/drawing/2014/main" id="{E67144BA-A2DA-1D13-AEEC-3CAADD91FAB8}"/>
              </a:ext>
            </a:extLst>
          </p:cNvPr>
          <p:cNvPicPr>
            <a:picLocks noChangeAspect="1"/>
          </p:cNvPicPr>
          <p:nvPr/>
        </p:nvPicPr>
        <p:blipFill>
          <a:blip r:embed="rId8"/>
          <a:stretch>
            <a:fillRect/>
          </a:stretch>
        </p:blipFill>
        <p:spPr>
          <a:xfrm>
            <a:off x="5490355" y="20647284"/>
            <a:ext cx="297971" cy="297971"/>
          </a:xfrm>
          <a:prstGeom prst="rect">
            <a:avLst/>
          </a:prstGeom>
        </p:spPr>
      </p:pic>
      <p:sp>
        <p:nvSpPr>
          <p:cNvPr id="11" name="Obdĺžnik: zaoblené rohy 17">
            <a:extLst>
              <a:ext uri="{FF2B5EF4-FFF2-40B4-BE49-F238E27FC236}">
                <a16:creationId xmlns:a16="http://schemas.microsoft.com/office/drawing/2014/main" id="{6A41660C-5710-D952-3486-3402DF047AC9}"/>
              </a:ext>
            </a:extLst>
          </p:cNvPr>
          <p:cNvSpPr/>
          <p:nvPr/>
        </p:nvSpPr>
        <p:spPr>
          <a:xfrm>
            <a:off x="5490355" y="21262418"/>
            <a:ext cx="3366362" cy="946608"/>
          </a:xfrm>
          <a:prstGeom prst="roundRect">
            <a:avLst>
              <a:gd name="adj" fmla="val 13933"/>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sk-SK"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12" name="Obrázok 13">
            <a:extLst>
              <a:ext uri="{FF2B5EF4-FFF2-40B4-BE49-F238E27FC236}">
                <a16:creationId xmlns:a16="http://schemas.microsoft.com/office/drawing/2014/main" id="{96A3A9EE-717A-1DC0-DFE2-A8671988DE47}"/>
              </a:ext>
            </a:extLst>
          </p:cNvPr>
          <p:cNvPicPr>
            <a:picLocks noChangeAspect="1"/>
          </p:cNvPicPr>
          <p:nvPr/>
        </p:nvPicPr>
        <p:blipFill>
          <a:blip r:embed="rId9"/>
          <a:stretch>
            <a:fillRect/>
          </a:stretch>
        </p:blipFill>
        <p:spPr>
          <a:xfrm>
            <a:off x="5598916" y="21257440"/>
            <a:ext cx="476250" cy="476250"/>
          </a:xfrm>
          <a:prstGeom prst="rect">
            <a:avLst/>
          </a:prstGeom>
        </p:spPr>
      </p:pic>
      <p:pic>
        <p:nvPicPr>
          <p:cNvPr id="13" name="Obrázok 15">
            <a:extLst>
              <a:ext uri="{FF2B5EF4-FFF2-40B4-BE49-F238E27FC236}">
                <a16:creationId xmlns:a16="http://schemas.microsoft.com/office/drawing/2014/main" id="{4CFB92ED-A992-EF3B-81D7-7E93A1480A48}"/>
              </a:ext>
            </a:extLst>
          </p:cNvPr>
          <p:cNvPicPr>
            <a:picLocks noChangeAspect="1"/>
          </p:cNvPicPr>
          <p:nvPr/>
        </p:nvPicPr>
        <p:blipFill>
          <a:blip r:embed="rId10"/>
          <a:stretch>
            <a:fillRect/>
          </a:stretch>
        </p:blipFill>
        <p:spPr>
          <a:xfrm>
            <a:off x="5598916" y="22267579"/>
            <a:ext cx="476250" cy="476250"/>
          </a:xfrm>
          <a:prstGeom prst="rect">
            <a:avLst/>
          </a:prstGeom>
        </p:spPr>
      </p:pic>
      <p:sp>
        <p:nvSpPr>
          <p:cNvPr id="14" name="BlokTextu 16">
            <a:extLst>
              <a:ext uri="{FF2B5EF4-FFF2-40B4-BE49-F238E27FC236}">
                <a16:creationId xmlns:a16="http://schemas.microsoft.com/office/drawing/2014/main" id="{73E82C6E-D908-B415-231F-D796AD9DD047}"/>
              </a:ext>
            </a:extLst>
          </p:cNvPr>
          <p:cNvSpPr txBox="1"/>
          <p:nvPr/>
        </p:nvSpPr>
        <p:spPr>
          <a:xfrm>
            <a:off x="6095999" y="21363636"/>
            <a:ext cx="1771830"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egoe UI Variable Display" pitchFamily="2" charset="0"/>
                <a:ea typeface="+mn-ea"/>
                <a:cs typeface="+mn-cs"/>
              </a:rPr>
              <a:t>English</a:t>
            </a:r>
            <a:endParaRPr kumimoji="0" lang="sk-SK" sz="1400" b="0" i="0" u="none" strike="noStrike" kern="1200" cap="none" spc="0" normalizeH="0" baseline="0" noProof="0" dirty="0">
              <a:ln>
                <a:noFill/>
              </a:ln>
              <a:solidFill>
                <a:prstClr val="black"/>
              </a:solidFill>
              <a:effectLst/>
              <a:uLnTx/>
              <a:uFillTx/>
              <a:latin typeface="Segoe UI Variable Display" pitchFamily="2" charset="0"/>
              <a:ea typeface="+mn-ea"/>
              <a:cs typeface="+mn-cs"/>
            </a:endParaRPr>
          </a:p>
        </p:txBody>
      </p:sp>
      <p:sp>
        <p:nvSpPr>
          <p:cNvPr id="15" name="BlokTextu 18">
            <a:extLst>
              <a:ext uri="{FF2B5EF4-FFF2-40B4-BE49-F238E27FC236}">
                <a16:creationId xmlns:a16="http://schemas.microsoft.com/office/drawing/2014/main" id="{3A4D3282-406C-5F51-2C76-6A24C9E69859}"/>
              </a:ext>
            </a:extLst>
          </p:cNvPr>
          <p:cNvSpPr txBox="1"/>
          <p:nvPr/>
        </p:nvSpPr>
        <p:spPr>
          <a:xfrm>
            <a:off x="6095999" y="22369999"/>
            <a:ext cx="1771830"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sk-SK" sz="1400" b="0" i="0" u="none" strike="noStrike" kern="1200" cap="none" spc="0" normalizeH="0" baseline="0" noProof="0" dirty="0">
                <a:ln>
                  <a:noFill/>
                </a:ln>
                <a:solidFill>
                  <a:prstClr val="black"/>
                </a:solidFill>
                <a:effectLst/>
                <a:uLnTx/>
                <a:uFillTx/>
                <a:latin typeface="Segoe UI Variable Display" pitchFamily="2" charset="0"/>
                <a:ea typeface="+mn-ea"/>
                <a:cs typeface="+mn-cs"/>
              </a:rPr>
              <a:t>Slovenia</a:t>
            </a:r>
          </a:p>
        </p:txBody>
      </p:sp>
      <p:pic>
        <p:nvPicPr>
          <p:cNvPr id="17" name="Obrázok 20">
            <a:extLst>
              <a:ext uri="{FF2B5EF4-FFF2-40B4-BE49-F238E27FC236}">
                <a16:creationId xmlns:a16="http://schemas.microsoft.com/office/drawing/2014/main" id="{A2F12B7B-FE08-263A-64C3-E89DCA5D75D4}"/>
              </a:ext>
            </a:extLst>
          </p:cNvPr>
          <p:cNvPicPr>
            <a:picLocks noChangeAspect="1"/>
          </p:cNvPicPr>
          <p:nvPr/>
        </p:nvPicPr>
        <p:blipFill>
          <a:blip r:embed="rId11"/>
          <a:stretch>
            <a:fillRect/>
          </a:stretch>
        </p:blipFill>
        <p:spPr>
          <a:xfrm>
            <a:off x="11118455" y="23403330"/>
            <a:ext cx="455414" cy="455414"/>
          </a:xfrm>
          <a:prstGeom prst="rect">
            <a:avLst/>
          </a:prstGeom>
        </p:spPr>
      </p:pic>
      <p:pic>
        <p:nvPicPr>
          <p:cNvPr id="16" name="Obrázok 20">
            <a:extLst>
              <a:ext uri="{FF2B5EF4-FFF2-40B4-BE49-F238E27FC236}">
                <a16:creationId xmlns:a16="http://schemas.microsoft.com/office/drawing/2014/main" id="{A21F276D-F740-A3FB-51AF-55FAEAC477A9}"/>
              </a:ext>
            </a:extLst>
          </p:cNvPr>
          <p:cNvPicPr>
            <a:picLocks noChangeAspect="1"/>
          </p:cNvPicPr>
          <p:nvPr/>
        </p:nvPicPr>
        <p:blipFill>
          <a:blip r:embed="rId11"/>
          <a:stretch>
            <a:fillRect/>
          </a:stretch>
        </p:blipFill>
        <p:spPr>
          <a:xfrm>
            <a:off x="11118456" y="5326355"/>
            <a:ext cx="455414" cy="455414"/>
          </a:xfrm>
          <a:prstGeom prst="rect">
            <a:avLst/>
          </a:prstGeom>
        </p:spPr>
      </p:pic>
      <p:pic>
        <p:nvPicPr>
          <p:cNvPr id="18" name="Obrázok 10">
            <a:extLst>
              <a:ext uri="{FF2B5EF4-FFF2-40B4-BE49-F238E27FC236}">
                <a16:creationId xmlns:a16="http://schemas.microsoft.com/office/drawing/2014/main" id="{1ECAE37F-242E-14DA-730D-11D1D89BCC58}"/>
              </a:ext>
            </a:extLst>
          </p:cNvPr>
          <p:cNvPicPr>
            <a:picLocks noChangeAspect="1"/>
          </p:cNvPicPr>
          <p:nvPr/>
        </p:nvPicPr>
        <p:blipFill>
          <a:blip r:embed="rId12"/>
          <a:stretch>
            <a:fillRect/>
          </a:stretch>
        </p:blipFill>
        <p:spPr>
          <a:xfrm>
            <a:off x="829145" y="5437715"/>
            <a:ext cx="455414" cy="455414"/>
          </a:xfrm>
          <a:prstGeom prst="rect">
            <a:avLst/>
          </a:prstGeom>
        </p:spPr>
      </p:pic>
      <p:pic>
        <p:nvPicPr>
          <p:cNvPr id="29" name="Obrázok 1">
            <a:extLst>
              <a:ext uri="{FF2B5EF4-FFF2-40B4-BE49-F238E27FC236}">
                <a16:creationId xmlns:a16="http://schemas.microsoft.com/office/drawing/2014/main" id="{3C6CAF7A-1A95-E64E-9B03-76BFAD7E8988}"/>
              </a:ext>
            </a:extLst>
          </p:cNvPr>
          <p:cNvPicPr>
            <a:picLocks noChangeAspect="1"/>
          </p:cNvPicPr>
          <p:nvPr/>
        </p:nvPicPr>
        <p:blipFill>
          <a:blip r:embed="rId13">
            <a:alphaModFix amt="0"/>
          </a:blip>
          <a:stretch>
            <a:fillRect/>
          </a:stretch>
        </p:blipFill>
        <p:spPr>
          <a:xfrm rot="20323732">
            <a:off x="3631606" y="3491595"/>
            <a:ext cx="316447" cy="316447"/>
          </a:xfrm>
          <a:prstGeom prst="rect">
            <a:avLst/>
          </a:prstGeom>
        </p:spPr>
      </p:pic>
      <p:pic>
        <p:nvPicPr>
          <p:cNvPr id="30" name="Obrázok 3">
            <a:extLst>
              <a:ext uri="{FF2B5EF4-FFF2-40B4-BE49-F238E27FC236}">
                <a16:creationId xmlns:a16="http://schemas.microsoft.com/office/drawing/2014/main" id="{0D9FDC20-229D-4990-9B5B-02BA84AED1E6}"/>
              </a:ext>
            </a:extLst>
          </p:cNvPr>
          <p:cNvPicPr>
            <a:picLocks noChangeAspect="1"/>
          </p:cNvPicPr>
          <p:nvPr/>
        </p:nvPicPr>
        <p:blipFill>
          <a:blip r:embed="rId14">
            <a:alphaModFix amt="0"/>
          </a:blip>
          <a:stretch>
            <a:fillRect/>
          </a:stretch>
        </p:blipFill>
        <p:spPr>
          <a:xfrm rot="20122459">
            <a:off x="2854838" y="3446988"/>
            <a:ext cx="297876" cy="297876"/>
          </a:xfrm>
          <a:prstGeom prst="rect">
            <a:avLst/>
          </a:prstGeom>
        </p:spPr>
      </p:pic>
      <p:pic>
        <p:nvPicPr>
          <p:cNvPr id="31" name="Obrázok 8">
            <a:extLst>
              <a:ext uri="{FF2B5EF4-FFF2-40B4-BE49-F238E27FC236}">
                <a16:creationId xmlns:a16="http://schemas.microsoft.com/office/drawing/2014/main" id="{2D970F2F-872D-F9FE-26F3-AABBB46C563B}"/>
              </a:ext>
            </a:extLst>
          </p:cNvPr>
          <p:cNvPicPr>
            <a:picLocks noChangeAspect="1"/>
          </p:cNvPicPr>
          <p:nvPr/>
        </p:nvPicPr>
        <p:blipFill>
          <a:blip r:embed="rId15">
            <a:duotone>
              <a:schemeClr val="bg2">
                <a:shade val="45000"/>
                <a:satMod val="135000"/>
              </a:schemeClr>
              <a:prstClr val="white"/>
            </a:duotone>
            <a:alphaModFix amt="0"/>
          </a:blip>
          <a:stretch>
            <a:fillRect/>
          </a:stretch>
        </p:blipFill>
        <p:spPr>
          <a:xfrm>
            <a:off x="3000984" y="3202318"/>
            <a:ext cx="729405" cy="729405"/>
          </a:xfrm>
          <a:prstGeom prst="rect">
            <a:avLst/>
          </a:prstGeom>
        </p:spPr>
      </p:pic>
      <p:sp>
        <p:nvSpPr>
          <p:cNvPr id="32" name="BlokTextu 11">
            <a:extLst>
              <a:ext uri="{FF2B5EF4-FFF2-40B4-BE49-F238E27FC236}">
                <a16:creationId xmlns:a16="http://schemas.microsoft.com/office/drawing/2014/main" id="{59BDD748-5DD3-508E-BE25-7724E2552EE2}"/>
              </a:ext>
            </a:extLst>
          </p:cNvPr>
          <p:cNvSpPr txBox="1"/>
          <p:nvPr/>
        </p:nvSpPr>
        <p:spPr>
          <a:xfrm>
            <a:off x="5167211" y="1431986"/>
            <a:ext cx="4986068" cy="830997"/>
          </a:xfrm>
          <a:prstGeom prst="rect">
            <a:avLst/>
          </a:prstGeom>
          <a:noFill/>
        </p:spPr>
        <p:txBody>
          <a:bodyPr wrap="square" rtlCol="0">
            <a:spAutoFit/>
          </a:bodyPr>
          <a:lstStyle/>
          <a:p>
            <a:r>
              <a:rPr lang="sk-SK" sz="2400" dirty="0">
                <a:solidFill>
                  <a:schemeClr val="tx1">
                    <a:alpha val="0"/>
                  </a:schemeClr>
                </a:solidFill>
                <a:latin typeface="Segoe UI Variable Display" pitchFamily="2" charset="0"/>
              </a:rPr>
              <a:t>How would you like to set up this device?</a:t>
            </a:r>
          </a:p>
        </p:txBody>
      </p:sp>
      <p:pic>
        <p:nvPicPr>
          <p:cNvPr id="33" name="Obrázok 15">
            <a:extLst>
              <a:ext uri="{FF2B5EF4-FFF2-40B4-BE49-F238E27FC236}">
                <a16:creationId xmlns:a16="http://schemas.microsoft.com/office/drawing/2014/main" id="{0762D375-C74C-AC49-4355-FED6704F0614}"/>
              </a:ext>
            </a:extLst>
          </p:cNvPr>
          <p:cNvPicPr>
            <a:picLocks noChangeAspect="1"/>
          </p:cNvPicPr>
          <p:nvPr/>
        </p:nvPicPr>
        <p:blipFill>
          <a:blip r:embed="rId16">
            <a:alphaModFix amt="0"/>
          </a:blip>
          <a:stretch>
            <a:fillRect/>
          </a:stretch>
        </p:blipFill>
        <p:spPr>
          <a:xfrm>
            <a:off x="6045981" y="3003330"/>
            <a:ext cx="425670" cy="425670"/>
          </a:xfrm>
          <a:prstGeom prst="rect">
            <a:avLst/>
          </a:prstGeom>
        </p:spPr>
      </p:pic>
      <p:pic>
        <p:nvPicPr>
          <p:cNvPr id="34" name="Obrázok 16">
            <a:extLst>
              <a:ext uri="{FF2B5EF4-FFF2-40B4-BE49-F238E27FC236}">
                <a16:creationId xmlns:a16="http://schemas.microsoft.com/office/drawing/2014/main" id="{2F1DFA41-23CE-B44F-FB24-E94DD12550AD}"/>
              </a:ext>
            </a:extLst>
          </p:cNvPr>
          <p:cNvPicPr>
            <a:picLocks noChangeAspect="1"/>
          </p:cNvPicPr>
          <p:nvPr/>
        </p:nvPicPr>
        <p:blipFill>
          <a:blip r:embed="rId17">
            <a:alphaModFix amt="0"/>
          </a:blip>
          <a:stretch>
            <a:fillRect/>
          </a:stretch>
        </p:blipFill>
        <p:spPr>
          <a:xfrm>
            <a:off x="6045982" y="3854665"/>
            <a:ext cx="425669" cy="425669"/>
          </a:xfrm>
          <a:prstGeom prst="rect">
            <a:avLst/>
          </a:prstGeom>
        </p:spPr>
      </p:pic>
      <p:sp>
        <p:nvSpPr>
          <p:cNvPr id="35" name="BlokTextu 19">
            <a:extLst>
              <a:ext uri="{FF2B5EF4-FFF2-40B4-BE49-F238E27FC236}">
                <a16:creationId xmlns:a16="http://schemas.microsoft.com/office/drawing/2014/main" id="{96BCC279-4121-BE24-04D7-A8B5F141F5F3}"/>
              </a:ext>
            </a:extLst>
          </p:cNvPr>
          <p:cNvSpPr txBox="1"/>
          <p:nvPr/>
        </p:nvSpPr>
        <p:spPr>
          <a:xfrm>
            <a:off x="6556065" y="3003330"/>
            <a:ext cx="3536827" cy="707886"/>
          </a:xfrm>
          <a:prstGeom prst="rect">
            <a:avLst/>
          </a:prstGeom>
          <a:noFill/>
        </p:spPr>
        <p:txBody>
          <a:bodyPr wrap="square" rtlCol="0">
            <a:spAutoFit/>
          </a:bodyPr>
          <a:lstStyle/>
          <a:p>
            <a:r>
              <a:rPr lang="sk-SK" sz="1400" dirty="0">
                <a:solidFill>
                  <a:schemeClr val="tx1">
                    <a:alpha val="0"/>
                  </a:schemeClr>
                </a:solidFill>
                <a:latin typeface="Segoe UI Variable Display" pitchFamily="2" charset="0"/>
              </a:rPr>
              <a:t>Set up for personal use</a:t>
            </a:r>
          </a:p>
          <a:p>
            <a:endParaRPr lang="sk-SK" sz="400" dirty="0">
              <a:solidFill>
                <a:schemeClr val="tx1">
                  <a:alpha val="0"/>
                </a:schemeClr>
              </a:solidFill>
              <a:latin typeface="Segoe UI Variable Display" pitchFamily="2" charset="0"/>
            </a:endParaRPr>
          </a:p>
          <a:p>
            <a:r>
              <a:rPr lang="sk-SK" sz="1100" dirty="0">
                <a:solidFill>
                  <a:schemeClr val="tx1">
                    <a:alpha val="0"/>
                  </a:schemeClr>
                </a:solidFill>
                <a:latin typeface="Segoe UI Variable Display" pitchFamily="2" charset="0"/>
              </a:rPr>
              <a:t>Use a personal Microsoft account to get set up and have full control over this device.</a:t>
            </a:r>
          </a:p>
        </p:txBody>
      </p:sp>
      <p:sp>
        <p:nvSpPr>
          <p:cNvPr id="36" name="BlokTextu 21">
            <a:extLst>
              <a:ext uri="{FF2B5EF4-FFF2-40B4-BE49-F238E27FC236}">
                <a16:creationId xmlns:a16="http://schemas.microsoft.com/office/drawing/2014/main" id="{ADF624B9-C46A-1A67-85A7-E48D0F750155}"/>
              </a:ext>
            </a:extLst>
          </p:cNvPr>
          <p:cNvSpPr txBox="1"/>
          <p:nvPr/>
        </p:nvSpPr>
        <p:spPr>
          <a:xfrm>
            <a:off x="6556066" y="3854665"/>
            <a:ext cx="3536828" cy="877163"/>
          </a:xfrm>
          <a:prstGeom prst="rect">
            <a:avLst/>
          </a:prstGeom>
          <a:noFill/>
        </p:spPr>
        <p:txBody>
          <a:bodyPr wrap="square" rtlCol="0">
            <a:spAutoFit/>
          </a:bodyPr>
          <a:lstStyle/>
          <a:p>
            <a:r>
              <a:rPr lang="sk-SK" sz="1400" dirty="0">
                <a:solidFill>
                  <a:schemeClr val="tx1">
                    <a:alpha val="0"/>
                  </a:schemeClr>
                </a:solidFill>
                <a:latin typeface="Segoe UI Variable Display" pitchFamily="2" charset="0"/>
              </a:rPr>
              <a:t>Set up for work or </a:t>
            </a:r>
            <a:r>
              <a:rPr lang="sk-SK" sz="1400" dirty="0" err="1">
                <a:solidFill>
                  <a:schemeClr val="tx1">
                    <a:alpha val="0"/>
                  </a:schemeClr>
                </a:solidFill>
                <a:latin typeface="Segoe UI Variable Display" pitchFamily="2" charset="0"/>
              </a:rPr>
              <a:t>school</a:t>
            </a:r>
            <a:endParaRPr lang="sk-SK" sz="1400" dirty="0">
              <a:solidFill>
                <a:schemeClr val="tx1">
                  <a:alpha val="0"/>
                </a:schemeClr>
              </a:solidFill>
              <a:latin typeface="Segoe UI Variable Display" pitchFamily="2" charset="0"/>
            </a:endParaRPr>
          </a:p>
          <a:p>
            <a:endParaRPr lang="sk-SK" sz="400" dirty="0">
              <a:solidFill>
                <a:schemeClr val="tx1">
                  <a:alpha val="0"/>
                </a:schemeClr>
              </a:solidFill>
              <a:latin typeface="Segoe UI Variable Display" pitchFamily="2" charset="0"/>
            </a:endParaRPr>
          </a:p>
          <a:p>
            <a:r>
              <a:rPr lang="sk-SK" sz="1100" dirty="0">
                <a:solidFill>
                  <a:schemeClr val="tx1">
                    <a:alpha val="0"/>
                  </a:schemeClr>
                </a:solidFill>
                <a:latin typeface="Segoe UI Variable Display" pitchFamily="2" charset="0"/>
              </a:rPr>
              <a:t>Get access to your organization‘s resources like email, </a:t>
            </a:r>
            <a:r>
              <a:rPr lang="sk-SK" sz="1100" dirty="0" err="1">
                <a:solidFill>
                  <a:schemeClr val="tx1">
                    <a:alpha val="0"/>
                  </a:schemeClr>
                </a:solidFill>
                <a:latin typeface="Segoe UI Variable Display" pitchFamily="2" charset="0"/>
              </a:rPr>
              <a:t>network</a:t>
            </a:r>
            <a:r>
              <a:rPr lang="sk-SK" sz="1100" dirty="0">
                <a:solidFill>
                  <a:schemeClr val="tx1">
                    <a:alpha val="0"/>
                  </a:schemeClr>
                </a:solidFill>
                <a:latin typeface="Segoe UI Variable Display" pitchFamily="2" charset="0"/>
              </a:rPr>
              <a:t>, </a:t>
            </a:r>
            <a:r>
              <a:rPr lang="sk-SK" sz="1100" dirty="0" err="1">
                <a:solidFill>
                  <a:schemeClr val="tx1">
                    <a:alpha val="0"/>
                  </a:schemeClr>
                </a:solidFill>
                <a:latin typeface="Segoe UI Variable Display" pitchFamily="2" charset="0"/>
              </a:rPr>
              <a:t>apps</a:t>
            </a:r>
            <a:r>
              <a:rPr lang="sk-SK" sz="1100" dirty="0">
                <a:solidFill>
                  <a:schemeClr val="tx1">
                    <a:alpha val="0"/>
                  </a:schemeClr>
                </a:solidFill>
                <a:latin typeface="Segoe UI Variable Display" pitchFamily="2" charset="0"/>
              </a:rPr>
              <a:t> and services. Your organization will gave full control over this device.</a:t>
            </a:r>
          </a:p>
        </p:txBody>
      </p:sp>
    </p:spTree>
    <p:extLst>
      <p:ext uri="{BB962C8B-B14F-4D97-AF65-F5344CB8AC3E}">
        <p14:creationId xmlns:p14="http://schemas.microsoft.com/office/powerpoint/2010/main" val="1639444020"/>
      </p:ext>
    </p:extLst>
  </p:cSld>
  <p:clrMapOvr>
    <a:masterClrMapping/>
  </p:clrMapOvr>
  <mc:AlternateContent xmlns:mc="http://schemas.openxmlformats.org/markup-compatibility/2006" xmlns:p159="http://schemas.microsoft.com/office/powerpoint/2015/09/main">
    <mc:Choice Requires="p159">
      <p:transition advTm="2000">
        <p159:morph option="byObject"/>
      </p:transition>
    </mc:Choice>
    <mc:Fallback xmlns="">
      <p:transition advTm="2000">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60000"/>
            <a:lum/>
          </a:blip>
          <a:srcRect/>
          <a:stretch>
            <a:fillRect t="-9000" b="-9000"/>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E990F4-7164-110E-7417-98B5E85EACD9}"/>
              </a:ext>
            </a:extLst>
          </p:cNvPr>
          <p:cNvPicPr>
            <a:picLocks noChangeAspect="1"/>
          </p:cNvPicPr>
          <p:nvPr/>
        </p:nvPicPr>
        <p:blipFill>
          <a:blip r:embed="rId3">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4016793" y="49564"/>
            <a:ext cx="1020636" cy="1023095"/>
          </a:xfrm>
          <a:prstGeom prst="rect">
            <a:avLst/>
          </a:prstGeom>
        </p:spPr>
      </p:pic>
      <p:sp>
        <p:nvSpPr>
          <p:cNvPr id="2" name="TextBox 1">
            <a:extLst>
              <a:ext uri="{FF2B5EF4-FFF2-40B4-BE49-F238E27FC236}">
                <a16:creationId xmlns:a16="http://schemas.microsoft.com/office/drawing/2014/main" id="{D41A48F6-1035-6F4A-9A3E-D9E4FD2D3945}"/>
              </a:ext>
            </a:extLst>
          </p:cNvPr>
          <p:cNvSpPr txBox="1"/>
          <p:nvPr/>
        </p:nvSpPr>
        <p:spPr>
          <a:xfrm>
            <a:off x="5037429" y="268723"/>
            <a:ext cx="3526279"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Segoe UI" panose="020B0502040204020203" pitchFamily="34" charset="0"/>
                <a:ea typeface="Segoe UI Historic" panose="020B0502040204020203" pitchFamily="34" charset="0"/>
                <a:cs typeface="Segoe UI" panose="020B0502040204020203" pitchFamily="34" charset="0"/>
              </a:rPr>
              <a:t>Windows 13 2024</a:t>
            </a:r>
            <a:endParaRPr kumimoji="0" lang="en-CA" sz="3200" b="0" i="0" u="none" strike="noStrike" kern="1200" cap="none" spc="0" normalizeH="0" baseline="0" noProof="0" dirty="0">
              <a:ln>
                <a:noFill/>
              </a:ln>
              <a:solidFill>
                <a:prstClr val="black"/>
              </a:solidFill>
              <a:effectLst/>
              <a:uLnTx/>
              <a:uFillTx/>
              <a:latin typeface="Segoe UI" panose="020B0502040204020203" pitchFamily="34" charset="0"/>
              <a:ea typeface="Segoe UI Historic" panose="020B0502040204020203" pitchFamily="34" charset="0"/>
              <a:cs typeface="Segoe UI" panose="020B0502040204020203" pitchFamily="34" charset="0"/>
            </a:endParaRPr>
          </a:p>
        </p:txBody>
      </p:sp>
      <p:pic>
        <p:nvPicPr>
          <p:cNvPr id="4" name="Google Shape;111;p18">
            <a:extLst>
              <a:ext uri="{FF2B5EF4-FFF2-40B4-BE49-F238E27FC236}">
                <a16:creationId xmlns:a16="http://schemas.microsoft.com/office/drawing/2014/main" id="{964DE606-48BC-10F9-58D8-CC839802971B}"/>
              </a:ext>
            </a:extLst>
          </p:cNvPr>
          <p:cNvPicPr preferRelativeResize="0"/>
          <p:nvPr/>
        </p:nvPicPr>
        <p:blipFill>
          <a:blip r:embed="rId4">
            <a:extLst>
              <a:ext uri="{BEBA8EAE-BF5A-486C-A8C5-ECC9F3942E4B}">
                <a14:imgProps xmlns:a14="http://schemas.microsoft.com/office/drawing/2010/main">
                  <a14:imgLayer r:embed="rId5">
                    <a14:imgEffect>
                      <a14:artisticBlur/>
                    </a14:imgEffect>
                  </a14:imgLayer>
                </a14:imgProps>
              </a:ext>
              <a:ext uri="{28A0092B-C50C-407E-A947-70E740481C1C}">
                <a14:useLocalDpi xmlns:a14="http://schemas.microsoft.com/office/drawing/2010/main" val="0"/>
              </a:ext>
            </a:extLst>
          </a:blip>
          <a:srcRect t="33709" b="33709"/>
          <a:stretch/>
        </p:blipFill>
        <p:spPr>
          <a:xfrm>
            <a:off x="705853" y="24426734"/>
            <a:ext cx="11053010" cy="4845880"/>
          </a:xfrm>
          <a:prstGeom prst="roundRect">
            <a:avLst>
              <a:gd name="adj" fmla="val 8458"/>
            </a:avLst>
          </a:prstGeom>
          <a:noFill/>
          <a:ln>
            <a:noFill/>
          </a:ln>
        </p:spPr>
      </p:pic>
      <p:pic>
        <p:nvPicPr>
          <p:cNvPr id="5" name="Google Shape;111;p18">
            <a:extLst>
              <a:ext uri="{FF2B5EF4-FFF2-40B4-BE49-F238E27FC236}">
                <a16:creationId xmlns:a16="http://schemas.microsoft.com/office/drawing/2014/main" id="{24A700D1-7524-7056-625E-8B50E959CEEA}"/>
              </a:ext>
            </a:extLst>
          </p:cNvPr>
          <p:cNvPicPr preferRelativeResize="0"/>
          <p:nvPr/>
        </p:nvPicPr>
        <p:blipFill>
          <a:blip r:embed="rId4">
            <a:extLst>
              <a:ext uri="{BEBA8EAE-BF5A-486C-A8C5-ECC9F3942E4B}">
                <a14:imgProps xmlns:a14="http://schemas.microsoft.com/office/drawing/2010/main">
                  <a14:imgLayer r:embed="rId5">
                    <a14:imgEffect>
                      <a14:artisticBlur/>
                    </a14:imgEffect>
                  </a14:imgLayer>
                </a14:imgProps>
              </a:ext>
              <a:ext uri="{28A0092B-C50C-407E-A947-70E740481C1C}">
                <a14:useLocalDpi xmlns:a14="http://schemas.microsoft.com/office/drawing/2010/main" val="0"/>
              </a:ext>
            </a:extLst>
          </a:blip>
          <a:srcRect t="33709" b="33709"/>
          <a:stretch/>
        </p:blipFill>
        <p:spPr>
          <a:xfrm>
            <a:off x="705853" y="1109555"/>
            <a:ext cx="11053010" cy="4845880"/>
          </a:xfrm>
          <a:prstGeom prst="roundRect">
            <a:avLst>
              <a:gd name="adj" fmla="val 8458"/>
            </a:avLst>
          </a:prstGeom>
          <a:noFill/>
          <a:ln>
            <a:noFill/>
          </a:ln>
        </p:spPr>
      </p:pic>
      <p:pic>
        <p:nvPicPr>
          <p:cNvPr id="6" name="Obrázok 4">
            <a:extLst>
              <a:ext uri="{FF2B5EF4-FFF2-40B4-BE49-F238E27FC236}">
                <a16:creationId xmlns:a16="http://schemas.microsoft.com/office/drawing/2014/main" id="{76BE835C-F667-7745-67F2-897B9F571D2B}"/>
              </a:ext>
            </a:extLst>
          </p:cNvPr>
          <p:cNvPicPr>
            <a:picLocks noChangeAspect="1"/>
          </p:cNvPicPr>
          <p:nvPr/>
        </p:nvPicPr>
        <p:blipFill>
          <a:blip r:embed="rId6"/>
          <a:stretch>
            <a:fillRect/>
          </a:stretch>
        </p:blipFill>
        <p:spPr>
          <a:xfrm>
            <a:off x="2372265" y="20720969"/>
            <a:ext cx="1570007" cy="1570007"/>
          </a:xfrm>
          <a:prstGeom prst="rect">
            <a:avLst/>
          </a:prstGeom>
        </p:spPr>
      </p:pic>
      <p:pic>
        <p:nvPicPr>
          <p:cNvPr id="7" name="Obrázok 7">
            <a:extLst>
              <a:ext uri="{FF2B5EF4-FFF2-40B4-BE49-F238E27FC236}">
                <a16:creationId xmlns:a16="http://schemas.microsoft.com/office/drawing/2014/main" id="{5D21B1E5-DA68-2B7D-E259-40E8583F9118}"/>
              </a:ext>
            </a:extLst>
          </p:cNvPr>
          <p:cNvPicPr>
            <a:picLocks noChangeAspect="1"/>
          </p:cNvPicPr>
          <p:nvPr/>
        </p:nvPicPr>
        <p:blipFill>
          <a:blip r:embed="rId7"/>
          <a:stretch>
            <a:fillRect/>
          </a:stretch>
        </p:blipFill>
        <p:spPr>
          <a:xfrm>
            <a:off x="3157267" y="21300736"/>
            <a:ext cx="517585" cy="517585"/>
          </a:xfrm>
          <a:prstGeom prst="rect">
            <a:avLst/>
          </a:prstGeom>
        </p:spPr>
      </p:pic>
      <p:sp>
        <p:nvSpPr>
          <p:cNvPr id="8" name="BlokTextu 8">
            <a:extLst>
              <a:ext uri="{FF2B5EF4-FFF2-40B4-BE49-F238E27FC236}">
                <a16:creationId xmlns:a16="http://schemas.microsoft.com/office/drawing/2014/main" id="{193D9127-5FEB-6384-B3EC-2DED42736C97}"/>
              </a:ext>
            </a:extLst>
          </p:cNvPr>
          <p:cNvSpPr txBox="1"/>
          <p:nvPr/>
        </p:nvSpPr>
        <p:spPr>
          <a:xfrm>
            <a:off x="4813540" y="19508959"/>
            <a:ext cx="498606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sk-SK" sz="2400" b="0" i="0" u="none" strike="noStrike" kern="1200" cap="none" spc="0" normalizeH="0" baseline="0" noProof="0" dirty="0">
                <a:ln>
                  <a:noFill/>
                </a:ln>
                <a:solidFill>
                  <a:prstClr val="black"/>
                </a:solidFill>
                <a:effectLst/>
                <a:uLnTx/>
                <a:uFillTx/>
                <a:latin typeface="Segoe UI Variable Display" pitchFamily="2" charset="0"/>
                <a:ea typeface="+mn-ea"/>
                <a:cs typeface="+mn-cs"/>
              </a:rPr>
              <a:t>Is this the right country or region?</a:t>
            </a:r>
          </a:p>
        </p:txBody>
      </p:sp>
      <p:sp>
        <p:nvSpPr>
          <p:cNvPr id="9" name="Obdĺžnik: zaoblené rohy 9">
            <a:extLst>
              <a:ext uri="{FF2B5EF4-FFF2-40B4-BE49-F238E27FC236}">
                <a16:creationId xmlns:a16="http://schemas.microsoft.com/office/drawing/2014/main" id="{E291102D-48F6-9B7D-47DC-00D321A2A1F3}"/>
              </a:ext>
            </a:extLst>
          </p:cNvPr>
          <p:cNvSpPr/>
          <p:nvPr/>
        </p:nvSpPr>
        <p:spPr>
          <a:xfrm>
            <a:off x="5372196" y="20563830"/>
            <a:ext cx="3597215" cy="2447451"/>
          </a:xfrm>
          <a:prstGeom prst="roundRect">
            <a:avLst>
              <a:gd name="adj" fmla="val 7240"/>
            </a:avLst>
          </a:prstGeom>
          <a:solidFill>
            <a:schemeClr val="bg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sk-SK"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10" name="Obrázok 11">
            <a:extLst>
              <a:ext uri="{FF2B5EF4-FFF2-40B4-BE49-F238E27FC236}">
                <a16:creationId xmlns:a16="http://schemas.microsoft.com/office/drawing/2014/main" id="{E67144BA-A2DA-1D13-AEEC-3CAADD91FAB8}"/>
              </a:ext>
            </a:extLst>
          </p:cNvPr>
          <p:cNvPicPr>
            <a:picLocks noChangeAspect="1"/>
          </p:cNvPicPr>
          <p:nvPr/>
        </p:nvPicPr>
        <p:blipFill>
          <a:blip r:embed="rId8"/>
          <a:stretch>
            <a:fillRect/>
          </a:stretch>
        </p:blipFill>
        <p:spPr>
          <a:xfrm>
            <a:off x="5490355" y="20647284"/>
            <a:ext cx="297971" cy="297971"/>
          </a:xfrm>
          <a:prstGeom prst="rect">
            <a:avLst/>
          </a:prstGeom>
        </p:spPr>
      </p:pic>
      <p:sp>
        <p:nvSpPr>
          <p:cNvPr id="11" name="Obdĺžnik: zaoblené rohy 17">
            <a:extLst>
              <a:ext uri="{FF2B5EF4-FFF2-40B4-BE49-F238E27FC236}">
                <a16:creationId xmlns:a16="http://schemas.microsoft.com/office/drawing/2014/main" id="{6A41660C-5710-D952-3486-3402DF047AC9}"/>
              </a:ext>
            </a:extLst>
          </p:cNvPr>
          <p:cNvSpPr/>
          <p:nvPr/>
        </p:nvSpPr>
        <p:spPr>
          <a:xfrm>
            <a:off x="5490355" y="21262418"/>
            <a:ext cx="3366362" cy="946608"/>
          </a:xfrm>
          <a:prstGeom prst="roundRect">
            <a:avLst>
              <a:gd name="adj" fmla="val 13933"/>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sk-SK"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12" name="Obrázok 13">
            <a:extLst>
              <a:ext uri="{FF2B5EF4-FFF2-40B4-BE49-F238E27FC236}">
                <a16:creationId xmlns:a16="http://schemas.microsoft.com/office/drawing/2014/main" id="{96A3A9EE-717A-1DC0-DFE2-A8671988DE47}"/>
              </a:ext>
            </a:extLst>
          </p:cNvPr>
          <p:cNvPicPr>
            <a:picLocks noChangeAspect="1"/>
          </p:cNvPicPr>
          <p:nvPr/>
        </p:nvPicPr>
        <p:blipFill>
          <a:blip r:embed="rId9"/>
          <a:stretch>
            <a:fillRect/>
          </a:stretch>
        </p:blipFill>
        <p:spPr>
          <a:xfrm>
            <a:off x="5598916" y="21257440"/>
            <a:ext cx="476250" cy="476250"/>
          </a:xfrm>
          <a:prstGeom prst="rect">
            <a:avLst/>
          </a:prstGeom>
        </p:spPr>
      </p:pic>
      <p:pic>
        <p:nvPicPr>
          <p:cNvPr id="13" name="Obrázok 15">
            <a:extLst>
              <a:ext uri="{FF2B5EF4-FFF2-40B4-BE49-F238E27FC236}">
                <a16:creationId xmlns:a16="http://schemas.microsoft.com/office/drawing/2014/main" id="{4CFB92ED-A992-EF3B-81D7-7E93A1480A48}"/>
              </a:ext>
            </a:extLst>
          </p:cNvPr>
          <p:cNvPicPr>
            <a:picLocks noChangeAspect="1"/>
          </p:cNvPicPr>
          <p:nvPr/>
        </p:nvPicPr>
        <p:blipFill>
          <a:blip r:embed="rId10"/>
          <a:stretch>
            <a:fillRect/>
          </a:stretch>
        </p:blipFill>
        <p:spPr>
          <a:xfrm>
            <a:off x="5598916" y="22267579"/>
            <a:ext cx="476250" cy="476250"/>
          </a:xfrm>
          <a:prstGeom prst="rect">
            <a:avLst/>
          </a:prstGeom>
        </p:spPr>
      </p:pic>
      <p:sp>
        <p:nvSpPr>
          <p:cNvPr id="14" name="BlokTextu 16">
            <a:extLst>
              <a:ext uri="{FF2B5EF4-FFF2-40B4-BE49-F238E27FC236}">
                <a16:creationId xmlns:a16="http://schemas.microsoft.com/office/drawing/2014/main" id="{73E82C6E-D908-B415-231F-D796AD9DD047}"/>
              </a:ext>
            </a:extLst>
          </p:cNvPr>
          <p:cNvSpPr txBox="1"/>
          <p:nvPr/>
        </p:nvSpPr>
        <p:spPr>
          <a:xfrm>
            <a:off x="6095999" y="21363636"/>
            <a:ext cx="1771830"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egoe UI Variable Display" pitchFamily="2" charset="0"/>
                <a:ea typeface="+mn-ea"/>
                <a:cs typeface="+mn-cs"/>
              </a:rPr>
              <a:t>English</a:t>
            </a:r>
            <a:endParaRPr kumimoji="0" lang="sk-SK" sz="1400" b="0" i="0" u="none" strike="noStrike" kern="1200" cap="none" spc="0" normalizeH="0" baseline="0" noProof="0" dirty="0">
              <a:ln>
                <a:noFill/>
              </a:ln>
              <a:solidFill>
                <a:prstClr val="black"/>
              </a:solidFill>
              <a:effectLst/>
              <a:uLnTx/>
              <a:uFillTx/>
              <a:latin typeface="Segoe UI Variable Display" pitchFamily="2" charset="0"/>
              <a:ea typeface="+mn-ea"/>
              <a:cs typeface="+mn-cs"/>
            </a:endParaRPr>
          </a:p>
        </p:txBody>
      </p:sp>
      <p:sp>
        <p:nvSpPr>
          <p:cNvPr id="15" name="BlokTextu 18">
            <a:extLst>
              <a:ext uri="{FF2B5EF4-FFF2-40B4-BE49-F238E27FC236}">
                <a16:creationId xmlns:a16="http://schemas.microsoft.com/office/drawing/2014/main" id="{3A4D3282-406C-5F51-2C76-6A24C9E69859}"/>
              </a:ext>
            </a:extLst>
          </p:cNvPr>
          <p:cNvSpPr txBox="1"/>
          <p:nvPr/>
        </p:nvSpPr>
        <p:spPr>
          <a:xfrm>
            <a:off x="6095999" y="22369999"/>
            <a:ext cx="1771830"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sk-SK" sz="1400" b="0" i="0" u="none" strike="noStrike" kern="1200" cap="none" spc="0" normalizeH="0" baseline="0" noProof="0" dirty="0">
                <a:ln>
                  <a:noFill/>
                </a:ln>
                <a:solidFill>
                  <a:prstClr val="black"/>
                </a:solidFill>
                <a:effectLst/>
                <a:uLnTx/>
                <a:uFillTx/>
                <a:latin typeface="Segoe UI Variable Display" pitchFamily="2" charset="0"/>
                <a:ea typeface="+mn-ea"/>
                <a:cs typeface="+mn-cs"/>
              </a:rPr>
              <a:t>Slovenia</a:t>
            </a:r>
          </a:p>
        </p:txBody>
      </p:sp>
      <p:pic>
        <p:nvPicPr>
          <p:cNvPr id="17" name="Obrázok 20">
            <a:extLst>
              <a:ext uri="{FF2B5EF4-FFF2-40B4-BE49-F238E27FC236}">
                <a16:creationId xmlns:a16="http://schemas.microsoft.com/office/drawing/2014/main" id="{A2F12B7B-FE08-263A-64C3-E89DCA5D75D4}"/>
              </a:ext>
            </a:extLst>
          </p:cNvPr>
          <p:cNvPicPr>
            <a:picLocks noChangeAspect="1"/>
          </p:cNvPicPr>
          <p:nvPr/>
        </p:nvPicPr>
        <p:blipFill>
          <a:blip r:embed="rId11"/>
          <a:stretch>
            <a:fillRect/>
          </a:stretch>
        </p:blipFill>
        <p:spPr>
          <a:xfrm>
            <a:off x="11118455" y="23403330"/>
            <a:ext cx="455414" cy="455414"/>
          </a:xfrm>
          <a:prstGeom prst="rect">
            <a:avLst/>
          </a:prstGeom>
        </p:spPr>
      </p:pic>
      <p:pic>
        <p:nvPicPr>
          <p:cNvPr id="16" name="Obrázok 20">
            <a:extLst>
              <a:ext uri="{FF2B5EF4-FFF2-40B4-BE49-F238E27FC236}">
                <a16:creationId xmlns:a16="http://schemas.microsoft.com/office/drawing/2014/main" id="{A21F276D-F740-A3FB-51AF-55FAEAC477A9}"/>
              </a:ext>
            </a:extLst>
          </p:cNvPr>
          <p:cNvPicPr>
            <a:picLocks noChangeAspect="1"/>
          </p:cNvPicPr>
          <p:nvPr/>
        </p:nvPicPr>
        <p:blipFill>
          <a:blip r:embed="rId11"/>
          <a:stretch>
            <a:fillRect/>
          </a:stretch>
        </p:blipFill>
        <p:spPr>
          <a:xfrm>
            <a:off x="11118456" y="5326355"/>
            <a:ext cx="455414" cy="455414"/>
          </a:xfrm>
          <a:prstGeom prst="rect">
            <a:avLst/>
          </a:prstGeom>
        </p:spPr>
      </p:pic>
      <p:pic>
        <p:nvPicPr>
          <p:cNvPr id="18" name="Obrázok 10">
            <a:extLst>
              <a:ext uri="{FF2B5EF4-FFF2-40B4-BE49-F238E27FC236}">
                <a16:creationId xmlns:a16="http://schemas.microsoft.com/office/drawing/2014/main" id="{1ECAE37F-242E-14DA-730D-11D1D89BCC58}"/>
              </a:ext>
            </a:extLst>
          </p:cNvPr>
          <p:cNvPicPr>
            <a:picLocks noChangeAspect="1"/>
          </p:cNvPicPr>
          <p:nvPr/>
        </p:nvPicPr>
        <p:blipFill>
          <a:blip r:embed="rId12"/>
          <a:stretch>
            <a:fillRect/>
          </a:stretch>
        </p:blipFill>
        <p:spPr>
          <a:xfrm>
            <a:off x="829145" y="5437715"/>
            <a:ext cx="455414" cy="455414"/>
          </a:xfrm>
          <a:prstGeom prst="rect">
            <a:avLst/>
          </a:prstGeom>
        </p:spPr>
      </p:pic>
      <p:pic>
        <p:nvPicPr>
          <p:cNvPr id="19" name="Obrázok 4">
            <a:extLst>
              <a:ext uri="{FF2B5EF4-FFF2-40B4-BE49-F238E27FC236}">
                <a16:creationId xmlns:a16="http://schemas.microsoft.com/office/drawing/2014/main" id="{950CD763-3D34-1857-9FD2-A597F843F955}"/>
              </a:ext>
            </a:extLst>
          </p:cNvPr>
          <p:cNvPicPr>
            <a:picLocks noChangeAspect="1"/>
          </p:cNvPicPr>
          <p:nvPr/>
        </p:nvPicPr>
        <p:blipFill>
          <a:blip r:embed="rId13"/>
          <a:stretch>
            <a:fillRect/>
          </a:stretch>
        </p:blipFill>
        <p:spPr>
          <a:xfrm rot="20323732">
            <a:off x="3615858" y="3100210"/>
            <a:ext cx="657575" cy="657575"/>
          </a:xfrm>
          <a:prstGeom prst="rect">
            <a:avLst/>
          </a:prstGeom>
        </p:spPr>
      </p:pic>
      <p:pic>
        <p:nvPicPr>
          <p:cNvPr id="20" name="Obrázok 7">
            <a:extLst>
              <a:ext uri="{FF2B5EF4-FFF2-40B4-BE49-F238E27FC236}">
                <a16:creationId xmlns:a16="http://schemas.microsoft.com/office/drawing/2014/main" id="{17995CB5-8AB3-052F-1EE9-5F45B1C3533C}"/>
              </a:ext>
            </a:extLst>
          </p:cNvPr>
          <p:cNvPicPr>
            <a:picLocks noChangeAspect="1"/>
          </p:cNvPicPr>
          <p:nvPr/>
        </p:nvPicPr>
        <p:blipFill>
          <a:blip r:embed="rId14"/>
          <a:stretch>
            <a:fillRect/>
          </a:stretch>
        </p:blipFill>
        <p:spPr>
          <a:xfrm rot="20122459">
            <a:off x="2381581" y="3143312"/>
            <a:ext cx="704850" cy="704850"/>
          </a:xfrm>
          <a:prstGeom prst="rect">
            <a:avLst/>
          </a:prstGeom>
        </p:spPr>
      </p:pic>
      <p:pic>
        <p:nvPicPr>
          <p:cNvPr id="21" name="Obrázok 2">
            <a:extLst>
              <a:ext uri="{FF2B5EF4-FFF2-40B4-BE49-F238E27FC236}">
                <a16:creationId xmlns:a16="http://schemas.microsoft.com/office/drawing/2014/main" id="{01AAD25D-C98C-B1FF-7B4B-E389A5F891C0}"/>
              </a:ext>
            </a:extLst>
          </p:cNvPr>
          <p:cNvPicPr>
            <a:picLocks noChangeAspect="1"/>
          </p:cNvPicPr>
          <p:nvPr/>
        </p:nvPicPr>
        <p:blipFill>
          <a:blip r:embed="rId15">
            <a:duotone>
              <a:schemeClr val="bg2">
                <a:shade val="45000"/>
                <a:satMod val="135000"/>
              </a:schemeClr>
              <a:prstClr val="white"/>
            </a:duotone>
          </a:blip>
          <a:stretch>
            <a:fillRect/>
          </a:stretch>
        </p:blipFill>
        <p:spPr>
          <a:xfrm>
            <a:off x="2831726" y="2895039"/>
            <a:ext cx="1067921" cy="1067921"/>
          </a:xfrm>
          <a:prstGeom prst="rect">
            <a:avLst/>
          </a:prstGeom>
        </p:spPr>
      </p:pic>
      <p:sp>
        <p:nvSpPr>
          <p:cNvPr id="22" name="BlokTextu 8">
            <a:extLst>
              <a:ext uri="{FF2B5EF4-FFF2-40B4-BE49-F238E27FC236}">
                <a16:creationId xmlns:a16="http://schemas.microsoft.com/office/drawing/2014/main" id="{FA557BEF-7791-5E23-B466-E8E72C1EC28A}"/>
              </a:ext>
            </a:extLst>
          </p:cNvPr>
          <p:cNvSpPr txBox="1"/>
          <p:nvPr/>
        </p:nvSpPr>
        <p:spPr>
          <a:xfrm>
            <a:off x="4813540" y="1431986"/>
            <a:ext cx="4986068" cy="830997"/>
          </a:xfrm>
          <a:prstGeom prst="rect">
            <a:avLst/>
          </a:prstGeom>
          <a:noFill/>
        </p:spPr>
        <p:txBody>
          <a:bodyPr wrap="square" rtlCol="0">
            <a:spAutoFit/>
          </a:bodyPr>
          <a:lstStyle/>
          <a:p>
            <a:r>
              <a:rPr lang="sk-SK" sz="2400" dirty="0">
                <a:latin typeface="Segoe UI Variable Display" pitchFamily="2" charset="0"/>
              </a:rPr>
              <a:t>How would you like to set up this device?</a:t>
            </a:r>
          </a:p>
        </p:txBody>
      </p:sp>
      <p:sp>
        <p:nvSpPr>
          <p:cNvPr id="23" name="Obdĺžnik: zaoblené rohy 21">
            <a:extLst>
              <a:ext uri="{FF2B5EF4-FFF2-40B4-BE49-F238E27FC236}">
                <a16:creationId xmlns:a16="http://schemas.microsoft.com/office/drawing/2014/main" id="{1D066BF1-A34E-C716-D653-359A765E5AFA}"/>
              </a:ext>
            </a:extLst>
          </p:cNvPr>
          <p:cNvSpPr/>
          <p:nvPr/>
        </p:nvSpPr>
        <p:spPr>
          <a:xfrm>
            <a:off x="5570245" y="2933966"/>
            <a:ext cx="4212109" cy="834852"/>
          </a:xfrm>
          <a:prstGeom prst="roundRect">
            <a:avLst/>
          </a:prstGeom>
          <a:solidFill>
            <a:schemeClr val="bg2">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k-SK"/>
          </a:p>
        </p:txBody>
      </p:sp>
      <p:pic>
        <p:nvPicPr>
          <p:cNvPr id="24" name="Obrázok 11">
            <a:extLst>
              <a:ext uri="{FF2B5EF4-FFF2-40B4-BE49-F238E27FC236}">
                <a16:creationId xmlns:a16="http://schemas.microsoft.com/office/drawing/2014/main" id="{CCE4285E-868E-7824-6B8A-B229B21A4BA3}"/>
              </a:ext>
            </a:extLst>
          </p:cNvPr>
          <p:cNvPicPr>
            <a:picLocks noChangeAspect="1"/>
          </p:cNvPicPr>
          <p:nvPr/>
        </p:nvPicPr>
        <p:blipFill>
          <a:blip r:embed="rId16"/>
          <a:stretch>
            <a:fillRect/>
          </a:stretch>
        </p:blipFill>
        <p:spPr>
          <a:xfrm>
            <a:off x="5692310" y="3003330"/>
            <a:ext cx="425670" cy="425670"/>
          </a:xfrm>
          <a:prstGeom prst="rect">
            <a:avLst/>
          </a:prstGeom>
        </p:spPr>
      </p:pic>
      <p:sp>
        <p:nvSpPr>
          <p:cNvPr id="25" name="Obdĺžnik: zaoblené rohy 17">
            <a:extLst>
              <a:ext uri="{FF2B5EF4-FFF2-40B4-BE49-F238E27FC236}">
                <a16:creationId xmlns:a16="http://schemas.microsoft.com/office/drawing/2014/main" id="{022504E2-0391-14E2-4A5C-BBA700F7F794}"/>
              </a:ext>
            </a:extLst>
          </p:cNvPr>
          <p:cNvSpPr/>
          <p:nvPr/>
        </p:nvSpPr>
        <p:spPr>
          <a:xfrm>
            <a:off x="5570246" y="3826420"/>
            <a:ext cx="4212109" cy="931286"/>
          </a:xfrm>
          <a:prstGeom prst="roundRect">
            <a:avLst/>
          </a:prstGeom>
          <a:solidFill>
            <a:schemeClr val="bg2">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k-SK"/>
          </a:p>
        </p:txBody>
      </p:sp>
      <p:pic>
        <p:nvPicPr>
          <p:cNvPr id="26" name="Obrázok 13">
            <a:extLst>
              <a:ext uri="{FF2B5EF4-FFF2-40B4-BE49-F238E27FC236}">
                <a16:creationId xmlns:a16="http://schemas.microsoft.com/office/drawing/2014/main" id="{698022CB-C846-69B4-4529-699DCB251D81}"/>
              </a:ext>
            </a:extLst>
          </p:cNvPr>
          <p:cNvPicPr>
            <a:picLocks noChangeAspect="1"/>
          </p:cNvPicPr>
          <p:nvPr/>
        </p:nvPicPr>
        <p:blipFill>
          <a:blip r:embed="rId17"/>
          <a:stretch>
            <a:fillRect/>
          </a:stretch>
        </p:blipFill>
        <p:spPr>
          <a:xfrm>
            <a:off x="5692311" y="3854665"/>
            <a:ext cx="425669" cy="425669"/>
          </a:xfrm>
          <a:prstGeom prst="rect">
            <a:avLst/>
          </a:prstGeom>
        </p:spPr>
      </p:pic>
      <p:sp>
        <p:nvSpPr>
          <p:cNvPr id="27" name="BlokTextu 15">
            <a:extLst>
              <a:ext uri="{FF2B5EF4-FFF2-40B4-BE49-F238E27FC236}">
                <a16:creationId xmlns:a16="http://schemas.microsoft.com/office/drawing/2014/main" id="{1162143E-9E46-B557-E003-4B8D988B3869}"/>
              </a:ext>
            </a:extLst>
          </p:cNvPr>
          <p:cNvSpPr txBox="1"/>
          <p:nvPr/>
        </p:nvSpPr>
        <p:spPr>
          <a:xfrm>
            <a:off x="6202394" y="3003330"/>
            <a:ext cx="3536827" cy="707886"/>
          </a:xfrm>
          <a:prstGeom prst="rect">
            <a:avLst/>
          </a:prstGeom>
          <a:noFill/>
        </p:spPr>
        <p:txBody>
          <a:bodyPr wrap="square" rtlCol="0">
            <a:spAutoFit/>
          </a:bodyPr>
          <a:lstStyle/>
          <a:p>
            <a:r>
              <a:rPr lang="sk-SK" sz="1400" dirty="0">
                <a:latin typeface="Segoe UI Variable Display" pitchFamily="2" charset="0"/>
              </a:rPr>
              <a:t>Set up for personal use</a:t>
            </a:r>
          </a:p>
          <a:p>
            <a:endParaRPr lang="sk-SK" sz="400" dirty="0">
              <a:latin typeface="Segoe UI Variable Display" pitchFamily="2" charset="0"/>
            </a:endParaRPr>
          </a:p>
          <a:p>
            <a:r>
              <a:rPr lang="sk-SK" sz="1100" dirty="0">
                <a:latin typeface="Segoe UI Variable Display" pitchFamily="2" charset="0"/>
              </a:rPr>
              <a:t>Use a personal Microsoft account to get set up and have full control over this device.</a:t>
            </a:r>
          </a:p>
        </p:txBody>
      </p:sp>
      <p:sp>
        <p:nvSpPr>
          <p:cNvPr id="28" name="BlokTextu 16">
            <a:extLst>
              <a:ext uri="{FF2B5EF4-FFF2-40B4-BE49-F238E27FC236}">
                <a16:creationId xmlns:a16="http://schemas.microsoft.com/office/drawing/2014/main" id="{E03C68DC-6466-92EE-6EEF-5C3B89A54DC9}"/>
              </a:ext>
            </a:extLst>
          </p:cNvPr>
          <p:cNvSpPr txBox="1"/>
          <p:nvPr/>
        </p:nvSpPr>
        <p:spPr>
          <a:xfrm>
            <a:off x="6202395" y="3854665"/>
            <a:ext cx="3536828" cy="877163"/>
          </a:xfrm>
          <a:prstGeom prst="rect">
            <a:avLst/>
          </a:prstGeom>
          <a:noFill/>
        </p:spPr>
        <p:txBody>
          <a:bodyPr wrap="square" rtlCol="0">
            <a:spAutoFit/>
          </a:bodyPr>
          <a:lstStyle/>
          <a:p>
            <a:r>
              <a:rPr lang="sk-SK" sz="1400" dirty="0">
                <a:latin typeface="Segoe UI Variable Display" pitchFamily="2" charset="0"/>
              </a:rPr>
              <a:t>Set up for work or </a:t>
            </a:r>
            <a:r>
              <a:rPr lang="sk-SK" sz="1400" dirty="0" err="1">
                <a:latin typeface="Segoe UI Variable Display" pitchFamily="2" charset="0"/>
              </a:rPr>
              <a:t>school</a:t>
            </a:r>
            <a:endParaRPr lang="sk-SK" sz="1400" dirty="0">
              <a:latin typeface="Segoe UI Variable Display" pitchFamily="2" charset="0"/>
            </a:endParaRPr>
          </a:p>
          <a:p>
            <a:endParaRPr lang="sk-SK" sz="400" dirty="0">
              <a:latin typeface="Segoe UI Variable Display" pitchFamily="2" charset="0"/>
            </a:endParaRPr>
          </a:p>
          <a:p>
            <a:r>
              <a:rPr lang="sk-SK" sz="1100" dirty="0">
                <a:latin typeface="Segoe UI Variable Display" pitchFamily="2" charset="0"/>
              </a:rPr>
              <a:t>Get access to your organization‘s resources like email, </a:t>
            </a:r>
            <a:r>
              <a:rPr lang="sk-SK" sz="1100" dirty="0" err="1">
                <a:latin typeface="Segoe UI Variable Display" pitchFamily="2" charset="0"/>
              </a:rPr>
              <a:t>network</a:t>
            </a:r>
            <a:r>
              <a:rPr lang="sk-SK" sz="1100" dirty="0">
                <a:latin typeface="Segoe UI Variable Display" pitchFamily="2" charset="0"/>
              </a:rPr>
              <a:t>, </a:t>
            </a:r>
            <a:r>
              <a:rPr lang="sk-SK" sz="1100" dirty="0" err="1">
                <a:latin typeface="Segoe UI Variable Display" pitchFamily="2" charset="0"/>
              </a:rPr>
              <a:t>apps</a:t>
            </a:r>
            <a:r>
              <a:rPr lang="sk-SK" sz="1100" dirty="0">
                <a:latin typeface="Segoe UI Variable Display" pitchFamily="2" charset="0"/>
              </a:rPr>
              <a:t> and services. Your organization will gave full control over this device.</a:t>
            </a:r>
          </a:p>
        </p:txBody>
      </p:sp>
    </p:spTree>
    <p:extLst>
      <p:ext uri="{BB962C8B-B14F-4D97-AF65-F5344CB8AC3E}">
        <p14:creationId xmlns:p14="http://schemas.microsoft.com/office/powerpoint/2010/main" val="2645066818"/>
      </p:ext>
    </p:extLst>
  </p:cSld>
  <p:clrMapOvr>
    <a:masterClrMapping/>
  </p:clrMapOvr>
  <mc:AlternateContent xmlns:mc="http://schemas.openxmlformats.org/markup-compatibility/2006" xmlns:p159="http://schemas.microsoft.com/office/powerpoint/2015/09/main">
    <mc:Choice Requires="p159">
      <p:transition advTm="2000">
        <p159:morph option="byObject"/>
      </p:transition>
    </mc:Choice>
    <mc:Fallback xmlns="">
      <p:transition advTm="2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25"/>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mph" presetSubtype="2" fill="hold" grpId="1" nodeType="clickEffect">
                                  <p:stCondLst>
                                    <p:cond delay="0"/>
                                  </p:stCondLst>
                                  <p:childTnLst>
                                    <p:animClr clrSpc="rgb" dir="cw">
                                      <p:cBhvr>
                                        <p:cTn id="16" dur="10" fill="hold"/>
                                        <p:tgtEl>
                                          <p:spTgt spid="23"/>
                                        </p:tgtEl>
                                        <p:attrNameLst>
                                          <p:attrName>fillcolor</p:attrName>
                                        </p:attrNameLst>
                                      </p:cBhvr>
                                      <p:to>
                                        <a:srgbClr val="AEAEAE"/>
                                      </p:to>
                                    </p:animClr>
                                    <p:set>
                                      <p:cBhvr>
                                        <p:cTn id="17" dur="10" fill="hold"/>
                                        <p:tgtEl>
                                          <p:spTgt spid="23"/>
                                        </p:tgtEl>
                                        <p:attrNameLst>
                                          <p:attrName>fill.type</p:attrName>
                                        </p:attrNameLst>
                                      </p:cBhvr>
                                      <p:to>
                                        <p:strVal val="solid"/>
                                      </p:to>
                                    </p:set>
                                    <p:set>
                                      <p:cBhvr>
                                        <p:cTn id="18" dur="10" fill="hold"/>
                                        <p:tgtEl>
                                          <p:spTgt spid="23"/>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3" grpId="1" animBg="1"/>
      <p:bldP spid="25" grpId="0" animBg="1"/>
      <p:bldP spid="25" grpId="1" animBg="1"/>
    </p:bldLst>
  </p:timing>
</p:sld>
</file>

<file path=ppt/slides/slide6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60000"/>
            <a:lum/>
          </a:blip>
          <a:srcRect/>
          <a:stretch>
            <a:fillRect t="-9000" b="-9000"/>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E990F4-7164-110E-7417-98B5E85EACD9}"/>
              </a:ext>
            </a:extLst>
          </p:cNvPr>
          <p:cNvPicPr>
            <a:picLocks noChangeAspect="1"/>
          </p:cNvPicPr>
          <p:nvPr/>
        </p:nvPicPr>
        <p:blipFill>
          <a:blip r:embed="rId3">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4016793" y="49564"/>
            <a:ext cx="1020636" cy="1023095"/>
          </a:xfrm>
          <a:prstGeom prst="rect">
            <a:avLst/>
          </a:prstGeom>
        </p:spPr>
      </p:pic>
      <p:sp>
        <p:nvSpPr>
          <p:cNvPr id="2" name="TextBox 1">
            <a:extLst>
              <a:ext uri="{FF2B5EF4-FFF2-40B4-BE49-F238E27FC236}">
                <a16:creationId xmlns:a16="http://schemas.microsoft.com/office/drawing/2014/main" id="{D41A48F6-1035-6F4A-9A3E-D9E4FD2D3945}"/>
              </a:ext>
            </a:extLst>
          </p:cNvPr>
          <p:cNvSpPr txBox="1"/>
          <p:nvPr/>
        </p:nvSpPr>
        <p:spPr>
          <a:xfrm>
            <a:off x="5037429" y="268723"/>
            <a:ext cx="3526279"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Segoe UI" panose="020B0502040204020203" pitchFamily="34" charset="0"/>
                <a:ea typeface="Segoe UI Historic" panose="020B0502040204020203" pitchFamily="34" charset="0"/>
                <a:cs typeface="Segoe UI" panose="020B0502040204020203" pitchFamily="34" charset="0"/>
              </a:rPr>
              <a:t>Windows 13 2024</a:t>
            </a:r>
            <a:endParaRPr kumimoji="0" lang="en-CA" sz="3200" b="0" i="0" u="none" strike="noStrike" kern="1200" cap="none" spc="0" normalizeH="0" baseline="0" noProof="0" dirty="0">
              <a:ln>
                <a:noFill/>
              </a:ln>
              <a:solidFill>
                <a:prstClr val="black"/>
              </a:solidFill>
              <a:effectLst/>
              <a:uLnTx/>
              <a:uFillTx/>
              <a:latin typeface="Segoe UI" panose="020B0502040204020203" pitchFamily="34" charset="0"/>
              <a:ea typeface="Segoe UI Historic" panose="020B0502040204020203" pitchFamily="34" charset="0"/>
              <a:cs typeface="Segoe UI" panose="020B0502040204020203" pitchFamily="34" charset="0"/>
            </a:endParaRPr>
          </a:p>
        </p:txBody>
      </p:sp>
      <p:pic>
        <p:nvPicPr>
          <p:cNvPr id="4" name="Google Shape;111;p18">
            <a:extLst>
              <a:ext uri="{FF2B5EF4-FFF2-40B4-BE49-F238E27FC236}">
                <a16:creationId xmlns:a16="http://schemas.microsoft.com/office/drawing/2014/main" id="{964DE606-48BC-10F9-58D8-CC839802971B}"/>
              </a:ext>
            </a:extLst>
          </p:cNvPr>
          <p:cNvPicPr preferRelativeResize="0"/>
          <p:nvPr/>
        </p:nvPicPr>
        <p:blipFill>
          <a:blip r:embed="rId4">
            <a:extLst>
              <a:ext uri="{BEBA8EAE-BF5A-486C-A8C5-ECC9F3942E4B}">
                <a14:imgProps xmlns:a14="http://schemas.microsoft.com/office/drawing/2010/main">
                  <a14:imgLayer r:embed="rId5">
                    <a14:imgEffect>
                      <a14:artisticBlur/>
                    </a14:imgEffect>
                  </a14:imgLayer>
                </a14:imgProps>
              </a:ext>
              <a:ext uri="{28A0092B-C50C-407E-A947-70E740481C1C}">
                <a14:useLocalDpi xmlns:a14="http://schemas.microsoft.com/office/drawing/2010/main" val="0"/>
              </a:ext>
            </a:extLst>
          </a:blip>
          <a:srcRect t="33709" b="33709"/>
          <a:stretch/>
        </p:blipFill>
        <p:spPr>
          <a:xfrm>
            <a:off x="705853" y="24426734"/>
            <a:ext cx="11053010" cy="4845880"/>
          </a:xfrm>
          <a:prstGeom prst="roundRect">
            <a:avLst>
              <a:gd name="adj" fmla="val 8458"/>
            </a:avLst>
          </a:prstGeom>
          <a:noFill/>
          <a:ln>
            <a:noFill/>
          </a:ln>
        </p:spPr>
      </p:pic>
      <p:pic>
        <p:nvPicPr>
          <p:cNvPr id="5" name="Google Shape;111;p18">
            <a:extLst>
              <a:ext uri="{FF2B5EF4-FFF2-40B4-BE49-F238E27FC236}">
                <a16:creationId xmlns:a16="http://schemas.microsoft.com/office/drawing/2014/main" id="{24A700D1-7524-7056-625E-8B50E959CEEA}"/>
              </a:ext>
            </a:extLst>
          </p:cNvPr>
          <p:cNvPicPr preferRelativeResize="0"/>
          <p:nvPr/>
        </p:nvPicPr>
        <p:blipFill>
          <a:blip r:embed="rId4">
            <a:extLst>
              <a:ext uri="{BEBA8EAE-BF5A-486C-A8C5-ECC9F3942E4B}">
                <a14:imgProps xmlns:a14="http://schemas.microsoft.com/office/drawing/2010/main">
                  <a14:imgLayer r:embed="rId5">
                    <a14:imgEffect>
                      <a14:artisticBlur/>
                    </a14:imgEffect>
                  </a14:imgLayer>
                </a14:imgProps>
              </a:ext>
              <a:ext uri="{28A0092B-C50C-407E-A947-70E740481C1C}">
                <a14:useLocalDpi xmlns:a14="http://schemas.microsoft.com/office/drawing/2010/main" val="0"/>
              </a:ext>
            </a:extLst>
          </a:blip>
          <a:srcRect t="33709" b="33709"/>
          <a:stretch/>
        </p:blipFill>
        <p:spPr>
          <a:xfrm>
            <a:off x="705853" y="1109555"/>
            <a:ext cx="11053010" cy="4845880"/>
          </a:xfrm>
          <a:prstGeom prst="roundRect">
            <a:avLst>
              <a:gd name="adj" fmla="val 8458"/>
            </a:avLst>
          </a:prstGeom>
          <a:noFill/>
          <a:ln>
            <a:noFill/>
          </a:ln>
        </p:spPr>
      </p:pic>
      <p:pic>
        <p:nvPicPr>
          <p:cNvPr id="6" name="Obrázok 4">
            <a:extLst>
              <a:ext uri="{FF2B5EF4-FFF2-40B4-BE49-F238E27FC236}">
                <a16:creationId xmlns:a16="http://schemas.microsoft.com/office/drawing/2014/main" id="{76BE835C-F667-7745-67F2-897B9F571D2B}"/>
              </a:ext>
            </a:extLst>
          </p:cNvPr>
          <p:cNvPicPr>
            <a:picLocks noChangeAspect="1"/>
          </p:cNvPicPr>
          <p:nvPr/>
        </p:nvPicPr>
        <p:blipFill>
          <a:blip r:embed="rId6"/>
          <a:stretch>
            <a:fillRect/>
          </a:stretch>
        </p:blipFill>
        <p:spPr>
          <a:xfrm>
            <a:off x="2372265" y="20720969"/>
            <a:ext cx="1570007" cy="1570007"/>
          </a:xfrm>
          <a:prstGeom prst="rect">
            <a:avLst/>
          </a:prstGeom>
        </p:spPr>
      </p:pic>
      <p:pic>
        <p:nvPicPr>
          <p:cNvPr id="7" name="Obrázok 7">
            <a:extLst>
              <a:ext uri="{FF2B5EF4-FFF2-40B4-BE49-F238E27FC236}">
                <a16:creationId xmlns:a16="http://schemas.microsoft.com/office/drawing/2014/main" id="{5D21B1E5-DA68-2B7D-E259-40E8583F9118}"/>
              </a:ext>
            </a:extLst>
          </p:cNvPr>
          <p:cNvPicPr>
            <a:picLocks noChangeAspect="1"/>
          </p:cNvPicPr>
          <p:nvPr/>
        </p:nvPicPr>
        <p:blipFill>
          <a:blip r:embed="rId7"/>
          <a:stretch>
            <a:fillRect/>
          </a:stretch>
        </p:blipFill>
        <p:spPr>
          <a:xfrm>
            <a:off x="3157267" y="21300736"/>
            <a:ext cx="517585" cy="517585"/>
          </a:xfrm>
          <a:prstGeom prst="rect">
            <a:avLst/>
          </a:prstGeom>
        </p:spPr>
      </p:pic>
      <p:sp>
        <p:nvSpPr>
          <p:cNvPr id="8" name="BlokTextu 8">
            <a:extLst>
              <a:ext uri="{FF2B5EF4-FFF2-40B4-BE49-F238E27FC236}">
                <a16:creationId xmlns:a16="http://schemas.microsoft.com/office/drawing/2014/main" id="{193D9127-5FEB-6384-B3EC-2DED42736C97}"/>
              </a:ext>
            </a:extLst>
          </p:cNvPr>
          <p:cNvSpPr txBox="1"/>
          <p:nvPr/>
        </p:nvSpPr>
        <p:spPr>
          <a:xfrm>
            <a:off x="4813540" y="19508959"/>
            <a:ext cx="498606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sk-SK" sz="2400" b="0" i="0" u="none" strike="noStrike" kern="1200" cap="none" spc="0" normalizeH="0" baseline="0" noProof="0" dirty="0">
                <a:ln>
                  <a:noFill/>
                </a:ln>
                <a:solidFill>
                  <a:prstClr val="black"/>
                </a:solidFill>
                <a:effectLst/>
                <a:uLnTx/>
                <a:uFillTx/>
                <a:latin typeface="Segoe UI Variable Display" pitchFamily="2" charset="0"/>
                <a:ea typeface="+mn-ea"/>
                <a:cs typeface="+mn-cs"/>
              </a:rPr>
              <a:t>Is this the right country or region?</a:t>
            </a:r>
          </a:p>
        </p:txBody>
      </p:sp>
      <p:sp>
        <p:nvSpPr>
          <p:cNvPr id="9" name="Obdĺžnik: zaoblené rohy 9">
            <a:extLst>
              <a:ext uri="{FF2B5EF4-FFF2-40B4-BE49-F238E27FC236}">
                <a16:creationId xmlns:a16="http://schemas.microsoft.com/office/drawing/2014/main" id="{E291102D-48F6-9B7D-47DC-00D321A2A1F3}"/>
              </a:ext>
            </a:extLst>
          </p:cNvPr>
          <p:cNvSpPr/>
          <p:nvPr/>
        </p:nvSpPr>
        <p:spPr>
          <a:xfrm>
            <a:off x="5372196" y="20563830"/>
            <a:ext cx="3597215" cy="2447451"/>
          </a:xfrm>
          <a:prstGeom prst="roundRect">
            <a:avLst>
              <a:gd name="adj" fmla="val 7240"/>
            </a:avLst>
          </a:prstGeom>
          <a:solidFill>
            <a:schemeClr val="bg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sk-SK"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10" name="Obrázok 11">
            <a:extLst>
              <a:ext uri="{FF2B5EF4-FFF2-40B4-BE49-F238E27FC236}">
                <a16:creationId xmlns:a16="http://schemas.microsoft.com/office/drawing/2014/main" id="{E67144BA-A2DA-1D13-AEEC-3CAADD91FAB8}"/>
              </a:ext>
            </a:extLst>
          </p:cNvPr>
          <p:cNvPicPr>
            <a:picLocks noChangeAspect="1"/>
          </p:cNvPicPr>
          <p:nvPr/>
        </p:nvPicPr>
        <p:blipFill>
          <a:blip r:embed="rId8"/>
          <a:stretch>
            <a:fillRect/>
          </a:stretch>
        </p:blipFill>
        <p:spPr>
          <a:xfrm>
            <a:off x="5490355" y="20647284"/>
            <a:ext cx="297971" cy="297971"/>
          </a:xfrm>
          <a:prstGeom prst="rect">
            <a:avLst/>
          </a:prstGeom>
        </p:spPr>
      </p:pic>
      <p:sp>
        <p:nvSpPr>
          <p:cNvPr id="11" name="Obdĺžnik: zaoblené rohy 17">
            <a:extLst>
              <a:ext uri="{FF2B5EF4-FFF2-40B4-BE49-F238E27FC236}">
                <a16:creationId xmlns:a16="http://schemas.microsoft.com/office/drawing/2014/main" id="{6A41660C-5710-D952-3486-3402DF047AC9}"/>
              </a:ext>
            </a:extLst>
          </p:cNvPr>
          <p:cNvSpPr/>
          <p:nvPr/>
        </p:nvSpPr>
        <p:spPr>
          <a:xfrm>
            <a:off x="5490355" y="21262418"/>
            <a:ext cx="3366362" cy="946608"/>
          </a:xfrm>
          <a:prstGeom prst="roundRect">
            <a:avLst>
              <a:gd name="adj" fmla="val 13933"/>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sk-SK"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12" name="Obrázok 13">
            <a:extLst>
              <a:ext uri="{FF2B5EF4-FFF2-40B4-BE49-F238E27FC236}">
                <a16:creationId xmlns:a16="http://schemas.microsoft.com/office/drawing/2014/main" id="{96A3A9EE-717A-1DC0-DFE2-A8671988DE47}"/>
              </a:ext>
            </a:extLst>
          </p:cNvPr>
          <p:cNvPicPr>
            <a:picLocks noChangeAspect="1"/>
          </p:cNvPicPr>
          <p:nvPr/>
        </p:nvPicPr>
        <p:blipFill>
          <a:blip r:embed="rId9"/>
          <a:stretch>
            <a:fillRect/>
          </a:stretch>
        </p:blipFill>
        <p:spPr>
          <a:xfrm>
            <a:off x="5598916" y="21257440"/>
            <a:ext cx="476250" cy="476250"/>
          </a:xfrm>
          <a:prstGeom prst="rect">
            <a:avLst/>
          </a:prstGeom>
        </p:spPr>
      </p:pic>
      <p:pic>
        <p:nvPicPr>
          <p:cNvPr id="13" name="Obrázok 15">
            <a:extLst>
              <a:ext uri="{FF2B5EF4-FFF2-40B4-BE49-F238E27FC236}">
                <a16:creationId xmlns:a16="http://schemas.microsoft.com/office/drawing/2014/main" id="{4CFB92ED-A992-EF3B-81D7-7E93A1480A48}"/>
              </a:ext>
            </a:extLst>
          </p:cNvPr>
          <p:cNvPicPr>
            <a:picLocks noChangeAspect="1"/>
          </p:cNvPicPr>
          <p:nvPr/>
        </p:nvPicPr>
        <p:blipFill>
          <a:blip r:embed="rId10"/>
          <a:stretch>
            <a:fillRect/>
          </a:stretch>
        </p:blipFill>
        <p:spPr>
          <a:xfrm>
            <a:off x="5598916" y="22267579"/>
            <a:ext cx="476250" cy="476250"/>
          </a:xfrm>
          <a:prstGeom prst="rect">
            <a:avLst/>
          </a:prstGeom>
        </p:spPr>
      </p:pic>
      <p:sp>
        <p:nvSpPr>
          <p:cNvPr id="14" name="BlokTextu 16">
            <a:extLst>
              <a:ext uri="{FF2B5EF4-FFF2-40B4-BE49-F238E27FC236}">
                <a16:creationId xmlns:a16="http://schemas.microsoft.com/office/drawing/2014/main" id="{73E82C6E-D908-B415-231F-D796AD9DD047}"/>
              </a:ext>
            </a:extLst>
          </p:cNvPr>
          <p:cNvSpPr txBox="1"/>
          <p:nvPr/>
        </p:nvSpPr>
        <p:spPr>
          <a:xfrm>
            <a:off x="6095999" y="21363636"/>
            <a:ext cx="1771830"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egoe UI Variable Display" pitchFamily="2" charset="0"/>
                <a:ea typeface="+mn-ea"/>
                <a:cs typeface="+mn-cs"/>
              </a:rPr>
              <a:t>English</a:t>
            </a:r>
            <a:endParaRPr kumimoji="0" lang="sk-SK" sz="1400" b="0" i="0" u="none" strike="noStrike" kern="1200" cap="none" spc="0" normalizeH="0" baseline="0" noProof="0" dirty="0">
              <a:ln>
                <a:noFill/>
              </a:ln>
              <a:solidFill>
                <a:prstClr val="black"/>
              </a:solidFill>
              <a:effectLst/>
              <a:uLnTx/>
              <a:uFillTx/>
              <a:latin typeface="Segoe UI Variable Display" pitchFamily="2" charset="0"/>
              <a:ea typeface="+mn-ea"/>
              <a:cs typeface="+mn-cs"/>
            </a:endParaRPr>
          </a:p>
        </p:txBody>
      </p:sp>
      <p:sp>
        <p:nvSpPr>
          <p:cNvPr id="15" name="BlokTextu 18">
            <a:extLst>
              <a:ext uri="{FF2B5EF4-FFF2-40B4-BE49-F238E27FC236}">
                <a16:creationId xmlns:a16="http://schemas.microsoft.com/office/drawing/2014/main" id="{3A4D3282-406C-5F51-2C76-6A24C9E69859}"/>
              </a:ext>
            </a:extLst>
          </p:cNvPr>
          <p:cNvSpPr txBox="1"/>
          <p:nvPr/>
        </p:nvSpPr>
        <p:spPr>
          <a:xfrm>
            <a:off x="6095999" y="22369999"/>
            <a:ext cx="1771830"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sk-SK" sz="1400" b="0" i="0" u="none" strike="noStrike" kern="1200" cap="none" spc="0" normalizeH="0" baseline="0" noProof="0" dirty="0">
                <a:ln>
                  <a:noFill/>
                </a:ln>
                <a:solidFill>
                  <a:prstClr val="black"/>
                </a:solidFill>
                <a:effectLst/>
                <a:uLnTx/>
                <a:uFillTx/>
                <a:latin typeface="Segoe UI Variable Display" pitchFamily="2" charset="0"/>
                <a:ea typeface="+mn-ea"/>
                <a:cs typeface="+mn-cs"/>
              </a:rPr>
              <a:t>Slovenia</a:t>
            </a:r>
          </a:p>
        </p:txBody>
      </p:sp>
      <p:pic>
        <p:nvPicPr>
          <p:cNvPr id="17" name="Obrázok 20">
            <a:extLst>
              <a:ext uri="{FF2B5EF4-FFF2-40B4-BE49-F238E27FC236}">
                <a16:creationId xmlns:a16="http://schemas.microsoft.com/office/drawing/2014/main" id="{A2F12B7B-FE08-263A-64C3-E89DCA5D75D4}"/>
              </a:ext>
            </a:extLst>
          </p:cNvPr>
          <p:cNvPicPr>
            <a:picLocks noChangeAspect="1"/>
          </p:cNvPicPr>
          <p:nvPr/>
        </p:nvPicPr>
        <p:blipFill>
          <a:blip r:embed="rId11"/>
          <a:stretch>
            <a:fillRect/>
          </a:stretch>
        </p:blipFill>
        <p:spPr>
          <a:xfrm>
            <a:off x="11118455" y="23403330"/>
            <a:ext cx="455414" cy="455414"/>
          </a:xfrm>
          <a:prstGeom prst="rect">
            <a:avLst/>
          </a:prstGeom>
        </p:spPr>
      </p:pic>
      <p:pic>
        <p:nvPicPr>
          <p:cNvPr id="16" name="Obrázok 20">
            <a:extLst>
              <a:ext uri="{FF2B5EF4-FFF2-40B4-BE49-F238E27FC236}">
                <a16:creationId xmlns:a16="http://schemas.microsoft.com/office/drawing/2014/main" id="{A21F276D-F740-A3FB-51AF-55FAEAC477A9}"/>
              </a:ext>
            </a:extLst>
          </p:cNvPr>
          <p:cNvPicPr>
            <a:picLocks noChangeAspect="1"/>
          </p:cNvPicPr>
          <p:nvPr/>
        </p:nvPicPr>
        <p:blipFill>
          <a:blip r:embed="rId11"/>
          <a:stretch>
            <a:fillRect/>
          </a:stretch>
        </p:blipFill>
        <p:spPr>
          <a:xfrm>
            <a:off x="11118456" y="5326355"/>
            <a:ext cx="455414" cy="455414"/>
          </a:xfrm>
          <a:prstGeom prst="rect">
            <a:avLst/>
          </a:prstGeom>
        </p:spPr>
      </p:pic>
      <p:pic>
        <p:nvPicPr>
          <p:cNvPr id="18" name="Obrázok 10">
            <a:extLst>
              <a:ext uri="{FF2B5EF4-FFF2-40B4-BE49-F238E27FC236}">
                <a16:creationId xmlns:a16="http://schemas.microsoft.com/office/drawing/2014/main" id="{1ECAE37F-242E-14DA-730D-11D1D89BCC58}"/>
              </a:ext>
            </a:extLst>
          </p:cNvPr>
          <p:cNvPicPr>
            <a:picLocks noChangeAspect="1"/>
          </p:cNvPicPr>
          <p:nvPr/>
        </p:nvPicPr>
        <p:blipFill>
          <a:blip r:embed="rId12"/>
          <a:stretch>
            <a:fillRect/>
          </a:stretch>
        </p:blipFill>
        <p:spPr>
          <a:xfrm>
            <a:off x="829145" y="5437715"/>
            <a:ext cx="455414" cy="455414"/>
          </a:xfrm>
          <a:prstGeom prst="rect">
            <a:avLst/>
          </a:prstGeom>
        </p:spPr>
      </p:pic>
      <p:pic>
        <p:nvPicPr>
          <p:cNvPr id="19" name="Obrázok 4">
            <a:extLst>
              <a:ext uri="{FF2B5EF4-FFF2-40B4-BE49-F238E27FC236}">
                <a16:creationId xmlns:a16="http://schemas.microsoft.com/office/drawing/2014/main" id="{6E9FF2C8-AF2A-4B4C-5F12-D0DF9DC2CE06}"/>
              </a:ext>
            </a:extLst>
          </p:cNvPr>
          <p:cNvPicPr>
            <a:picLocks noChangeAspect="1"/>
          </p:cNvPicPr>
          <p:nvPr/>
        </p:nvPicPr>
        <p:blipFill>
          <a:blip r:embed="rId13">
            <a:alphaModFix amt="0"/>
          </a:blip>
          <a:stretch>
            <a:fillRect/>
          </a:stretch>
        </p:blipFill>
        <p:spPr>
          <a:xfrm rot="20323732">
            <a:off x="3167290" y="3100210"/>
            <a:ext cx="657575" cy="657575"/>
          </a:xfrm>
          <a:prstGeom prst="rect">
            <a:avLst/>
          </a:prstGeom>
        </p:spPr>
      </p:pic>
      <p:pic>
        <p:nvPicPr>
          <p:cNvPr id="20" name="Obrázok 7">
            <a:extLst>
              <a:ext uri="{FF2B5EF4-FFF2-40B4-BE49-F238E27FC236}">
                <a16:creationId xmlns:a16="http://schemas.microsoft.com/office/drawing/2014/main" id="{4D97886D-5180-644D-7168-B24B73CAEE9B}"/>
              </a:ext>
            </a:extLst>
          </p:cNvPr>
          <p:cNvPicPr>
            <a:picLocks noChangeAspect="1"/>
          </p:cNvPicPr>
          <p:nvPr/>
        </p:nvPicPr>
        <p:blipFill>
          <a:blip r:embed="rId14">
            <a:alphaModFix amt="0"/>
          </a:blip>
          <a:stretch>
            <a:fillRect/>
          </a:stretch>
        </p:blipFill>
        <p:spPr>
          <a:xfrm rot="20122459">
            <a:off x="1933013" y="3143312"/>
            <a:ext cx="704850" cy="704850"/>
          </a:xfrm>
          <a:prstGeom prst="rect">
            <a:avLst/>
          </a:prstGeom>
        </p:spPr>
      </p:pic>
      <p:pic>
        <p:nvPicPr>
          <p:cNvPr id="21" name="Obrázok 2">
            <a:extLst>
              <a:ext uri="{FF2B5EF4-FFF2-40B4-BE49-F238E27FC236}">
                <a16:creationId xmlns:a16="http://schemas.microsoft.com/office/drawing/2014/main" id="{57D56A60-7F5F-F79B-9F93-2E16D2157B4B}"/>
              </a:ext>
            </a:extLst>
          </p:cNvPr>
          <p:cNvPicPr>
            <a:picLocks noChangeAspect="1"/>
          </p:cNvPicPr>
          <p:nvPr/>
        </p:nvPicPr>
        <p:blipFill>
          <a:blip r:embed="rId15">
            <a:duotone>
              <a:schemeClr val="bg2">
                <a:shade val="45000"/>
                <a:satMod val="135000"/>
              </a:schemeClr>
              <a:prstClr val="white"/>
            </a:duotone>
            <a:alphaModFix amt="0"/>
          </a:blip>
          <a:stretch>
            <a:fillRect/>
          </a:stretch>
        </p:blipFill>
        <p:spPr>
          <a:xfrm>
            <a:off x="2383158" y="2895039"/>
            <a:ext cx="1067921" cy="1067921"/>
          </a:xfrm>
          <a:prstGeom prst="rect">
            <a:avLst/>
          </a:prstGeom>
        </p:spPr>
      </p:pic>
      <p:sp>
        <p:nvSpPr>
          <p:cNvPr id="22" name="BlokTextu 8">
            <a:extLst>
              <a:ext uri="{FF2B5EF4-FFF2-40B4-BE49-F238E27FC236}">
                <a16:creationId xmlns:a16="http://schemas.microsoft.com/office/drawing/2014/main" id="{E80BB092-DFEA-3744-C865-F38795B4E214}"/>
              </a:ext>
            </a:extLst>
          </p:cNvPr>
          <p:cNvSpPr txBox="1"/>
          <p:nvPr/>
        </p:nvSpPr>
        <p:spPr>
          <a:xfrm>
            <a:off x="4364972" y="1431986"/>
            <a:ext cx="4986068" cy="830997"/>
          </a:xfrm>
          <a:prstGeom prst="rect">
            <a:avLst/>
          </a:prstGeom>
          <a:noFill/>
        </p:spPr>
        <p:txBody>
          <a:bodyPr wrap="square" rtlCol="0">
            <a:spAutoFit/>
          </a:bodyPr>
          <a:lstStyle/>
          <a:p>
            <a:r>
              <a:rPr lang="sk-SK" sz="2400" dirty="0">
                <a:solidFill>
                  <a:schemeClr val="tx1">
                    <a:alpha val="0"/>
                  </a:schemeClr>
                </a:solidFill>
                <a:latin typeface="Segoe UI Variable Display" pitchFamily="2" charset="0"/>
              </a:rPr>
              <a:t>How would you like to set up this device?</a:t>
            </a:r>
          </a:p>
        </p:txBody>
      </p:sp>
      <p:pic>
        <p:nvPicPr>
          <p:cNvPr id="23" name="Obrázok 11">
            <a:extLst>
              <a:ext uri="{FF2B5EF4-FFF2-40B4-BE49-F238E27FC236}">
                <a16:creationId xmlns:a16="http://schemas.microsoft.com/office/drawing/2014/main" id="{CF6DC7C2-F26D-2AE9-53A8-7ACFF437D5C1}"/>
              </a:ext>
            </a:extLst>
          </p:cNvPr>
          <p:cNvPicPr>
            <a:picLocks noChangeAspect="1"/>
          </p:cNvPicPr>
          <p:nvPr/>
        </p:nvPicPr>
        <p:blipFill>
          <a:blip r:embed="rId16">
            <a:alphaModFix amt="0"/>
          </a:blip>
          <a:stretch>
            <a:fillRect/>
          </a:stretch>
        </p:blipFill>
        <p:spPr>
          <a:xfrm>
            <a:off x="5243742" y="3003330"/>
            <a:ext cx="425670" cy="425670"/>
          </a:xfrm>
          <a:prstGeom prst="rect">
            <a:avLst/>
          </a:prstGeom>
        </p:spPr>
      </p:pic>
      <p:pic>
        <p:nvPicPr>
          <p:cNvPr id="24" name="Obrázok 13">
            <a:extLst>
              <a:ext uri="{FF2B5EF4-FFF2-40B4-BE49-F238E27FC236}">
                <a16:creationId xmlns:a16="http://schemas.microsoft.com/office/drawing/2014/main" id="{5464634A-D949-A696-216B-A2EA43DE7615}"/>
              </a:ext>
            </a:extLst>
          </p:cNvPr>
          <p:cNvPicPr>
            <a:picLocks noChangeAspect="1"/>
          </p:cNvPicPr>
          <p:nvPr/>
        </p:nvPicPr>
        <p:blipFill>
          <a:blip r:embed="rId17">
            <a:alphaModFix amt="0"/>
          </a:blip>
          <a:stretch>
            <a:fillRect/>
          </a:stretch>
        </p:blipFill>
        <p:spPr>
          <a:xfrm>
            <a:off x="5243743" y="3854665"/>
            <a:ext cx="425669" cy="425669"/>
          </a:xfrm>
          <a:prstGeom prst="rect">
            <a:avLst/>
          </a:prstGeom>
        </p:spPr>
      </p:pic>
      <p:sp>
        <p:nvSpPr>
          <p:cNvPr id="25" name="BlokTextu 15">
            <a:extLst>
              <a:ext uri="{FF2B5EF4-FFF2-40B4-BE49-F238E27FC236}">
                <a16:creationId xmlns:a16="http://schemas.microsoft.com/office/drawing/2014/main" id="{53960071-37F2-0D5D-FE59-A72C539F2005}"/>
              </a:ext>
            </a:extLst>
          </p:cNvPr>
          <p:cNvSpPr txBox="1"/>
          <p:nvPr/>
        </p:nvSpPr>
        <p:spPr>
          <a:xfrm>
            <a:off x="5753826" y="3003330"/>
            <a:ext cx="3536827" cy="707886"/>
          </a:xfrm>
          <a:prstGeom prst="rect">
            <a:avLst/>
          </a:prstGeom>
          <a:noFill/>
        </p:spPr>
        <p:txBody>
          <a:bodyPr wrap="square" rtlCol="0">
            <a:spAutoFit/>
          </a:bodyPr>
          <a:lstStyle/>
          <a:p>
            <a:r>
              <a:rPr lang="sk-SK" sz="1400" dirty="0">
                <a:solidFill>
                  <a:schemeClr val="tx1">
                    <a:alpha val="0"/>
                  </a:schemeClr>
                </a:solidFill>
                <a:latin typeface="Segoe UI Variable Display" pitchFamily="2" charset="0"/>
              </a:rPr>
              <a:t>Set up for personal use</a:t>
            </a:r>
          </a:p>
          <a:p>
            <a:endParaRPr lang="sk-SK" sz="400" dirty="0">
              <a:solidFill>
                <a:schemeClr val="tx1">
                  <a:alpha val="0"/>
                </a:schemeClr>
              </a:solidFill>
              <a:latin typeface="Segoe UI Variable Display" pitchFamily="2" charset="0"/>
            </a:endParaRPr>
          </a:p>
          <a:p>
            <a:r>
              <a:rPr lang="sk-SK" sz="1100" dirty="0">
                <a:solidFill>
                  <a:schemeClr val="tx1">
                    <a:alpha val="0"/>
                  </a:schemeClr>
                </a:solidFill>
                <a:latin typeface="Segoe UI Variable Display" pitchFamily="2" charset="0"/>
              </a:rPr>
              <a:t>Use a personal Microsoft account to get set up and have full control over this device.</a:t>
            </a:r>
          </a:p>
        </p:txBody>
      </p:sp>
      <p:sp>
        <p:nvSpPr>
          <p:cNvPr id="26" name="BlokTextu 16">
            <a:extLst>
              <a:ext uri="{FF2B5EF4-FFF2-40B4-BE49-F238E27FC236}">
                <a16:creationId xmlns:a16="http://schemas.microsoft.com/office/drawing/2014/main" id="{A6099823-4671-8C25-9D48-53CDD761876A}"/>
              </a:ext>
            </a:extLst>
          </p:cNvPr>
          <p:cNvSpPr txBox="1"/>
          <p:nvPr/>
        </p:nvSpPr>
        <p:spPr>
          <a:xfrm>
            <a:off x="5753827" y="3854665"/>
            <a:ext cx="3536828" cy="877163"/>
          </a:xfrm>
          <a:prstGeom prst="rect">
            <a:avLst/>
          </a:prstGeom>
          <a:noFill/>
        </p:spPr>
        <p:txBody>
          <a:bodyPr wrap="square" rtlCol="0">
            <a:spAutoFit/>
          </a:bodyPr>
          <a:lstStyle/>
          <a:p>
            <a:r>
              <a:rPr lang="sk-SK" sz="1400" dirty="0">
                <a:solidFill>
                  <a:schemeClr val="tx1">
                    <a:alpha val="0"/>
                  </a:schemeClr>
                </a:solidFill>
                <a:latin typeface="Segoe UI Variable Display" pitchFamily="2" charset="0"/>
              </a:rPr>
              <a:t>Set up for work or </a:t>
            </a:r>
            <a:r>
              <a:rPr lang="sk-SK" sz="1400" dirty="0" err="1">
                <a:solidFill>
                  <a:schemeClr val="tx1">
                    <a:alpha val="0"/>
                  </a:schemeClr>
                </a:solidFill>
                <a:latin typeface="Segoe UI Variable Display" pitchFamily="2" charset="0"/>
              </a:rPr>
              <a:t>school</a:t>
            </a:r>
            <a:endParaRPr lang="sk-SK" sz="1400" dirty="0">
              <a:solidFill>
                <a:schemeClr val="tx1">
                  <a:alpha val="0"/>
                </a:schemeClr>
              </a:solidFill>
              <a:latin typeface="Segoe UI Variable Display" pitchFamily="2" charset="0"/>
            </a:endParaRPr>
          </a:p>
          <a:p>
            <a:endParaRPr lang="sk-SK" sz="400" dirty="0">
              <a:solidFill>
                <a:schemeClr val="tx1">
                  <a:alpha val="0"/>
                </a:schemeClr>
              </a:solidFill>
              <a:latin typeface="Segoe UI Variable Display" pitchFamily="2" charset="0"/>
            </a:endParaRPr>
          </a:p>
          <a:p>
            <a:r>
              <a:rPr lang="sk-SK" sz="1100" dirty="0">
                <a:solidFill>
                  <a:schemeClr val="tx1">
                    <a:alpha val="0"/>
                  </a:schemeClr>
                </a:solidFill>
                <a:latin typeface="Segoe UI Variable Display" pitchFamily="2" charset="0"/>
              </a:rPr>
              <a:t>Get access to your organization‘s resources like email, </a:t>
            </a:r>
            <a:r>
              <a:rPr lang="sk-SK" sz="1100" dirty="0" err="1">
                <a:solidFill>
                  <a:schemeClr val="tx1">
                    <a:alpha val="0"/>
                  </a:schemeClr>
                </a:solidFill>
                <a:latin typeface="Segoe UI Variable Display" pitchFamily="2" charset="0"/>
              </a:rPr>
              <a:t>network</a:t>
            </a:r>
            <a:r>
              <a:rPr lang="sk-SK" sz="1100" dirty="0">
                <a:solidFill>
                  <a:schemeClr val="tx1">
                    <a:alpha val="0"/>
                  </a:schemeClr>
                </a:solidFill>
                <a:latin typeface="Segoe UI Variable Display" pitchFamily="2" charset="0"/>
              </a:rPr>
              <a:t>, </a:t>
            </a:r>
            <a:r>
              <a:rPr lang="sk-SK" sz="1100" dirty="0" err="1">
                <a:solidFill>
                  <a:schemeClr val="tx1">
                    <a:alpha val="0"/>
                  </a:schemeClr>
                </a:solidFill>
                <a:latin typeface="Segoe UI Variable Display" pitchFamily="2" charset="0"/>
              </a:rPr>
              <a:t>apps</a:t>
            </a:r>
            <a:r>
              <a:rPr lang="sk-SK" sz="1100" dirty="0">
                <a:solidFill>
                  <a:schemeClr val="tx1">
                    <a:alpha val="0"/>
                  </a:schemeClr>
                </a:solidFill>
                <a:latin typeface="Segoe UI Variable Display" pitchFamily="2" charset="0"/>
              </a:rPr>
              <a:t> and services. Your organization will gave full control over this device.</a:t>
            </a:r>
          </a:p>
        </p:txBody>
      </p:sp>
    </p:spTree>
    <p:extLst>
      <p:ext uri="{BB962C8B-B14F-4D97-AF65-F5344CB8AC3E}">
        <p14:creationId xmlns:p14="http://schemas.microsoft.com/office/powerpoint/2010/main" val="2542506925"/>
      </p:ext>
    </p:extLst>
  </p:cSld>
  <p:clrMapOvr>
    <a:masterClrMapping/>
  </p:clrMapOvr>
  <mc:AlternateContent xmlns:mc="http://schemas.openxmlformats.org/markup-compatibility/2006" xmlns:p159="http://schemas.microsoft.com/office/powerpoint/2015/09/main">
    <mc:Choice Requires="p159">
      <p:transition advTm="2000">
        <p159:morph option="byObject"/>
      </p:transition>
    </mc:Choice>
    <mc:Fallback xmlns="">
      <p:transition advTm="2000">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60000"/>
            <a:lum/>
          </a:blip>
          <a:srcRect/>
          <a:stretch>
            <a:fillRect t="-9000" b="-9000"/>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E990F4-7164-110E-7417-98B5E85EACD9}"/>
              </a:ext>
            </a:extLst>
          </p:cNvPr>
          <p:cNvPicPr>
            <a:picLocks noChangeAspect="1"/>
          </p:cNvPicPr>
          <p:nvPr/>
        </p:nvPicPr>
        <p:blipFill>
          <a:blip r:embed="rId3">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4016793" y="49564"/>
            <a:ext cx="1020636" cy="1023095"/>
          </a:xfrm>
          <a:prstGeom prst="rect">
            <a:avLst/>
          </a:prstGeom>
        </p:spPr>
      </p:pic>
      <p:sp>
        <p:nvSpPr>
          <p:cNvPr id="2" name="TextBox 1">
            <a:extLst>
              <a:ext uri="{FF2B5EF4-FFF2-40B4-BE49-F238E27FC236}">
                <a16:creationId xmlns:a16="http://schemas.microsoft.com/office/drawing/2014/main" id="{D41A48F6-1035-6F4A-9A3E-D9E4FD2D3945}"/>
              </a:ext>
            </a:extLst>
          </p:cNvPr>
          <p:cNvSpPr txBox="1"/>
          <p:nvPr/>
        </p:nvSpPr>
        <p:spPr>
          <a:xfrm>
            <a:off x="5037429" y="268723"/>
            <a:ext cx="3526279"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Segoe UI" panose="020B0502040204020203" pitchFamily="34" charset="0"/>
                <a:ea typeface="Segoe UI Historic" panose="020B0502040204020203" pitchFamily="34" charset="0"/>
                <a:cs typeface="Segoe UI" panose="020B0502040204020203" pitchFamily="34" charset="0"/>
              </a:rPr>
              <a:t>Windows 13 2024</a:t>
            </a:r>
            <a:endParaRPr kumimoji="0" lang="en-CA" sz="3200" b="0" i="0" u="none" strike="noStrike" kern="1200" cap="none" spc="0" normalizeH="0" baseline="0" noProof="0" dirty="0">
              <a:ln>
                <a:noFill/>
              </a:ln>
              <a:solidFill>
                <a:prstClr val="black"/>
              </a:solidFill>
              <a:effectLst/>
              <a:uLnTx/>
              <a:uFillTx/>
              <a:latin typeface="Segoe UI" panose="020B0502040204020203" pitchFamily="34" charset="0"/>
              <a:ea typeface="Segoe UI Historic" panose="020B0502040204020203" pitchFamily="34" charset="0"/>
              <a:cs typeface="Segoe UI" panose="020B0502040204020203" pitchFamily="34" charset="0"/>
            </a:endParaRPr>
          </a:p>
        </p:txBody>
      </p:sp>
      <p:pic>
        <p:nvPicPr>
          <p:cNvPr id="4" name="Google Shape;111;p18">
            <a:extLst>
              <a:ext uri="{FF2B5EF4-FFF2-40B4-BE49-F238E27FC236}">
                <a16:creationId xmlns:a16="http://schemas.microsoft.com/office/drawing/2014/main" id="{964DE606-48BC-10F9-58D8-CC839802971B}"/>
              </a:ext>
            </a:extLst>
          </p:cNvPr>
          <p:cNvPicPr preferRelativeResize="0"/>
          <p:nvPr/>
        </p:nvPicPr>
        <p:blipFill>
          <a:blip r:embed="rId4">
            <a:extLst>
              <a:ext uri="{BEBA8EAE-BF5A-486C-A8C5-ECC9F3942E4B}">
                <a14:imgProps xmlns:a14="http://schemas.microsoft.com/office/drawing/2010/main">
                  <a14:imgLayer r:embed="rId5">
                    <a14:imgEffect>
                      <a14:artisticBlur/>
                    </a14:imgEffect>
                  </a14:imgLayer>
                </a14:imgProps>
              </a:ext>
              <a:ext uri="{28A0092B-C50C-407E-A947-70E740481C1C}">
                <a14:useLocalDpi xmlns:a14="http://schemas.microsoft.com/office/drawing/2010/main" val="0"/>
              </a:ext>
            </a:extLst>
          </a:blip>
          <a:srcRect t="33709" b="33709"/>
          <a:stretch/>
        </p:blipFill>
        <p:spPr>
          <a:xfrm>
            <a:off x="705853" y="24426734"/>
            <a:ext cx="11053010" cy="4845880"/>
          </a:xfrm>
          <a:prstGeom prst="roundRect">
            <a:avLst>
              <a:gd name="adj" fmla="val 8458"/>
            </a:avLst>
          </a:prstGeom>
          <a:noFill/>
          <a:ln>
            <a:noFill/>
          </a:ln>
        </p:spPr>
      </p:pic>
      <p:pic>
        <p:nvPicPr>
          <p:cNvPr id="5" name="Google Shape;111;p18">
            <a:extLst>
              <a:ext uri="{FF2B5EF4-FFF2-40B4-BE49-F238E27FC236}">
                <a16:creationId xmlns:a16="http://schemas.microsoft.com/office/drawing/2014/main" id="{24A700D1-7524-7056-625E-8B50E959CEEA}"/>
              </a:ext>
            </a:extLst>
          </p:cNvPr>
          <p:cNvPicPr preferRelativeResize="0"/>
          <p:nvPr/>
        </p:nvPicPr>
        <p:blipFill>
          <a:blip r:embed="rId4">
            <a:extLst>
              <a:ext uri="{BEBA8EAE-BF5A-486C-A8C5-ECC9F3942E4B}">
                <a14:imgProps xmlns:a14="http://schemas.microsoft.com/office/drawing/2010/main">
                  <a14:imgLayer r:embed="rId5">
                    <a14:imgEffect>
                      <a14:artisticBlur/>
                    </a14:imgEffect>
                  </a14:imgLayer>
                </a14:imgProps>
              </a:ext>
              <a:ext uri="{28A0092B-C50C-407E-A947-70E740481C1C}">
                <a14:useLocalDpi xmlns:a14="http://schemas.microsoft.com/office/drawing/2010/main" val="0"/>
              </a:ext>
            </a:extLst>
          </a:blip>
          <a:srcRect t="33709" b="33709"/>
          <a:stretch/>
        </p:blipFill>
        <p:spPr>
          <a:xfrm>
            <a:off x="705853" y="1109555"/>
            <a:ext cx="11053010" cy="4845880"/>
          </a:xfrm>
          <a:prstGeom prst="roundRect">
            <a:avLst>
              <a:gd name="adj" fmla="val 8458"/>
            </a:avLst>
          </a:prstGeom>
          <a:noFill/>
          <a:ln>
            <a:noFill/>
          </a:ln>
        </p:spPr>
      </p:pic>
      <p:pic>
        <p:nvPicPr>
          <p:cNvPr id="6" name="Obrázok 4">
            <a:extLst>
              <a:ext uri="{FF2B5EF4-FFF2-40B4-BE49-F238E27FC236}">
                <a16:creationId xmlns:a16="http://schemas.microsoft.com/office/drawing/2014/main" id="{76BE835C-F667-7745-67F2-897B9F571D2B}"/>
              </a:ext>
            </a:extLst>
          </p:cNvPr>
          <p:cNvPicPr>
            <a:picLocks noChangeAspect="1"/>
          </p:cNvPicPr>
          <p:nvPr/>
        </p:nvPicPr>
        <p:blipFill>
          <a:blip r:embed="rId6"/>
          <a:stretch>
            <a:fillRect/>
          </a:stretch>
        </p:blipFill>
        <p:spPr>
          <a:xfrm>
            <a:off x="2372265" y="20720969"/>
            <a:ext cx="1570007" cy="1570007"/>
          </a:xfrm>
          <a:prstGeom prst="rect">
            <a:avLst/>
          </a:prstGeom>
        </p:spPr>
      </p:pic>
      <p:pic>
        <p:nvPicPr>
          <p:cNvPr id="7" name="Obrázok 7">
            <a:extLst>
              <a:ext uri="{FF2B5EF4-FFF2-40B4-BE49-F238E27FC236}">
                <a16:creationId xmlns:a16="http://schemas.microsoft.com/office/drawing/2014/main" id="{5D21B1E5-DA68-2B7D-E259-40E8583F9118}"/>
              </a:ext>
            </a:extLst>
          </p:cNvPr>
          <p:cNvPicPr>
            <a:picLocks noChangeAspect="1"/>
          </p:cNvPicPr>
          <p:nvPr/>
        </p:nvPicPr>
        <p:blipFill>
          <a:blip r:embed="rId7"/>
          <a:stretch>
            <a:fillRect/>
          </a:stretch>
        </p:blipFill>
        <p:spPr>
          <a:xfrm>
            <a:off x="3157267" y="21300736"/>
            <a:ext cx="517585" cy="517585"/>
          </a:xfrm>
          <a:prstGeom prst="rect">
            <a:avLst/>
          </a:prstGeom>
        </p:spPr>
      </p:pic>
      <p:sp>
        <p:nvSpPr>
          <p:cNvPr id="8" name="BlokTextu 8">
            <a:extLst>
              <a:ext uri="{FF2B5EF4-FFF2-40B4-BE49-F238E27FC236}">
                <a16:creationId xmlns:a16="http://schemas.microsoft.com/office/drawing/2014/main" id="{193D9127-5FEB-6384-B3EC-2DED42736C97}"/>
              </a:ext>
            </a:extLst>
          </p:cNvPr>
          <p:cNvSpPr txBox="1"/>
          <p:nvPr/>
        </p:nvSpPr>
        <p:spPr>
          <a:xfrm>
            <a:off x="4813540" y="19508959"/>
            <a:ext cx="498606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sk-SK" sz="2400" b="0" i="0" u="none" strike="noStrike" kern="1200" cap="none" spc="0" normalizeH="0" baseline="0" noProof="0" dirty="0">
                <a:ln>
                  <a:noFill/>
                </a:ln>
                <a:solidFill>
                  <a:prstClr val="black"/>
                </a:solidFill>
                <a:effectLst/>
                <a:uLnTx/>
                <a:uFillTx/>
                <a:latin typeface="Segoe UI Variable Display" pitchFamily="2" charset="0"/>
                <a:ea typeface="+mn-ea"/>
                <a:cs typeface="+mn-cs"/>
              </a:rPr>
              <a:t>Is this the right country or region?</a:t>
            </a:r>
          </a:p>
        </p:txBody>
      </p:sp>
      <p:sp>
        <p:nvSpPr>
          <p:cNvPr id="9" name="Obdĺžnik: zaoblené rohy 9">
            <a:extLst>
              <a:ext uri="{FF2B5EF4-FFF2-40B4-BE49-F238E27FC236}">
                <a16:creationId xmlns:a16="http://schemas.microsoft.com/office/drawing/2014/main" id="{E291102D-48F6-9B7D-47DC-00D321A2A1F3}"/>
              </a:ext>
            </a:extLst>
          </p:cNvPr>
          <p:cNvSpPr/>
          <p:nvPr/>
        </p:nvSpPr>
        <p:spPr>
          <a:xfrm>
            <a:off x="5372196" y="20563830"/>
            <a:ext cx="3597215" cy="2447451"/>
          </a:xfrm>
          <a:prstGeom prst="roundRect">
            <a:avLst>
              <a:gd name="adj" fmla="val 7240"/>
            </a:avLst>
          </a:prstGeom>
          <a:solidFill>
            <a:schemeClr val="bg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sk-SK"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10" name="Obrázok 11">
            <a:extLst>
              <a:ext uri="{FF2B5EF4-FFF2-40B4-BE49-F238E27FC236}">
                <a16:creationId xmlns:a16="http://schemas.microsoft.com/office/drawing/2014/main" id="{E67144BA-A2DA-1D13-AEEC-3CAADD91FAB8}"/>
              </a:ext>
            </a:extLst>
          </p:cNvPr>
          <p:cNvPicPr>
            <a:picLocks noChangeAspect="1"/>
          </p:cNvPicPr>
          <p:nvPr/>
        </p:nvPicPr>
        <p:blipFill>
          <a:blip r:embed="rId8"/>
          <a:stretch>
            <a:fillRect/>
          </a:stretch>
        </p:blipFill>
        <p:spPr>
          <a:xfrm>
            <a:off x="5490355" y="20647284"/>
            <a:ext cx="297971" cy="297971"/>
          </a:xfrm>
          <a:prstGeom prst="rect">
            <a:avLst/>
          </a:prstGeom>
        </p:spPr>
      </p:pic>
      <p:sp>
        <p:nvSpPr>
          <p:cNvPr id="11" name="Obdĺžnik: zaoblené rohy 17">
            <a:extLst>
              <a:ext uri="{FF2B5EF4-FFF2-40B4-BE49-F238E27FC236}">
                <a16:creationId xmlns:a16="http://schemas.microsoft.com/office/drawing/2014/main" id="{6A41660C-5710-D952-3486-3402DF047AC9}"/>
              </a:ext>
            </a:extLst>
          </p:cNvPr>
          <p:cNvSpPr/>
          <p:nvPr/>
        </p:nvSpPr>
        <p:spPr>
          <a:xfrm>
            <a:off x="5490355" y="21262418"/>
            <a:ext cx="3366362" cy="946608"/>
          </a:xfrm>
          <a:prstGeom prst="roundRect">
            <a:avLst>
              <a:gd name="adj" fmla="val 13933"/>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sk-SK"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12" name="Obrázok 13">
            <a:extLst>
              <a:ext uri="{FF2B5EF4-FFF2-40B4-BE49-F238E27FC236}">
                <a16:creationId xmlns:a16="http://schemas.microsoft.com/office/drawing/2014/main" id="{96A3A9EE-717A-1DC0-DFE2-A8671988DE47}"/>
              </a:ext>
            </a:extLst>
          </p:cNvPr>
          <p:cNvPicPr>
            <a:picLocks noChangeAspect="1"/>
          </p:cNvPicPr>
          <p:nvPr/>
        </p:nvPicPr>
        <p:blipFill>
          <a:blip r:embed="rId9"/>
          <a:stretch>
            <a:fillRect/>
          </a:stretch>
        </p:blipFill>
        <p:spPr>
          <a:xfrm>
            <a:off x="5598916" y="21257440"/>
            <a:ext cx="476250" cy="476250"/>
          </a:xfrm>
          <a:prstGeom prst="rect">
            <a:avLst/>
          </a:prstGeom>
        </p:spPr>
      </p:pic>
      <p:pic>
        <p:nvPicPr>
          <p:cNvPr id="13" name="Obrázok 15">
            <a:extLst>
              <a:ext uri="{FF2B5EF4-FFF2-40B4-BE49-F238E27FC236}">
                <a16:creationId xmlns:a16="http://schemas.microsoft.com/office/drawing/2014/main" id="{4CFB92ED-A992-EF3B-81D7-7E93A1480A48}"/>
              </a:ext>
            </a:extLst>
          </p:cNvPr>
          <p:cNvPicPr>
            <a:picLocks noChangeAspect="1"/>
          </p:cNvPicPr>
          <p:nvPr/>
        </p:nvPicPr>
        <p:blipFill>
          <a:blip r:embed="rId10"/>
          <a:stretch>
            <a:fillRect/>
          </a:stretch>
        </p:blipFill>
        <p:spPr>
          <a:xfrm>
            <a:off x="5598916" y="22267579"/>
            <a:ext cx="476250" cy="476250"/>
          </a:xfrm>
          <a:prstGeom prst="rect">
            <a:avLst/>
          </a:prstGeom>
        </p:spPr>
      </p:pic>
      <p:sp>
        <p:nvSpPr>
          <p:cNvPr id="14" name="BlokTextu 16">
            <a:extLst>
              <a:ext uri="{FF2B5EF4-FFF2-40B4-BE49-F238E27FC236}">
                <a16:creationId xmlns:a16="http://schemas.microsoft.com/office/drawing/2014/main" id="{73E82C6E-D908-B415-231F-D796AD9DD047}"/>
              </a:ext>
            </a:extLst>
          </p:cNvPr>
          <p:cNvSpPr txBox="1"/>
          <p:nvPr/>
        </p:nvSpPr>
        <p:spPr>
          <a:xfrm>
            <a:off x="6095999" y="21363636"/>
            <a:ext cx="1771830"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egoe UI Variable Display" pitchFamily="2" charset="0"/>
                <a:ea typeface="+mn-ea"/>
                <a:cs typeface="+mn-cs"/>
              </a:rPr>
              <a:t>English</a:t>
            </a:r>
            <a:endParaRPr kumimoji="0" lang="sk-SK" sz="1400" b="0" i="0" u="none" strike="noStrike" kern="1200" cap="none" spc="0" normalizeH="0" baseline="0" noProof="0" dirty="0">
              <a:ln>
                <a:noFill/>
              </a:ln>
              <a:solidFill>
                <a:prstClr val="black"/>
              </a:solidFill>
              <a:effectLst/>
              <a:uLnTx/>
              <a:uFillTx/>
              <a:latin typeface="Segoe UI Variable Display" pitchFamily="2" charset="0"/>
              <a:ea typeface="+mn-ea"/>
              <a:cs typeface="+mn-cs"/>
            </a:endParaRPr>
          </a:p>
        </p:txBody>
      </p:sp>
      <p:sp>
        <p:nvSpPr>
          <p:cNvPr id="15" name="BlokTextu 18">
            <a:extLst>
              <a:ext uri="{FF2B5EF4-FFF2-40B4-BE49-F238E27FC236}">
                <a16:creationId xmlns:a16="http://schemas.microsoft.com/office/drawing/2014/main" id="{3A4D3282-406C-5F51-2C76-6A24C9E69859}"/>
              </a:ext>
            </a:extLst>
          </p:cNvPr>
          <p:cNvSpPr txBox="1"/>
          <p:nvPr/>
        </p:nvSpPr>
        <p:spPr>
          <a:xfrm>
            <a:off x="6095999" y="22369999"/>
            <a:ext cx="1771830"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sk-SK" sz="1400" b="0" i="0" u="none" strike="noStrike" kern="1200" cap="none" spc="0" normalizeH="0" baseline="0" noProof="0" dirty="0">
                <a:ln>
                  <a:noFill/>
                </a:ln>
                <a:solidFill>
                  <a:prstClr val="black"/>
                </a:solidFill>
                <a:effectLst/>
                <a:uLnTx/>
                <a:uFillTx/>
                <a:latin typeface="Segoe UI Variable Display" pitchFamily="2" charset="0"/>
                <a:ea typeface="+mn-ea"/>
                <a:cs typeface="+mn-cs"/>
              </a:rPr>
              <a:t>Slovenia</a:t>
            </a:r>
          </a:p>
        </p:txBody>
      </p:sp>
      <p:pic>
        <p:nvPicPr>
          <p:cNvPr id="17" name="Obrázok 20">
            <a:extLst>
              <a:ext uri="{FF2B5EF4-FFF2-40B4-BE49-F238E27FC236}">
                <a16:creationId xmlns:a16="http://schemas.microsoft.com/office/drawing/2014/main" id="{A2F12B7B-FE08-263A-64C3-E89DCA5D75D4}"/>
              </a:ext>
            </a:extLst>
          </p:cNvPr>
          <p:cNvPicPr>
            <a:picLocks noChangeAspect="1"/>
          </p:cNvPicPr>
          <p:nvPr/>
        </p:nvPicPr>
        <p:blipFill>
          <a:blip r:embed="rId11"/>
          <a:stretch>
            <a:fillRect/>
          </a:stretch>
        </p:blipFill>
        <p:spPr>
          <a:xfrm>
            <a:off x="11118455" y="23403330"/>
            <a:ext cx="455414" cy="455414"/>
          </a:xfrm>
          <a:prstGeom prst="rect">
            <a:avLst/>
          </a:prstGeom>
        </p:spPr>
      </p:pic>
      <p:pic>
        <p:nvPicPr>
          <p:cNvPr id="16" name="Obrázok 20">
            <a:extLst>
              <a:ext uri="{FF2B5EF4-FFF2-40B4-BE49-F238E27FC236}">
                <a16:creationId xmlns:a16="http://schemas.microsoft.com/office/drawing/2014/main" id="{A21F276D-F740-A3FB-51AF-55FAEAC477A9}"/>
              </a:ext>
            </a:extLst>
          </p:cNvPr>
          <p:cNvPicPr>
            <a:picLocks noChangeAspect="1"/>
          </p:cNvPicPr>
          <p:nvPr/>
        </p:nvPicPr>
        <p:blipFill>
          <a:blip r:embed="rId11"/>
          <a:stretch>
            <a:fillRect/>
          </a:stretch>
        </p:blipFill>
        <p:spPr>
          <a:xfrm>
            <a:off x="11118456" y="5326355"/>
            <a:ext cx="455414" cy="455414"/>
          </a:xfrm>
          <a:prstGeom prst="rect">
            <a:avLst/>
          </a:prstGeom>
        </p:spPr>
      </p:pic>
      <p:pic>
        <p:nvPicPr>
          <p:cNvPr id="18" name="Obrázok 10">
            <a:extLst>
              <a:ext uri="{FF2B5EF4-FFF2-40B4-BE49-F238E27FC236}">
                <a16:creationId xmlns:a16="http://schemas.microsoft.com/office/drawing/2014/main" id="{1ECAE37F-242E-14DA-730D-11D1D89BCC58}"/>
              </a:ext>
            </a:extLst>
          </p:cNvPr>
          <p:cNvPicPr>
            <a:picLocks noChangeAspect="1"/>
          </p:cNvPicPr>
          <p:nvPr/>
        </p:nvPicPr>
        <p:blipFill>
          <a:blip r:embed="rId12"/>
          <a:stretch>
            <a:fillRect/>
          </a:stretch>
        </p:blipFill>
        <p:spPr>
          <a:xfrm>
            <a:off x="829145" y="5437715"/>
            <a:ext cx="455414" cy="455414"/>
          </a:xfrm>
          <a:prstGeom prst="rect">
            <a:avLst/>
          </a:prstGeom>
        </p:spPr>
      </p:pic>
      <p:pic>
        <p:nvPicPr>
          <p:cNvPr id="28" name="Obrázok 2">
            <a:extLst>
              <a:ext uri="{FF2B5EF4-FFF2-40B4-BE49-F238E27FC236}">
                <a16:creationId xmlns:a16="http://schemas.microsoft.com/office/drawing/2014/main" id="{F277C8D4-BC54-478A-7AF9-6AABD5A3D7EB}"/>
              </a:ext>
            </a:extLst>
          </p:cNvPr>
          <p:cNvPicPr>
            <a:picLocks noChangeAspect="1"/>
          </p:cNvPicPr>
          <p:nvPr/>
        </p:nvPicPr>
        <p:blipFill>
          <a:blip r:embed="rId13">
            <a:alphaModFix amt="0"/>
          </a:blip>
          <a:stretch>
            <a:fillRect/>
          </a:stretch>
        </p:blipFill>
        <p:spPr>
          <a:xfrm rot="19420546">
            <a:off x="2175405" y="4211254"/>
            <a:ext cx="747360" cy="747360"/>
          </a:xfrm>
          <a:prstGeom prst="rect">
            <a:avLst/>
          </a:prstGeom>
        </p:spPr>
      </p:pic>
      <p:pic>
        <p:nvPicPr>
          <p:cNvPr id="37" name="Obrázok 3">
            <a:extLst>
              <a:ext uri="{FF2B5EF4-FFF2-40B4-BE49-F238E27FC236}">
                <a16:creationId xmlns:a16="http://schemas.microsoft.com/office/drawing/2014/main" id="{A2167D77-15E5-1C5C-05F2-CA2FE9E885CD}"/>
              </a:ext>
            </a:extLst>
          </p:cNvPr>
          <p:cNvPicPr>
            <a:picLocks noChangeAspect="1"/>
          </p:cNvPicPr>
          <p:nvPr/>
        </p:nvPicPr>
        <p:blipFill>
          <a:blip r:embed="rId14">
            <a:alphaModFix amt="0"/>
          </a:blip>
          <a:stretch>
            <a:fillRect/>
          </a:stretch>
        </p:blipFill>
        <p:spPr>
          <a:xfrm rot="3412529">
            <a:off x="3804380" y="4248377"/>
            <a:ext cx="673112" cy="673112"/>
          </a:xfrm>
          <a:prstGeom prst="rect">
            <a:avLst/>
          </a:prstGeom>
        </p:spPr>
      </p:pic>
      <p:pic>
        <p:nvPicPr>
          <p:cNvPr id="38" name="Obrázok 7">
            <a:extLst>
              <a:ext uri="{FF2B5EF4-FFF2-40B4-BE49-F238E27FC236}">
                <a16:creationId xmlns:a16="http://schemas.microsoft.com/office/drawing/2014/main" id="{5D14BD58-614E-17DD-4FDF-ECC287D1C0BC}"/>
              </a:ext>
            </a:extLst>
          </p:cNvPr>
          <p:cNvPicPr>
            <a:picLocks noChangeAspect="1"/>
          </p:cNvPicPr>
          <p:nvPr/>
        </p:nvPicPr>
        <p:blipFill>
          <a:blip r:embed="rId15">
            <a:alphaModFix amt="0"/>
          </a:blip>
          <a:stretch>
            <a:fillRect/>
          </a:stretch>
        </p:blipFill>
        <p:spPr>
          <a:xfrm>
            <a:off x="2725948" y="3610690"/>
            <a:ext cx="1258378" cy="1258378"/>
          </a:xfrm>
          <a:prstGeom prst="rect">
            <a:avLst/>
          </a:prstGeom>
        </p:spPr>
      </p:pic>
      <p:sp>
        <p:nvSpPr>
          <p:cNvPr id="39" name="BlokTextu 8">
            <a:extLst>
              <a:ext uri="{FF2B5EF4-FFF2-40B4-BE49-F238E27FC236}">
                <a16:creationId xmlns:a16="http://schemas.microsoft.com/office/drawing/2014/main" id="{CA5BE36C-37E0-0B63-E6CD-F34387B451A7}"/>
              </a:ext>
            </a:extLst>
          </p:cNvPr>
          <p:cNvSpPr txBox="1"/>
          <p:nvPr/>
        </p:nvSpPr>
        <p:spPr>
          <a:xfrm>
            <a:off x="5253484" y="1431986"/>
            <a:ext cx="4986068" cy="461665"/>
          </a:xfrm>
          <a:prstGeom prst="rect">
            <a:avLst/>
          </a:prstGeom>
          <a:noFill/>
        </p:spPr>
        <p:txBody>
          <a:bodyPr wrap="square" rtlCol="0">
            <a:spAutoFit/>
          </a:bodyPr>
          <a:lstStyle/>
          <a:p>
            <a:r>
              <a:rPr lang="sk-SK" sz="2400" dirty="0">
                <a:solidFill>
                  <a:schemeClr val="tx1">
                    <a:alpha val="0"/>
                  </a:schemeClr>
                </a:solidFill>
                <a:latin typeface="Segoe UI Variable Display" pitchFamily="2" charset="0"/>
              </a:rPr>
              <a:t>Sign in with a Microsoft account</a:t>
            </a:r>
          </a:p>
        </p:txBody>
      </p:sp>
      <p:pic>
        <p:nvPicPr>
          <p:cNvPr id="40" name="Picture 2">
            <a:extLst>
              <a:ext uri="{FF2B5EF4-FFF2-40B4-BE49-F238E27FC236}">
                <a16:creationId xmlns:a16="http://schemas.microsoft.com/office/drawing/2014/main" id="{BD4EB662-B62F-B179-4555-7D5D29DE1AA8}"/>
              </a:ext>
            </a:extLst>
          </p:cNvPr>
          <p:cNvPicPr>
            <a:picLocks noChangeAspect="1" noChangeArrowheads="1"/>
          </p:cNvPicPr>
          <p:nvPr/>
        </p:nvPicPr>
        <p:blipFill>
          <a:blip r:embed="rId16">
            <a:alphaModFix amt="0"/>
            <a:extLst>
              <a:ext uri="{28A0092B-C50C-407E-A947-70E740481C1C}">
                <a14:useLocalDpi xmlns:a14="http://schemas.microsoft.com/office/drawing/2010/main" val="0"/>
              </a:ext>
            </a:extLst>
          </a:blip>
          <a:srcRect/>
          <a:stretch>
            <a:fillRect/>
          </a:stretch>
        </p:blipFill>
        <p:spPr bwMode="auto">
          <a:xfrm>
            <a:off x="5796948" y="2291553"/>
            <a:ext cx="1173192" cy="249762"/>
          </a:xfrm>
          <a:prstGeom prst="rect">
            <a:avLst/>
          </a:prstGeom>
          <a:noFill/>
          <a:extLst>
            <a:ext uri="{909E8E84-426E-40DD-AFC4-6F175D3DCCD1}">
              <a14:hiddenFill xmlns:a14="http://schemas.microsoft.com/office/drawing/2010/main">
                <a:solidFill>
                  <a:srgbClr val="FFFFFF"/>
                </a:solidFill>
              </a14:hiddenFill>
            </a:ext>
          </a:extLst>
        </p:spPr>
      </p:pic>
      <p:pic>
        <p:nvPicPr>
          <p:cNvPr id="41" name="Obrázok 11">
            <a:extLst>
              <a:ext uri="{FF2B5EF4-FFF2-40B4-BE49-F238E27FC236}">
                <a16:creationId xmlns:a16="http://schemas.microsoft.com/office/drawing/2014/main" id="{F2D0EAE0-E4B3-47AB-0963-80DDC2DAD380}"/>
              </a:ext>
            </a:extLst>
          </p:cNvPr>
          <p:cNvPicPr>
            <a:picLocks noChangeAspect="1"/>
          </p:cNvPicPr>
          <p:nvPr/>
        </p:nvPicPr>
        <p:blipFill>
          <a:blip r:embed="rId17">
            <a:alphaModFix amt="0"/>
          </a:blip>
          <a:stretch>
            <a:fillRect/>
          </a:stretch>
        </p:blipFill>
        <p:spPr>
          <a:xfrm>
            <a:off x="11758863" y="993789"/>
            <a:ext cx="300139" cy="300139"/>
          </a:xfrm>
          <a:prstGeom prst="rect">
            <a:avLst/>
          </a:prstGeom>
        </p:spPr>
      </p:pic>
      <p:pic>
        <p:nvPicPr>
          <p:cNvPr id="42" name="Obrázok 17" descr="Obrázok, na ktorom je dizajn&#10;&#10; Automaticky generovaný popis s nízkou spoľahlivosťou">
            <a:extLst>
              <a:ext uri="{FF2B5EF4-FFF2-40B4-BE49-F238E27FC236}">
                <a16:creationId xmlns:a16="http://schemas.microsoft.com/office/drawing/2014/main" id="{328D2AC5-C77A-7DC5-3EFE-4EF4E51AC865}"/>
              </a:ext>
            </a:extLst>
          </p:cNvPr>
          <p:cNvPicPr>
            <a:picLocks noChangeAspect="1"/>
          </p:cNvPicPr>
          <p:nvPr/>
        </p:nvPicPr>
        <p:blipFill>
          <a:blip r:embed="rId18">
            <a:alphaModFix amt="0"/>
            <a:extLst>
              <a:ext uri="{28A0092B-C50C-407E-A947-70E740481C1C}">
                <a14:useLocalDpi xmlns:a14="http://schemas.microsoft.com/office/drawing/2010/main" val="0"/>
              </a:ext>
            </a:extLst>
          </a:blip>
          <a:stretch>
            <a:fillRect/>
          </a:stretch>
        </p:blipFill>
        <p:spPr>
          <a:xfrm>
            <a:off x="5796948" y="3089089"/>
            <a:ext cx="2637103" cy="364320"/>
          </a:xfrm>
          <a:prstGeom prst="rect">
            <a:avLst/>
          </a:prstGeom>
        </p:spPr>
      </p:pic>
      <p:sp>
        <p:nvSpPr>
          <p:cNvPr id="43" name="BlokTextu 18">
            <a:extLst>
              <a:ext uri="{FF2B5EF4-FFF2-40B4-BE49-F238E27FC236}">
                <a16:creationId xmlns:a16="http://schemas.microsoft.com/office/drawing/2014/main" id="{C368157A-8C21-F067-74CA-C9A2164EC267}"/>
              </a:ext>
            </a:extLst>
          </p:cNvPr>
          <p:cNvSpPr txBox="1"/>
          <p:nvPr/>
        </p:nvSpPr>
        <p:spPr>
          <a:xfrm>
            <a:off x="5805574" y="2718869"/>
            <a:ext cx="1258378" cy="276999"/>
          </a:xfrm>
          <a:prstGeom prst="rect">
            <a:avLst/>
          </a:prstGeom>
          <a:noFill/>
        </p:spPr>
        <p:txBody>
          <a:bodyPr wrap="square" rtlCol="0">
            <a:spAutoFit/>
          </a:bodyPr>
          <a:lstStyle/>
          <a:p>
            <a:r>
              <a:rPr lang="sk-SK" sz="1200" dirty="0">
                <a:solidFill>
                  <a:schemeClr val="tx1">
                    <a:alpha val="0"/>
                  </a:schemeClr>
                </a:solidFill>
                <a:latin typeface="Segoe UI Variable Display" pitchFamily="2" charset="0"/>
              </a:rPr>
              <a:t>Sign in</a:t>
            </a:r>
          </a:p>
        </p:txBody>
      </p:sp>
      <p:sp>
        <p:nvSpPr>
          <p:cNvPr id="44" name="BlokTextu 19">
            <a:extLst>
              <a:ext uri="{FF2B5EF4-FFF2-40B4-BE49-F238E27FC236}">
                <a16:creationId xmlns:a16="http://schemas.microsoft.com/office/drawing/2014/main" id="{3E48C3D2-52AD-0B64-184A-BE9A2313E78F}"/>
              </a:ext>
            </a:extLst>
          </p:cNvPr>
          <p:cNvSpPr txBox="1"/>
          <p:nvPr/>
        </p:nvSpPr>
        <p:spPr>
          <a:xfrm>
            <a:off x="5805574" y="3717985"/>
            <a:ext cx="1820174" cy="754053"/>
          </a:xfrm>
          <a:prstGeom prst="rect">
            <a:avLst/>
          </a:prstGeom>
          <a:noFill/>
        </p:spPr>
        <p:txBody>
          <a:bodyPr wrap="square" rtlCol="0">
            <a:spAutoFit/>
          </a:bodyPr>
          <a:lstStyle/>
          <a:p>
            <a:r>
              <a:rPr lang="sk-SK" sz="1100" dirty="0">
                <a:solidFill>
                  <a:schemeClr val="tx1">
                    <a:alpha val="0"/>
                  </a:schemeClr>
                </a:solidFill>
                <a:latin typeface="Segoe UI Variable Display" pitchFamily="2" charset="0"/>
              </a:rPr>
              <a:t>No account? </a:t>
            </a:r>
            <a:r>
              <a:rPr lang="sk-SK" sz="1100" u="sng" dirty="0">
                <a:solidFill>
                  <a:srgbClr val="0070C0">
                    <a:alpha val="0"/>
                  </a:srgbClr>
                </a:solidFill>
                <a:latin typeface="Segoe UI Variable Display" pitchFamily="2" charset="0"/>
              </a:rPr>
              <a:t>Create one!</a:t>
            </a:r>
          </a:p>
          <a:p>
            <a:endParaRPr lang="sk-SK" sz="500" u="sng" dirty="0">
              <a:solidFill>
                <a:srgbClr val="0070C0">
                  <a:alpha val="0"/>
                </a:srgbClr>
              </a:solidFill>
              <a:latin typeface="Segoe UI Variable Display" pitchFamily="2" charset="0"/>
            </a:endParaRPr>
          </a:p>
          <a:p>
            <a:r>
              <a:rPr lang="sk-SK" sz="1100" u="sng" dirty="0">
                <a:solidFill>
                  <a:srgbClr val="0070C0">
                    <a:alpha val="0"/>
                  </a:srgbClr>
                </a:solidFill>
                <a:latin typeface="Segoe UI Variable Display" pitchFamily="2" charset="0"/>
              </a:rPr>
              <a:t>Sign-in with a security key</a:t>
            </a:r>
          </a:p>
          <a:p>
            <a:endParaRPr lang="sk-SK" sz="500" u="sng" dirty="0">
              <a:solidFill>
                <a:srgbClr val="0070C0">
                  <a:alpha val="0"/>
                </a:srgbClr>
              </a:solidFill>
              <a:latin typeface="Segoe UI Variable Display" pitchFamily="2" charset="0"/>
            </a:endParaRPr>
          </a:p>
          <a:p>
            <a:r>
              <a:rPr lang="sk-SK" sz="1100" u="sng" dirty="0">
                <a:solidFill>
                  <a:srgbClr val="0070C0">
                    <a:alpha val="0"/>
                  </a:srgbClr>
                </a:solidFill>
                <a:latin typeface="Segoe UI Variable Display" pitchFamily="2" charset="0"/>
              </a:rPr>
              <a:t>Sign-in options</a:t>
            </a:r>
          </a:p>
        </p:txBody>
      </p:sp>
      <p:pic>
        <p:nvPicPr>
          <p:cNvPr id="45" name="Obrázok 21">
            <a:extLst>
              <a:ext uri="{FF2B5EF4-FFF2-40B4-BE49-F238E27FC236}">
                <a16:creationId xmlns:a16="http://schemas.microsoft.com/office/drawing/2014/main" id="{CF12823C-679A-5073-2567-9B1B58737F09}"/>
              </a:ext>
            </a:extLst>
          </p:cNvPr>
          <p:cNvPicPr>
            <a:picLocks noChangeAspect="1"/>
          </p:cNvPicPr>
          <p:nvPr/>
        </p:nvPicPr>
        <p:blipFill>
          <a:blip r:embed="rId17">
            <a:alphaModFix amt="0"/>
          </a:blip>
          <a:stretch>
            <a:fillRect/>
          </a:stretch>
        </p:blipFill>
        <p:spPr>
          <a:xfrm>
            <a:off x="7516356" y="3986244"/>
            <a:ext cx="218783" cy="218783"/>
          </a:xfrm>
          <a:prstGeom prst="rect">
            <a:avLst/>
          </a:prstGeom>
        </p:spPr>
      </p:pic>
    </p:spTree>
    <p:extLst>
      <p:ext uri="{BB962C8B-B14F-4D97-AF65-F5344CB8AC3E}">
        <p14:creationId xmlns:p14="http://schemas.microsoft.com/office/powerpoint/2010/main" val="3784330833"/>
      </p:ext>
    </p:extLst>
  </p:cSld>
  <p:clrMapOvr>
    <a:masterClrMapping/>
  </p:clrMapOvr>
  <mc:AlternateContent xmlns:mc="http://schemas.openxmlformats.org/markup-compatibility/2006" xmlns:p159="http://schemas.microsoft.com/office/powerpoint/2015/09/main">
    <mc:Choice Requires="p159">
      <p:transition advTm="2000">
        <p159:morph option="byObject"/>
      </p:transition>
    </mc:Choice>
    <mc:Fallback xmlns="">
      <p:transition advTm="2000">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pic>
        <p:nvPicPr>
          <p:cNvPr id="74" name="Picture 73">
            <a:extLst>
              <a:ext uri="{FF2B5EF4-FFF2-40B4-BE49-F238E27FC236}">
                <a16:creationId xmlns:a16="http://schemas.microsoft.com/office/drawing/2014/main" id="{9254A818-5EFE-2733-C0F6-C94318F389D1}"/>
              </a:ext>
            </a:extLst>
          </p:cNvPr>
          <p:cNvPicPr>
            <a:picLocks noChangeAspect="1"/>
          </p:cNvPicPr>
          <p:nvPr/>
        </p:nvPicPr>
        <p:blipFill>
          <a:blip r:embed="rId3">
            <a:duotone>
              <a:srgbClr val="A02B93">
                <a:shade val="45000"/>
                <a:satMod val="135000"/>
              </a:srgbClr>
              <a:prstClr val="white"/>
            </a:duotone>
            <a:extLst>
              <a:ext uri="{28A0092B-C50C-407E-A947-70E740481C1C}">
                <a14:useLocalDpi xmlns:a14="http://schemas.microsoft.com/office/drawing/2010/main" val="0"/>
              </a:ext>
            </a:extLst>
          </a:blip>
          <a:stretch>
            <a:fillRect/>
          </a:stretch>
        </p:blipFill>
        <p:spPr>
          <a:xfrm>
            <a:off x="4016793" y="49564"/>
            <a:ext cx="1020636" cy="1023095"/>
          </a:xfrm>
          <a:prstGeom prst="rect">
            <a:avLst/>
          </a:prstGeom>
        </p:spPr>
      </p:pic>
      <p:sp>
        <p:nvSpPr>
          <p:cNvPr id="75" name="TextBox 74">
            <a:extLst>
              <a:ext uri="{FF2B5EF4-FFF2-40B4-BE49-F238E27FC236}">
                <a16:creationId xmlns:a16="http://schemas.microsoft.com/office/drawing/2014/main" id="{55B4E608-0E98-4D7F-9336-D312E5E9B181}"/>
              </a:ext>
            </a:extLst>
          </p:cNvPr>
          <p:cNvSpPr txBox="1"/>
          <p:nvPr/>
        </p:nvSpPr>
        <p:spPr>
          <a:xfrm>
            <a:off x="5037429" y="268723"/>
            <a:ext cx="3526279" cy="584775"/>
          </a:xfrm>
          <a:prstGeom prst="rect">
            <a:avLst/>
          </a:prstGeom>
          <a:noFill/>
        </p:spPr>
        <p:txBody>
          <a:bodyPr wrap="square" rtlCol="0">
            <a:spAutoFit/>
          </a:bodyPr>
          <a:lstStyle/>
          <a:p>
            <a:r>
              <a:rPr lang="en-US" sz="3200" dirty="0">
                <a:solidFill>
                  <a:prstClr val="black"/>
                </a:solidFill>
                <a:latin typeface="Segoe UI" panose="020B0502040204020203" pitchFamily="34" charset="0"/>
                <a:ea typeface="Segoe UI Historic" panose="020B0502040204020203" pitchFamily="34" charset="0"/>
                <a:cs typeface="Segoe UI" panose="020B0502040204020203" pitchFamily="34" charset="0"/>
              </a:rPr>
              <a:t>Windows 13 2024</a:t>
            </a:r>
            <a:endParaRPr lang="en-CA" sz="3200" dirty="0">
              <a:solidFill>
                <a:prstClr val="black"/>
              </a:solidFill>
              <a:latin typeface="Segoe UI" panose="020B0502040204020203" pitchFamily="34" charset="0"/>
              <a:ea typeface="Segoe UI Historic" panose="020B0502040204020203" pitchFamily="34" charset="0"/>
              <a:cs typeface="Segoe UI" panose="020B0502040204020203" pitchFamily="34" charset="0"/>
            </a:endParaRPr>
          </a:p>
        </p:txBody>
      </p:sp>
      <p:pic>
        <p:nvPicPr>
          <p:cNvPr id="76" name="Google Shape;111;p18">
            <a:extLst>
              <a:ext uri="{FF2B5EF4-FFF2-40B4-BE49-F238E27FC236}">
                <a16:creationId xmlns:a16="http://schemas.microsoft.com/office/drawing/2014/main" id="{82AE5DA3-408C-BC81-CF6E-17BE04288421}"/>
              </a:ext>
            </a:extLst>
          </p:cNvPr>
          <p:cNvPicPr preferRelativeResize="0"/>
          <p:nvPr/>
        </p:nvPicPr>
        <p:blipFill>
          <a:blip r:embed="rId4">
            <a:extLst>
              <a:ext uri="{BEBA8EAE-BF5A-486C-A8C5-ECC9F3942E4B}">
                <a14:imgProps xmlns:a14="http://schemas.microsoft.com/office/drawing/2010/main">
                  <a14:imgLayer r:embed="rId5">
                    <a14:imgEffect>
                      <a14:artisticBlur/>
                    </a14:imgEffect>
                  </a14:imgLayer>
                </a14:imgProps>
              </a:ext>
              <a:ext uri="{28A0092B-C50C-407E-A947-70E740481C1C}">
                <a14:useLocalDpi xmlns:a14="http://schemas.microsoft.com/office/drawing/2010/main" val="0"/>
              </a:ext>
            </a:extLst>
          </a:blip>
          <a:srcRect t="33709" b="33709"/>
          <a:stretch/>
        </p:blipFill>
        <p:spPr>
          <a:xfrm>
            <a:off x="705853" y="24426734"/>
            <a:ext cx="11053010" cy="4845880"/>
          </a:xfrm>
          <a:prstGeom prst="roundRect">
            <a:avLst>
              <a:gd name="adj" fmla="val 8458"/>
            </a:avLst>
          </a:prstGeom>
          <a:noFill/>
          <a:ln>
            <a:noFill/>
          </a:ln>
        </p:spPr>
      </p:pic>
      <p:pic>
        <p:nvPicPr>
          <p:cNvPr id="77" name="Google Shape;111;p18">
            <a:extLst>
              <a:ext uri="{FF2B5EF4-FFF2-40B4-BE49-F238E27FC236}">
                <a16:creationId xmlns:a16="http://schemas.microsoft.com/office/drawing/2014/main" id="{C5393CEB-4547-60D9-FDEE-7C0D55C17B9F}"/>
              </a:ext>
            </a:extLst>
          </p:cNvPr>
          <p:cNvPicPr preferRelativeResize="0"/>
          <p:nvPr/>
        </p:nvPicPr>
        <p:blipFill>
          <a:blip r:embed="rId4">
            <a:extLst>
              <a:ext uri="{BEBA8EAE-BF5A-486C-A8C5-ECC9F3942E4B}">
                <a14:imgProps xmlns:a14="http://schemas.microsoft.com/office/drawing/2010/main">
                  <a14:imgLayer r:embed="rId5">
                    <a14:imgEffect>
                      <a14:artisticBlur/>
                    </a14:imgEffect>
                  </a14:imgLayer>
                </a14:imgProps>
              </a:ext>
              <a:ext uri="{28A0092B-C50C-407E-A947-70E740481C1C}">
                <a14:useLocalDpi xmlns:a14="http://schemas.microsoft.com/office/drawing/2010/main" val="0"/>
              </a:ext>
            </a:extLst>
          </a:blip>
          <a:srcRect t="33709" b="33709"/>
          <a:stretch/>
        </p:blipFill>
        <p:spPr>
          <a:xfrm>
            <a:off x="705853" y="1109555"/>
            <a:ext cx="11053010" cy="4845880"/>
          </a:xfrm>
          <a:prstGeom prst="roundRect">
            <a:avLst>
              <a:gd name="adj" fmla="val 8458"/>
            </a:avLst>
          </a:prstGeom>
          <a:noFill/>
          <a:ln>
            <a:noFill/>
          </a:ln>
        </p:spPr>
      </p:pic>
      <p:pic>
        <p:nvPicPr>
          <p:cNvPr id="78" name="Obrázok 4">
            <a:extLst>
              <a:ext uri="{FF2B5EF4-FFF2-40B4-BE49-F238E27FC236}">
                <a16:creationId xmlns:a16="http://schemas.microsoft.com/office/drawing/2014/main" id="{E58326D0-1CD0-169D-BBBC-C18167A40ED7}"/>
              </a:ext>
            </a:extLst>
          </p:cNvPr>
          <p:cNvPicPr>
            <a:picLocks noChangeAspect="1"/>
          </p:cNvPicPr>
          <p:nvPr/>
        </p:nvPicPr>
        <p:blipFill>
          <a:blip r:embed="rId6"/>
          <a:stretch>
            <a:fillRect/>
          </a:stretch>
        </p:blipFill>
        <p:spPr>
          <a:xfrm>
            <a:off x="2372265" y="20720969"/>
            <a:ext cx="1570007" cy="1570007"/>
          </a:xfrm>
          <a:prstGeom prst="rect">
            <a:avLst/>
          </a:prstGeom>
        </p:spPr>
      </p:pic>
      <p:pic>
        <p:nvPicPr>
          <p:cNvPr id="79" name="Obrázok 7">
            <a:extLst>
              <a:ext uri="{FF2B5EF4-FFF2-40B4-BE49-F238E27FC236}">
                <a16:creationId xmlns:a16="http://schemas.microsoft.com/office/drawing/2014/main" id="{DFC823E5-1BEC-3420-DD95-908154F24742}"/>
              </a:ext>
            </a:extLst>
          </p:cNvPr>
          <p:cNvPicPr>
            <a:picLocks noChangeAspect="1"/>
          </p:cNvPicPr>
          <p:nvPr/>
        </p:nvPicPr>
        <p:blipFill>
          <a:blip r:embed="rId7"/>
          <a:stretch>
            <a:fillRect/>
          </a:stretch>
        </p:blipFill>
        <p:spPr>
          <a:xfrm>
            <a:off x="3157267" y="21300736"/>
            <a:ext cx="517585" cy="517585"/>
          </a:xfrm>
          <a:prstGeom prst="rect">
            <a:avLst/>
          </a:prstGeom>
        </p:spPr>
      </p:pic>
      <p:sp>
        <p:nvSpPr>
          <p:cNvPr id="80" name="BlokTextu 8">
            <a:extLst>
              <a:ext uri="{FF2B5EF4-FFF2-40B4-BE49-F238E27FC236}">
                <a16:creationId xmlns:a16="http://schemas.microsoft.com/office/drawing/2014/main" id="{4BD0EC42-2F52-7D2B-509F-B5D08D918950}"/>
              </a:ext>
            </a:extLst>
          </p:cNvPr>
          <p:cNvSpPr txBox="1"/>
          <p:nvPr/>
        </p:nvSpPr>
        <p:spPr>
          <a:xfrm>
            <a:off x="4813540" y="19508959"/>
            <a:ext cx="4986068" cy="461665"/>
          </a:xfrm>
          <a:prstGeom prst="rect">
            <a:avLst/>
          </a:prstGeom>
          <a:noFill/>
        </p:spPr>
        <p:txBody>
          <a:bodyPr wrap="square" rtlCol="0">
            <a:spAutoFit/>
          </a:bodyPr>
          <a:lstStyle/>
          <a:p>
            <a:r>
              <a:rPr lang="sk-SK" sz="2400" dirty="0">
                <a:solidFill>
                  <a:prstClr val="black"/>
                </a:solidFill>
                <a:latin typeface="Segoe UI Variable Display" pitchFamily="2" charset="0"/>
              </a:rPr>
              <a:t>Is this the right country or region?</a:t>
            </a:r>
          </a:p>
        </p:txBody>
      </p:sp>
      <p:sp>
        <p:nvSpPr>
          <p:cNvPr id="81" name="Obdĺžnik: zaoblené rohy 9">
            <a:extLst>
              <a:ext uri="{FF2B5EF4-FFF2-40B4-BE49-F238E27FC236}">
                <a16:creationId xmlns:a16="http://schemas.microsoft.com/office/drawing/2014/main" id="{7554944E-A8EB-2915-58ED-F959AF986CA6}"/>
              </a:ext>
            </a:extLst>
          </p:cNvPr>
          <p:cNvSpPr/>
          <p:nvPr/>
        </p:nvSpPr>
        <p:spPr>
          <a:xfrm>
            <a:off x="5372196" y="20563830"/>
            <a:ext cx="3597215" cy="2447451"/>
          </a:xfrm>
          <a:prstGeom prst="roundRect">
            <a:avLst>
              <a:gd name="adj" fmla="val 7240"/>
            </a:avLst>
          </a:prstGeom>
          <a:solidFill>
            <a:sysClr val="window" lastClr="FFFFFF">
              <a:alpha val="70000"/>
            </a:sysClr>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k-SK" sz="1800" b="0" i="0" u="none" strike="noStrike" kern="0" cap="none" spc="0" normalizeH="0" baseline="0" noProof="0">
              <a:ln>
                <a:noFill/>
              </a:ln>
              <a:solidFill>
                <a:prstClr val="white"/>
              </a:solidFill>
              <a:effectLst/>
              <a:uLnTx/>
              <a:uFillTx/>
              <a:latin typeface="Aptos" panose="02110004020202020204"/>
              <a:ea typeface="+mn-ea"/>
              <a:cs typeface="+mn-cs"/>
            </a:endParaRPr>
          </a:p>
        </p:txBody>
      </p:sp>
      <p:pic>
        <p:nvPicPr>
          <p:cNvPr id="82" name="Obrázok 11">
            <a:extLst>
              <a:ext uri="{FF2B5EF4-FFF2-40B4-BE49-F238E27FC236}">
                <a16:creationId xmlns:a16="http://schemas.microsoft.com/office/drawing/2014/main" id="{EDF05441-4DD6-816E-E61F-1F40F4D84678}"/>
              </a:ext>
            </a:extLst>
          </p:cNvPr>
          <p:cNvPicPr>
            <a:picLocks noChangeAspect="1"/>
          </p:cNvPicPr>
          <p:nvPr/>
        </p:nvPicPr>
        <p:blipFill>
          <a:blip r:embed="rId8"/>
          <a:stretch>
            <a:fillRect/>
          </a:stretch>
        </p:blipFill>
        <p:spPr>
          <a:xfrm>
            <a:off x="5490355" y="20647284"/>
            <a:ext cx="297971" cy="297971"/>
          </a:xfrm>
          <a:prstGeom prst="rect">
            <a:avLst/>
          </a:prstGeom>
        </p:spPr>
      </p:pic>
      <p:sp>
        <p:nvSpPr>
          <p:cNvPr id="83" name="Obdĺžnik: zaoblené rohy 17">
            <a:extLst>
              <a:ext uri="{FF2B5EF4-FFF2-40B4-BE49-F238E27FC236}">
                <a16:creationId xmlns:a16="http://schemas.microsoft.com/office/drawing/2014/main" id="{65C668BF-9DF5-4316-CAE0-4D30C606CFEA}"/>
              </a:ext>
            </a:extLst>
          </p:cNvPr>
          <p:cNvSpPr/>
          <p:nvPr/>
        </p:nvSpPr>
        <p:spPr>
          <a:xfrm>
            <a:off x="5490355" y="21262418"/>
            <a:ext cx="3366362" cy="946608"/>
          </a:xfrm>
          <a:prstGeom prst="roundRect">
            <a:avLst>
              <a:gd name="adj" fmla="val 13933"/>
            </a:avLst>
          </a:prstGeom>
          <a:solidFill>
            <a:sysClr val="window" lastClr="FFFFFF">
              <a:lumMod val="85000"/>
            </a:sysClr>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k-SK" sz="1800" b="0" i="0" u="none" strike="noStrike" kern="0" cap="none" spc="0" normalizeH="0" baseline="0" noProof="0">
              <a:ln>
                <a:noFill/>
              </a:ln>
              <a:solidFill>
                <a:prstClr val="white"/>
              </a:solidFill>
              <a:effectLst/>
              <a:uLnTx/>
              <a:uFillTx/>
              <a:latin typeface="Aptos" panose="02110004020202020204"/>
              <a:ea typeface="+mn-ea"/>
              <a:cs typeface="+mn-cs"/>
            </a:endParaRPr>
          </a:p>
        </p:txBody>
      </p:sp>
      <p:pic>
        <p:nvPicPr>
          <p:cNvPr id="84" name="Obrázok 13">
            <a:extLst>
              <a:ext uri="{FF2B5EF4-FFF2-40B4-BE49-F238E27FC236}">
                <a16:creationId xmlns:a16="http://schemas.microsoft.com/office/drawing/2014/main" id="{1D29B268-1583-9D08-B729-AFE4703E91AC}"/>
              </a:ext>
            </a:extLst>
          </p:cNvPr>
          <p:cNvPicPr>
            <a:picLocks noChangeAspect="1"/>
          </p:cNvPicPr>
          <p:nvPr/>
        </p:nvPicPr>
        <p:blipFill>
          <a:blip r:embed="rId9"/>
          <a:stretch>
            <a:fillRect/>
          </a:stretch>
        </p:blipFill>
        <p:spPr>
          <a:xfrm>
            <a:off x="5598916" y="21257440"/>
            <a:ext cx="476250" cy="476250"/>
          </a:xfrm>
          <a:prstGeom prst="rect">
            <a:avLst/>
          </a:prstGeom>
        </p:spPr>
      </p:pic>
      <p:pic>
        <p:nvPicPr>
          <p:cNvPr id="85" name="Obrázok 15">
            <a:extLst>
              <a:ext uri="{FF2B5EF4-FFF2-40B4-BE49-F238E27FC236}">
                <a16:creationId xmlns:a16="http://schemas.microsoft.com/office/drawing/2014/main" id="{6A29A1FA-E22E-4B43-2C34-1A40C8E650B1}"/>
              </a:ext>
            </a:extLst>
          </p:cNvPr>
          <p:cNvPicPr>
            <a:picLocks noChangeAspect="1"/>
          </p:cNvPicPr>
          <p:nvPr/>
        </p:nvPicPr>
        <p:blipFill>
          <a:blip r:embed="rId10"/>
          <a:stretch>
            <a:fillRect/>
          </a:stretch>
        </p:blipFill>
        <p:spPr>
          <a:xfrm>
            <a:off x="5598916" y="22267579"/>
            <a:ext cx="476250" cy="476250"/>
          </a:xfrm>
          <a:prstGeom prst="rect">
            <a:avLst/>
          </a:prstGeom>
        </p:spPr>
      </p:pic>
      <p:sp>
        <p:nvSpPr>
          <p:cNvPr id="86" name="BlokTextu 16">
            <a:extLst>
              <a:ext uri="{FF2B5EF4-FFF2-40B4-BE49-F238E27FC236}">
                <a16:creationId xmlns:a16="http://schemas.microsoft.com/office/drawing/2014/main" id="{2E0CEE05-AF4B-84F4-6EB0-AC7A3A39A2AA}"/>
              </a:ext>
            </a:extLst>
          </p:cNvPr>
          <p:cNvSpPr txBox="1"/>
          <p:nvPr/>
        </p:nvSpPr>
        <p:spPr>
          <a:xfrm>
            <a:off x="6095999" y="21363636"/>
            <a:ext cx="1771830" cy="307777"/>
          </a:xfrm>
          <a:prstGeom prst="rect">
            <a:avLst/>
          </a:prstGeom>
          <a:noFill/>
        </p:spPr>
        <p:txBody>
          <a:bodyPr wrap="square" rtlCol="0">
            <a:spAutoFit/>
          </a:bodyPr>
          <a:lstStyle/>
          <a:p>
            <a:r>
              <a:rPr lang="en-US" sz="1400" dirty="0">
                <a:solidFill>
                  <a:prstClr val="black"/>
                </a:solidFill>
                <a:latin typeface="Segoe UI Variable Display" pitchFamily="2" charset="0"/>
              </a:rPr>
              <a:t>English</a:t>
            </a:r>
            <a:endParaRPr lang="sk-SK" sz="1400" dirty="0">
              <a:solidFill>
                <a:prstClr val="black"/>
              </a:solidFill>
              <a:latin typeface="Segoe UI Variable Display" pitchFamily="2" charset="0"/>
            </a:endParaRPr>
          </a:p>
        </p:txBody>
      </p:sp>
      <p:sp>
        <p:nvSpPr>
          <p:cNvPr id="87" name="BlokTextu 18">
            <a:extLst>
              <a:ext uri="{FF2B5EF4-FFF2-40B4-BE49-F238E27FC236}">
                <a16:creationId xmlns:a16="http://schemas.microsoft.com/office/drawing/2014/main" id="{2AF0C7D6-5D06-EACE-D3E9-F6C1B3E86FFB}"/>
              </a:ext>
            </a:extLst>
          </p:cNvPr>
          <p:cNvSpPr txBox="1"/>
          <p:nvPr/>
        </p:nvSpPr>
        <p:spPr>
          <a:xfrm>
            <a:off x="6095999" y="22369999"/>
            <a:ext cx="1771830" cy="307777"/>
          </a:xfrm>
          <a:prstGeom prst="rect">
            <a:avLst/>
          </a:prstGeom>
          <a:noFill/>
        </p:spPr>
        <p:txBody>
          <a:bodyPr wrap="square" rtlCol="0">
            <a:spAutoFit/>
          </a:bodyPr>
          <a:lstStyle/>
          <a:p>
            <a:r>
              <a:rPr lang="sk-SK" sz="1400" dirty="0">
                <a:solidFill>
                  <a:prstClr val="black"/>
                </a:solidFill>
                <a:latin typeface="Segoe UI Variable Display" pitchFamily="2" charset="0"/>
              </a:rPr>
              <a:t>Slovenia</a:t>
            </a:r>
          </a:p>
        </p:txBody>
      </p:sp>
      <p:pic>
        <p:nvPicPr>
          <p:cNvPr id="88" name="Obrázok 20">
            <a:extLst>
              <a:ext uri="{FF2B5EF4-FFF2-40B4-BE49-F238E27FC236}">
                <a16:creationId xmlns:a16="http://schemas.microsoft.com/office/drawing/2014/main" id="{A07D33C2-CEBF-D7A8-3320-104940228AE5}"/>
              </a:ext>
            </a:extLst>
          </p:cNvPr>
          <p:cNvPicPr>
            <a:picLocks noChangeAspect="1"/>
          </p:cNvPicPr>
          <p:nvPr/>
        </p:nvPicPr>
        <p:blipFill>
          <a:blip r:embed="rId11"/>
          <a:stretch>
            <a:fillRect/>
          </a:stretch>
        </p:blipFill>
        <p:spPr>
          <a:xfrm>
            <a:off x="11118455" y="23403330"/>
            <a:ext cx="455414" cy="455414"/>
          </a:xfrm>
          <a:prstGeom prst="rect">
            <a:avLst/>
          </a:prstGeom>
        </p:spPr>
      </p:pic>
      <p:pic>
        <p:nvPicPr>
          <p:cNvPr id="89" name="Obrázok 20">
            <a:extLst>
              <a:ext uri="{FF2B5EF4-FFF2-40B4-BE49-F238E27FC236}">
                <a16:creationId xmlns:a16="http://schemas.microsoft.com/office/drawing/2014/main" id="{D56C0C8A-FF02-63B7-2008-BD5175E76EC4}"/>
              </a:ext>
            </a:extLst>
          </p:cNvPr>
          <p:cNvPicPr>
            <a:picLocks noChangeAspect="1"/>
          </p:cNvPicPr>
          <p:nvPr/>
        </p:nvPicPr>
        <p:blipFill>
          <a:blip r:embed="rId11"/>
          <a:stretch>
            <a:fillRect/>
          </a:stretch>
        </p:blipFill>
        <p:spPr>
          <a:xfrm>
            <a:off x="11118456" y="5326355"/>
            <a:ext cx="455414" cy="455414"/>
          </a:xfrm>
          <a:prstGeom prst="rect">
            <a:avLst/>
          </a:prstGeom>
        </p:spPr>
      </p:pic>
      <p:pic>
        <p:nvPicPr>
          <p:cNvPr id="90" name="Obrázok 10">
            <a:extLst>
              <a:ext uri="{FF2B5EF4-FFF2-40B4-BE49-F238E27FC236}">
                <a16:creationId xmlns:a16="http://schemas.microsoft.com/office/drawing/2014/main" id="{AA4CAEB8-5C47-2A57-956C-CE6954842847}"/>
              </a:ext>
            </a:extLst>
          </p:cNvPr>
          <p:cNvPicPr>
            <a:picLocks noChangeAspect="1"/>
          </p:cNvPicPr>
          <p:nvPr/>
        </p:nvPicPr>
        <p:blipFill>
          <a:blip r:embed="rId12"/>
          <a:stretch>
            <a:fillRect/>
          </a:stretch>
        </p:blipFill>
        <p:spPr>
          <a:xfrm>
            <a:off x="829145" y="5437715"/>
            <a:ext cx="455414" cy="455414"/>
          </a:xfrm>
          <a:prstGeom prst="rect">
            <a:avLst/>
          </a:prstGeom>
        </p:spPr>
      </p:pic>
      <p:pic>
        <p:nvPicPr>
          <p:cNvPr id="91" name="Obrázok 2">
            <a:extLst>
              <a:ext uri="{FF2B5EF4-FFF2-40B4-BE49-F238E27FC236}">
                <a16:creationId xmlns:a16="http://schemas.microsoft.com/office/drawing/2014/main" id="{7A7B537B-398E-3FF1-D523-D3E27ABFE5BF}"/>
              </a:ext>
            </a:extLst>
          </p:cNvPr>
          <p:cNvPicPr>
            <a:picLocks noChangeAspect="1"/>
          </p:cNvPicPr>
          <p:nvPr/>
        </p:nvPicPr>
        <p:blipFill>
          <a:blip r:embed="rId13"/>
          <a:stretch>
            <a:fillRect/>
          </a:stretch>
        </p:blipFill>
        <p:spPr>
          <a:xfrm rot="20620824">
            <a:off x="2205750" y="3055318"/>
            <a:ext cx="747360" cy="747360"/>
          </a:xfrm>
          <a:prstGeom prst="rect">
            <a:avLst/>
          </a:prstGeom>
        </p:spPr>
      </p:pic>
      <p:pic>
        <p:nvPicPr>
          <p:cNvPr id="92" name="Obrázok 7">
            <a:extLst>
              <a:ext uri="{FF2B5EF4-FFF2-40B4-BE49-F238E27FC236}">
                <a16:creationId xmlns:a16="http://schemas.microsoft.com/office/drawing/2014/main" id="{B1C67482-1A1E-A72D-5881-D50190C036D1}"/>
              </a:ext>
            </a:extLst>
          </p:cNvPr>
          <p:cNvPicPr>
            <a:picLocks noChangeAspect="1"/>
          </p:cNvPicPr>
          <p:nvPr/>
        </p:nvPicPr>
        <p:blipFill>
          <a:blip r:embed="rId14"/>
          <a:stretch>
            <a:fillRect/>
          </a:stretch>
        </p:blipFill>
        <p:spPr>
          <a:xfrm rot="1286322">
            <a:off x="3838885" y="3065097"/>
            <a:ext cx="673112" cy="673112"/>
          </a:xfrm>
          <a:prstGeom prst="rect">
            <a:avLst/>
          </a:prstGeom>
        </p:spPr>
      </p:pic>
      <p:pic>
        <p:nvPicPr>
          <p:cNvPr id="93" name="Obrázok 4">
            <a:extLst>
              <a:ext uri="{FF2B5EF4-FFF2-40B4-BE49-F238E27FC236}">
                <a16:creationId xmlns:a16="http://schemas.microsoft.com/office/drawing/2014/main" id="{ED51AE8D-C0F6-5389-8E73-FD6C835A7D1C}"/>
              </a:ext>
            </a:extLst>
          </p:cNvPr>
          <p:cNvPicPr>
            <a:picLocks noChangeAspect="1"/>
          </p:cNvPicPr>
          <p:nvPr/>
        </p:nvPicPr>
        <p:blipFill>
          <a:blip r:embed="rId15"/>
          <a:stretch>
            <a:fillRect/>
          </a:stretch>
        </p:blipFill>
        <p:spPr>
          <a:xfrm>
            <a:off x="2725948" y="2799811"/>
            <a:ext cx="1258378" cy="1258378"/>
          </a:xfrm>
          <a:prstGeom prst="rect">
            <a:avLst/>
          </a:prstGeom>
        </p:spPr>
      </p:pic>
      <p:sp>
        <p:nvSpPr>
          <p:cNvPr id="94" name="BlokTextu 8">
            <a:extLst>
              <a:ext uri="{FF2B5EF4-FFF2-40B4-BE49-F238E27FC236}">
                <a16:creationId xmlns:a16="http://schemas.microsoft.com/office/drawing/2014/main" id="{3BF6E72F-CC01-20BD-62DA-58FA46B1E334}"/>
              </a:ext>
            </a:extLst>
          </p:cNvPr>
          <p:cNvSpPr txBox="1"/>
          <p:nvPr/>
        </p:nvSpPr>
        <p:spPr>
          <a:xfrm>
            <a:off x="4813540" y="1431986"/>
            <a:ext cx="4986068" cy="461665"/>
          </a:xfrm>
          <a:prstGeom prst="rect">
            <a:avLst/>
          </a:prstGeom>
          <a:noFill/>
        </p:spPr>
        <p:txBody>
          <a:bodyPr wrap="square" rtlCol="0">
            <a:spAutoFit/>
          </a:bodyPr>
          <a:lstStyle/>
          <a:p>
            <a:r>
              <a:rPr lang="sk-SK" sz="2400" dirty="0">
                <a:solidFill>
                  <a:prstClr val="black"/>
                </a:solidFill>
                <a:latin typeface="Segoe UI Variable Display" pitchFamily="2" charset="0"/>
              </a:rPr>
              <a:t>Sign in with a Microsoft account</a:t>
            </a:r>
          </a:p>
        </p:txBody>
      </p:sp>
      <p:pic>
        <p:nvPicPr>
          <p:cNvPr id="95" name="Picture 2">
            <a:extLst>
              <a:ext uri="{FF2B5EF4-FFF2-40B4-BE49-F238E27FC236}">
                <a16:creationId xmlns:a16="http://schemas.microsoft.com/office/drawing/2014/main" id="{AA9518C0-7E25-683E-DADF-70A65D6415B8}"/>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357004" y="2291553"/>
            <a:ext cx="1173192" cy="249762"/>
          </a:xfrm>
          <a:prstGeom prst="rect">
            <a:avLst/>
          </a:prstGeom>
          <a:noFill/>
          <a:extLst>
            <a:ext uri="{909E8E84-426E-40DD-AFC4-6F175D3DCCD1}">
              <a14:hiddenFill xmlns:a14="http://schemas.microsoft.com/office/drawing/2010/main">
                <a:solidFill>
                  <a:srgbClr val="FFFFFF"/>
                </a:solidFill>
              </a14:hiddenFill>
            </a:ext>
          </a:extLst>
        </p:spPr>
      </p:pic>
      <p:pic>
        <p:nvPicPr>
          <p:cNvPr id="96" name="Obrázok 11">
            <a:extLst>
              <a:ext uri="{FF2B5EF4-FFF2-40B4-BE49-F238E27FC236}">
                <a16:creationId xmlns:a16="http://schemas.microsoft.com/office/drawing/2014/main" id="{37C489FC-6160-DB61-5FAB-F9CCFF559C1A}"/>
              </a:ext>
            </a:extLst>
          </p:cNvPr>
          <p:cNvPicPr>
            <a:picLocks noChangeAspect="1"/>
          </p:cNvPicPr>
          <p:nvPr/>
        </p:nvPicPr>
        <p:blipFill>
          <a:blip r:embed="rId17"/>
          <a:stretch>
            <a:fillRect/>
          </a:stretch>
        </p:blipFill>
        <p:spPr>
          <a:xfrm>
            <a:off x="11118455" y="1167014"/>
            <a:ext cx="300139" cy="300139"/>
          </a:xfrm>
          <a:prstGeom prst="rect">
            <a:avLst/>
          </a:prstGeom>
        </p:spPr>
      </p:pic>
      <p:pic>
        <p:nvPicPr>
          <p:cNvPr id="97" name="Obrázok 16" descr="Obrázok, na ktorom je dizajn&#10;&#10; Automaticky generovaný popis s nízkou spoľahlivosťou">
            <a:extLst>
              <a:ext uri="{FF2B5EF4-FFF2-40B4-BE49-F238E27FC236}">
                <a16:creationId xmlns:a16="http://schemas.microsoft.com/office/drawing/2014/main" id="{748BD0F1-2AA8-F2C6-927E-C4FE1BAB40F0}"/>
              </a:ext>
            </a:extLst>
          </p:cNvPr>
          <p:cNvPicPr>
            <a:picLocks noChangeAspect="1"/>
          </p:cNvPicPr>
          <p:nvPr/>
        </p:nvPicPr>
        <p:blipFill>
          <a:blip r:embed="rId18">
            <a:alphaModFix amt="72000"/>
            <a:extLst>
              <a:ext uri="{28A0092B-C50C-407E-A947-70E740481C1C}">
                <a14:useLocalDpi xmlns:a14="http://schemas.microsoft.com/office/drawing/2010/main" val="0"/>
              </a:ext>
            </a:extLst>
          </a:blip>
          <a:stretch>
            <a:fillRect/>
          </a:stretch>
        </p:blipFill>
        <p:spPr>
          <a:xfrm>
            <a:off x="5357004" y="3089088"/>
            <a:ext cx="3048442" cy="359543"/>
          </a:xfrm>
          <a:prstGeom prst="rect">
            <a:avLst/>
          </a:prstGeom>
        </p:spPr>
      </p:pic>
      <p:sp>
        <p:nvSpPr>
          <p:cNvPr id="98" name="BlokTextu 17">
            <a:extLst>
              <a:ext uri="{FF2B5EF4-FFF2-40B4-BE49-F238E27FC236}">
                <a16:creationId xmlns:a16="http://schemas.microsoft.com/office/drawing/2014/main" id="{80F6AA49-1B93-D5B8-B8B0-90B399433E5B}"/>
              </a:ext>
            </a:extLst>
          </p:cNvPr>
          <p:cNvSpPr txBox="1"/>
          <p:nvPr/>
        </p:nvSpPr>
        <p:spPr>
          <a:xfrm>
            <a:off x="5365630" y="2718869"/>
            <a:ext cx="1258378" cy="276999"/>
          </a:xfrm>
          <a:prstGeom prst="rect">
            <a:avLst/>
          </a:prstGeom>
          <a:noFill/>
        </p:spPr>
        <p:txBody>
          <a:bodyPr wrap="square" rtlCol="0">
            <a:spAutoFit/>
          </a:bodyPr>
          <a:lstStyle/>
          <a:p>
            <a:r>
              <a:rPr lang="sk-SK" sz="1200" dirty="0">
                <a:solidFill>
                  <a:prstClr val="black"/>
                </a:solidFill>
                <a:latin typeface="Segoe UI Variable Display" pitchFamily="2" charset="0"/>
              </a:rPr>
              <a:t>Sign in</a:t>
            </a:r>
          </a:p>
        </p:txBody>
      </p:sp>
      <p:sp>
        <p:nvSpPr>
          <p:cNvPr id="99" name="BlokTextu 18">
            <a:extLst>
              <a:ext uri="{FF2B5EF4-FFF2-40B4-BE49-F238E27FC236}">
                <a16:creationId xmlns:a16="http://schemas.microsoft.com/office/drawing/2014/main" id="{F7ADB209-BE94-6A3E-1E10-DDD5D66CDFB5}"/>
              </a:ext>
            </a:extLst>
          </p:cNvPr>
          <p:cNvSpPr txBox="1"/>
          <p:nvPr/>
        </p:nvSpPr>
        <p:spPr>
          <a:xfrm>
            <a:off x="5365630" y="3717985"/>
            <a:ext cx="1820174" cy="754053"/>
          </a:xfrm>
          <a:prstGeom prst="rect">
            <a:avLst/>
          </a:prstGeom>
          <a:noFill/>
        </p:spPr>
        <p:txBody>
          <a:bodyPr wrap="square" rtlCol="0">
            <a:spAutoFit/>
          </a:bodyPr>
          <a:lstStyle/>
          <a:p>
            <a:r>
              <a:rPr lang="sk-SK" sz="1100" dirty="0">
                <a:solidFill>
                  <a:prstClr val="black"/>
                </a:solidFill>
                <a:latin typeface="Segoe UI Variable Display" pitchFamily="2" charset="0"/>
              </a:rPr>
              <a:t>No account? </a:t>
            </a:r>
            <a:r>
              <a:rPr lang="sk-SK" sz="1100" u="sng" dirty="0">
                <a:solidFill>
                  <a:srgbClr val="0070C0"/>
                </a:solidFill>
                <a:latin typeface="Segoe UI Variable Display" pitchFamily="2" charset="0"/>
              </a:rPr>
              <a:t>Create one!</a:t>
            </a:r>
          </a:p>
          <a:p>
            <a:endParaRPr lang="sk-SK" sz="500" u="sng" dirty="0">
              <a:solidFill>
                <a:srgbClr val="0070C0"/>
              </a:solidFill>
              <a:latin typeface="Segoe UI Variable Display" pitchFamily="2" charset="0"/>
            </a:endParaRPr>
          </a:p>
          <a:p>
            <a:r>
              <a:rPr lang="sk-SK" sz="1100" u="sng" dirty="0">
                <a:solidFill>
                  <a:srgbClr val="0070C0"/>
                </a:solidFill>
                <a:latin typeface="Segoe UI Variable Display" pitchFamily="2" charset="0"/>
              </a:rPr>
              <a:t>Sign-in with a security key</a:t>
            </a:r>
          </a:p>
          <a:p>
            <a:endParaRPr lang="sk-SK" sz="500" u="sng" dirty="0">
              <a:solidFill>
                <a:srgbClr val="0070C0"/>
              </a:solidFill>
              <a:latin typeface="Segoe UI Variable Display" pitchFamily="2" charset="0"/>
            </a:endParaRPr>
          </a:p>
          <a:p>
            <a:r>
              <a:rPr lang="sk-SK" sz="1100" u="sng" dirty="0">
                <a:solidFill>
                  <a:srgbClr val="0070C0"/>
                </a:solidFill>
                <a:latin typeface="Segoe UI Variable Display" pitchFamily="2" charset="0"/>
              </a:rPr>
              <a:t>Sign-in options</a:t>
            </a:r>
          </a:p>
        </p:txBody>
      </p:sp>
      <p:pic>
        <p:nvPicPr>
          <p:cNvPr id="100" name="Obrázok 19">
            <a:extLst>
              <a:ext uri="{FF2B5EF4-FFF2-40B4-BE49-F238E27FC236}">
                <a16:creationId xmlns:a16="http://schemas.microsoft.com/office/drawing/2014/main" id="{7DA77CB9-F6AC-F137-E64E-56244031F017}"/>
              </a:ext>
            </a:extLst>
          </p:cNvPr>
          <p:cNvPicPr>
            <a:picLocks noChangeAspect="1"/>
          </p:cNvPicPr>
          <p:nvPr/>
        </p:nvPicPr>
        <p:blipFill>
          <a:blip r:embed="rId17"/>
          <a:stretch>
            <a:fillRect/>
          </a:stretch>
        </p:blipFill>
        <p:spPr>
          <a:xfrm>
            <a:off x="7076412" y="3986244"/>
            <a:ext cx="218783" cy="218783"/>
          </a:xfrm>
          <a:prstGeom prst="rect">
            <a:avLst/>
          </a:prstGeom>
        </p:spPr>
      </p:pic>
      <p:sp>
        <p:nvSpPr>
          <p:cNvPr id="101" name="BlokTextu 21">
            <a:extLst>
              <a:ext uri="{FF2B5EF4-FFF2-40B4-BE49-F238E27FC236}">
                <a16:creationId xmlns:a16="http://schemas.microsoft.com/office/drawing/2014/main" id="{838C6354-BF40-F2B4-B574-AD8C00B8926E}"/>
              </a:ext>
            </a:extLst>
          </p:cNvPr>
          <p:cNvSpPr txBox="1"/>
          <p:nvPr/>
        </p:nvSpPr>
        <p:spPr>
          <a:xfrm>
            <a:off x="5365630" y="3114967"/>
            <a:ext cx="3198077" cy="276999"/>
          </a:xfrm>
          <a:prstGeom prst="rect">
            <a:avLst/>
          </a:prstGeom>
          <a:noFill/>
        </p:spPr>
        <p:txBody>
          <a:bodyPr wrap="square" rtlCol="0">
            <a:spAutoFit/>
          </a:bodyPr>
          <a:lstStyle/>
          <a:p>
            <a:r>
              <a:rPr lang="en-US" sz="1200" dirty="0">
                <a:solidFill>
                  <a:prstClr val="black"/>
                </a:solidFill>
                <a:latin typeface="Segoe UI Variable Display" pitchFamily="2" charset="0"/>
              </a:rPr>
              <a:t>marwanmohammedahamed40</a:t>
            </a:r>
            <a:r>
              <a:rPr lang="en-US" sz="1200">
                <a:solidFill>
                  <a:prstClr val="black"/>
                </a:solidFill>
                <a:latin typeface="Segoe UI Variable Display" pitchFamily="2" charset="0"/>
              </a:rPr>
              <a:t>@gmail.com</a:t>
            </a:r>
            <a:endParaRPr lang="sk-SK" sz="1200" dirty="0">
              <a:solidFill>
                <a:prstClr val="black"/>
              </a:solidFill>
              <a:latin typeface="Segoe UI Variable Display" pitchFamily="2" charset="0"/>
            </a:endParaRPr>
          </a:p>
        </p:txBody>
      </p:sp>
    </p:spTree>
    <p:extLst>
      <p:ext uri="{BB962C8B-B14F-4D97-AF65-F5344CB8AC3E}">
        <p14:creationId xmlns:p14="http://schemas.microsoft.com/office/powerpoint/2010/main" val="2831103002"/>
      </p:ext>
    </p:extLst>
  </p:cSld>
  <p:clrMapOvr>
    <a:masterClrMapping/>
  </p:clrMapOvr>
  <mc:AlternateContent xmlns:mc="http://schemas.openxmlformats.org/markup-compatibility/2006" xmlns:p159="http://schemas.microsoft.com/office/powerpoint/2015/09/main">
    <mc:Choice Requires="p159">
      <p:transition>
        <p159:morph option="byChar"/>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lt">
                                    <p:tmAbs val="200"/>
                                  </p:iterate>
                                  <p:childTnLst>
                                    <p:set>
                                      <p:cBhvr>
                                        <p:cTn id="6" dur="1" fill="hold">
                                          <p:stCondLst>
                                            <p:cond delay="0"/>
                                          </p:stCondLst>
                                        </p:cTn>
                                        <p:tgtEl>
                                          <p:spTgt spid="10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 grpId="0"/>
    </p:bldLst>
  </p:timing>
</p:sld>
</file>

<file path=ppt/slides/slide6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pic>
        <p:nvPicPr>
          <p:cNvPr id="74" name="Picture 73">
            <a:extLst>
              <a:ext uri="{FF2B5EF4-FFF2-40B4-BE49-F238E27FC236}">
                <a16:creationId xmlns:a16="http://schemas.microsoft.com/office/drawing/2014/main" id="{9254A818-5EFE-2733-C0F6-C94318F389D1}"/>
              </a:ext>
            </a:extLst>
          </p:cNvPr>
          <p:cNvPicPr>
            <a:picLocks noChangeAspect="1"/>
          </p:cNvPicPr>
          <p:nvPr/>
        </p:nvPicPr>
        <p:blipFill>
          <a:blip r:embed="rId3">
            <a:duotone>
              <a:srgbClr val="A02B93">
                <a:shade val="45000"/>
                <a:satMod val="135000"/>
              </a:srgbClr>
              <a:prstClr val="white"/>
            </a:duotone>
            <a:extLst>
              <a:ext uri="{28A0092B-C50C-407E-A947-70E740481C1C}">
                <a14:useLocalDpi xmlns:a14="http://schemas.microsoft.com/office/drawing/2010/main" val="0"/>
              </a:ext>
            </a:extLst>
          </a:blip>
          <a:stretch>
            <a:fillRect/>
          </a:stretch>
        </p:blipFill>
        <p:spPr>
          <a:xfrm>
            <a:off x="4016793" y="49564"/>
            <a:ext cx="1020636" cy="1023095"/>
          </a:xfrm>
          <a:prstGeom prst="rect">
            <a:avLst/>
          </a:prstGeom>
        </p:spPr>
      </p:pic>
      <p:sp>
        <p:nvSpPr>
          <p:cNvPr id="75" name="TextBox 74">
            <a:extLst>
              <a:ext uri="{FF2B5EF4-FFF2-40B4-BE49-F238E27FC236}">
                <a16:creationId xmlns:a16="http://schemas.microsoft.com/office/drawing/2014/main" id="{55B4E608-0E98-4D7F-9336-D312E5E9B181}"/>
              </a:ext>
            </a:extLst>
          </p:cNvPr>
          <p:cNvSpPr txBox="1"/>
          <p:nvPr/>
        </p:nvSpPr>
        <p:spPr>
          <a:xfrm>
            <a:off x="5037429" y="268723"/>
            <a:ext cx="3526279"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Segoe UI" panose="020B0502040204020203" pitchFamily="34" charset="0"/>
                <a:ea typeface="Segoe UI Historic" panose="020B0502040204020203" pitchFamily="34" charset="0"/>
                <a:cs typeface="Segoe UI" panose="020B0502040204020203" pitchFamily="34" charset="0"/>
              </a:rPr>
              <a:t>Windows 13 2024</a:t>
            </a:r>
            <a:endParaRPr kumimoji="0" lang="en-CA" sz="3200" b="0" i="0" u="none" strike="noStrike" kern="1200" cap="none" spc="0" normalizeH="0" baseline="0" noProof="0" dirty="0">
              <a:ln>
                <a:noFill/>
              </a:ln>
              <a:solidFill>
                <a:prstClr val="black"/>
              </a:solidFill>
              <a:effectLst/>
              <a:uLnTx/>
              <a:uFillTx/>
              <a:latin typeface="Segoe UI" panose="020B0502040204020203" pitchFamily="34" charset="0"/>
              <a:ea typeface="Segoe UI Historic" panose="020B0502040204020203" pitchFamily="34" charset="0"/>
              <a:cs typeface="Segoe UI" panose="020B0502040204020203" pitchFamily="34" charset="0"/>
            </a:endParaRPr>
          </a:p>
        </p:txBody>
      </p:sp>
      <p:pic>
        <p:nvPicPr>
          <p:cNvPr id="76" name="Google Shape;111;p18">
            <a:extLst>
              <a:ext uri="{FF2B5EF4-FFF2-40B4-BE49-F238E27FC236}">
                <a16:creationId xmlns:a16="http://schemas.microsoft.com/office/drawing/2014/main" id="{82AE5DA3-408C-BC81-CF6E-17BE04288421}"/>
              </a:ext>
            </a:extLst>
          </p:cNvPr>
          <p:cNvPicPr preferRelativeResize="0"/>
          <p:nvPr/>
        </p:nvPicPr>
        <p:blipFill>
          <a:blip r:embed="rId4">
            <a:extLst>
              <a:ext uri="{BEBA8EAE-BF5A-486C-A8C5-ECC9F3942E4B}">
                <a14:imgProps xmlns:a14="http://schemas.microsoft.com/office/drawing/2010/main">
                  <a14:imgLayer r:embed="rId5">
                    <a14:imgEffect>
                      <a14:artisticBlur/>
                    </a14:imgEffect>
                  </a14:imgLayer>
                </a14:imgProps>
              </a:ext>
              <a:ext uri="{28A0092B-C50C-407E-A947-70E740481C1C}">
                <a14:useLocalDpi xmlns:a14="http://schemas.microsoft.com/office/drawing/2010/main" val="0"/>
              </a:ext>
            </a:extLst>
          </a:blip>
          <a:srcRect t="33709" b="33709"/>
          <a:stretch/>
        </p:blipFill>
        <p:spPr>
          <a:xfrm>
            <a:off x="705853" y="24426734"/>
            <a:ext cx="11053010" cy="4845880"/>
          </a:xfrm>
          <a:prstGeom prst="roundRect">
            <a:avLst>
              <a:gd name="adj" fmla="val 8458"/>
            </a:avLst>
          </a:prstGeom>
          <a:noFill/>
          <a:ln>
            <a:noFill/>
          </a:ln>
        </p:spPr>
      </p:pic>
      <p:pic>
        <p:nvPicPr>
          <p:cNvPr id="77" name="Google Shape;111;p18">
            <a:extLst>
              <a:ext uri="{FF2B5EF4-FFF2-40B4-BE49-F238E27FC236}">
                <a16:creationId xmlns:a16="http://schemas.microsoft.com/office/drawing/2014/main" id="{C5393CEB-4547-60D9-FDEE-7C0D55C17B9F}"/>
              </a:ext>
            </a:extLst>
          </p:cNvPr>
          <p:cNvPicPr preferRelativeResize="0"/>
          <p:nvPr/>
        </p:nvPicPr>
        <p:blipFill>
          <a:blip r:embed="rId4">
            <a:extLst>
              <a:ext uri="{BEBA8EAE-BF5A-486C-A8C5-ECC9F3942E4B}">
                <a14:imgProps xmlns:a14="http://schemas.microsoft.com/office/drawing/2010/main">
                  <a14:imgLayer r:embed="rId5">
                    <a14:imgEffect>
                      <a14:artisticBlur/>
                    </a14:imgEffect>
                  </a14:imgLayer>
                </a14:imgProps>
              </a:ext>
              <a:ext uri="{28A0092B-C50C-407E-A947-70E740481C1C}">
                <a14:useLocalDpi xmlns:a14="http://schemas.microsoft.com/office/drawing/2010/main" val="0"/>
              </a:ext>
            </a:extLst>
          </a:blip>
          <a:srcRect t="33709" b="33709"/>
          <a:stretch/>
        </p:blipFill>
        <p:spPr>
          <a:xfrm>
            <a:off x="705853" y="1109555"/>
            <a:ext cx="11053010" cy="4845880"/>
          </a:xfrm>
          <a:prstGeom prst="roundRect">
            <a:avLst>
              <a:gd name="adj" fmla="val 8458"/>
            </a:avLst>
          </a:prstGeom>
          <a:noFill/>
          <a:ln>
            <a:noFill/>
          </a:ln>
        </p:spPr>
      </p:pic>
      <p:pic>
        <p:nvPicPr>
          <p:cNvPr id="78" name="Obrázok 4">
            <a:extLst>
              <a:ext uri="{FF2B5EF4-FFF2-40B4-BE49-F238E27FC236}">
                <a16:creationId xmlns:a16="http://schemas.microsoft.com/office/drawing/2014/main" id="{E58326D0-1CD0-169D-BBBC-C18167A40ED7}"/>
              </a:ext>
            </a:extLst>
          </p:cNvPr>
          <p:cNvPicPr>
            <a:picLocks noChangeAspect="1"/>
          </p:cNvPicPr>
          <p:nvPr/>
        </p:nvPicPr>
        <p:blipFill>
          <a:blip r:embed="rId6"/>
          <a:stretch>
            <a:fillRect/>
          </a:stretch>
        </p:blipFill>
        <p:spPr>
          <a:xfrm>
            <a:off x="2372265" y="20720969"/>
            <a:ext cx="1570007" cy="1570007"/>
          </a:xfrm>
          <a:prstGeom prst="rect">
            <a:avLst/>
          </a:prstGeom>
        </p:spPr>
      </p:pic>
      <p:pic>
        <p:nvPicPr>
          <p:cNvPr id="79" name="Obrázok 7">
            <a:extLst>
              <a:ext uri="{FF2B5EF4-FFF2-40B4-BE49-F238E27FC236}">
                <a16:creationId xmlns:a16="http://schemas.microsoft.com/office/drawing/2014/main" id="{DFC823E5-1BEC-3420-DD95-908154F24742}"/>
              </a:ext>
            </a:extLst>
          </p:cNvPr>
          <p:cNvPicPr>
            <a:picLocks noChangeAspect="1"/>
          </p:cNvPicPr>
          <p:nvPr/>
        </p:nvPicPr>
        <p:blipFill>
          <a:blip r:embed="rId7"/>
          <a:stretch>
            <a:fillRect/>
          </a:stretch>
        </p:blipFill>
        <p:spPr>
          <a:xfrm>
            <a:off x="3157267" y="21300736"/>
            <a:ext cx="517585" cy="517585"/>
          </a:xfrm>
          <a:prstGeom prst="rect">
            <a:avLst/>
          </a:prstGeom>
        </p:spPr>
      </p:pic>
      <p:sp>
        <p:nvSpPr>
          <p:cNvPr id="80" name="BlokTextu 8">
            <a:extLst>
              <a:ext uri="{FF2B5EF4-FFF2-40B4-BE49-F238E27FC236}">
                <a16:creationId xmlns:a16="http://schemas.microsoft.com/office/drawing/2014/main" id="{4BD0EC42-2F52-7D2B-509F-B5D08D918950}"/>
              </a:ext>
            </a:extLst>
          </p:cNvPr>
          <p:cNvSpPr txBox="1"/>
          <p:nvPr/>
        </p:nvSpPr>
        <p:spPr>
          <a:xfrm>
            <a:off x="4813540" y="19508959"/>
            <a:ext cx="498606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sk-SK" sz="2400" b="0" i="0" u="none" strike="noStrike" kern="1200" cap="none" spc="0" normalizeH="0" baseline="0" noProof="0" dirty="0">
                <a:ln>
                  <a:noFill/>
                </a:ln>
                <a:solidFill>
                  <a:prstClr val="black"/>
                </a:solidFill>
                <a:effectLst/>
                <a:uLnTx/>
                <a:uFillTx/>
                <a:latin typeface="Segoe UI Variable Display" pitchFamily="2" charset="0"/>
                <a:ea typeface="+mn-ea"/>
                <a:cs typeface="+mn-cs"/>
              </a:rPr>
              <a:t>Is this the right country or region?</a:t>
            </a:r>
          </a:p>
        </p:txBody>
      </p:sp>
      <p:sp>
        <p:nvSpPr>
          <p:cNvPr id="81" name="Obdĺžnik: zaoblené rohy 9">
            <a:extLst>
              <a:ext uri="{FF2B5EF4-FFF2-40B4-BE49-F238E27FC236}">
                <a16:creationId xmlns:a16="http://schemas.microsoft.com/office/drawing/2014/main" id="{7554944E-A8EB-2915-58ED-F959AF986CA6}"/>
              </a:ext>
            </a:extLst>
          </p:cNvPr>
          <p:cNvSpPr/>
          <p:nvPr/>
        </p:nvSpPr>
        <p:spPr>
          <a:xfrm>
            <a:off x="5372196" y="20563830"/>
            <a:ext cx="3597215" cy="2447451"/>
          </a:xfrm>
          <a:prstGeom prst="roundRect">
            <a:avLst>
              <a:gd name="adj" fmla="val 7240"/>
            </a:avLst>
          </a:prstGeom>
          <a:solidFill>
            <a:sysClr val="window" lastClr="FFFFFF">
              <a:alpha val="70000"/>
            </a:sysClr>
          </a:solidFill>
          <a:ln w="1905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sk-SK" sz="1800" b="0" i="0" u="none" strike="noStrike" kern="0" cap="none" spc="0" normalizeH="0" baseline="0" noProof="0">
              <a:ln>
                <a:noFill/>
              </a:ln>
              <a:solidFill>
                <a:prstClr val="white"/>
              </a:solidFill>
              <a:effectLst/>
              <a:uLnTx/>
              <a:uFillTx/>
              <a:latin typeface="Aptos" panose="02110004020202020204"/>
              <a:ea typeface="+mn-ea"/>
              <a:cs typeface="+mn-cs"/>
            </a:endParaRPr>
          </a:p>
        </p:txBody>
      </p:sp>
      <p:pic>
        <p:nvPicPr>
          <p:cNvPr id="82" name="Obrázok 11">
            <a:extLst>
              <a:ext uri="{FF2B5EF4-FFF2-40B4-BE49-F238E27FC236}">
                <a16:creationId xmlns:a16="http://schemas.microsoft.com/office/drawing/2014/main" id="{EDF05441-4DD6-816E-E61F-1F40F4D84678}"/>
              </a:ext>
            </a:extLst>
          </p:cNvPr>
          <p:cNvPicPr>
            <a:picLocks noChangeAspect="1"/>
          </p:cNvPicPr>
          <p:nvPr/>
        </p:nvPicPr>
        <p:blipFill>
          <a:blip r:embed="rId8"/>
          <a:stretch>
            <a:fillRect/>
          </a:stretch>
        </p:blipFill>
        <p:spPr>
          <a:xfrm>
            <a:off x="5490355" y="20647284"/>
            <a:ext cx="297971" cy="297971"/>
          </a:xfrm>
          <a:prstGeom prst="rect">
            <a:avLst/>
          </a:prstGeom>
        </p:spPr>
      </p:pic>
      <p:sp>
        <p:nvSpPr>
          <p:cNvPr id="83" name="Obdĺžnik: zaoblené rohy 17">
            <a:extLst>
              <a:ext uri="{FF2B5EF4-FFF2-40B4-BE49-F238E27FC236}">
                <a16:creationId xmlns:a16="http://schemas.microsoft.com/office/drawing/2014/main" id="{65C668BF-9DF5-4316-CAE0-4D30C606CFEA}"/>
              </a:ext>
            </a:extLst>
          </p:cNvPr>
          <p:cNvSpPr/>
          <p:nvPr/>
        </p:nvSpPr>
        <p:spPr>
          <a:xfrm>
            <a:off x="5490355" y="21262418"/>
            <a:ext cx="3366362" cy="946608"/>
          </a:xfrm>
          <a:prstGeom prst="roundRect">
            <a:avLst>
              <a:gd name="adj" fmla="val 13933"/>
            </a:avLst>
          </a:prstGeom>
          <a:solidFill>
            <a:sysClr val="window" lastClr="FFFFFF">
              <a:lumMod val="85000"/>
            </a:sysClr>
          </a:solidFill>
          <a:ln w="1905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sk-SK" sz="1800" b="0" i="0" u="none" strike="noStrike" kern="0" cap="none" spc="0" normalizeH="0" baseline="0" noProof="0">
              <a:ln>
                <a:noFill/>
              </a:ln>
              <a:solidFill>
                <a:prstClr val="white"/>
              </a:solidFill>
              <a:effectLst/>
              <a:uLnTx/>
              <a:uFillTx/>
              <a:latin typeface="Aptos" panose="02110004020202020204"/>
              <a:ea typeface="+mn-ea"/>
              <a:cs typeface="+mn-cs"/>
            </a:endParaRPr>
          </a:p>
        </p:txBody>
      </p:sp>
      <p:pic>
        <p:nvPicPr>
          <p:cNvPr id="84" name="Obrázok 13">
            <a:extLst>
              <a:ext uri="{FF2B5EF4-FFF2-40B4-BE49-F238E27FC236}">
                <a16:creationId xmlns:a16="http://schemas.microsoft.com/office/drawing/2014/main" id="{1D29B268-1583-9D08-B729-AFE4703E91AC}"/>
              </a:ext>
            </a:extLst>
          </p:cNvPr>
          <p:cNvPicPr>
            <a:picLocks noChangeAspect="1"/>
          </p:cNvPicPr>
          <p:nvPr/>
        </p:nvPicPr>
        <p:blipFill>
          <a:blip r:embed="rId9"/>
          <a:stretch>
            <a:fillRect/>
          </a:stretch>
        </p:blipFill>
        <p:spPr>
          <a:xfrm>
            <a:off x="5598916" y="21257440"/>
            <a:ext cx="476250" cy="476250"/>
          </a:xfrm>
          <a:prstGeom prst="rect">
            <a:avLst/>
          </a:prstGeom>
        </p:spPr>
      </p:pic>
      <p:pic>
        <p:nvPicPr>
          <p:cNvPr id="85" name="Obrázok 15">
            <a:extLst>
              <a:ext uri="{FF2B5EF4-FFF2-40B4-BE49-F238E27FC236}">
                <a16:creationId xmlns:a16="http://schemas.microsoft.com/office/drawing/2014/main" id="{6A29A1FA-E22E-4B43-2C34-1A40C8E650B1}"/>
              </a:ext>
            </a:extLst>
          </p:cNvPr>
          <p:cNvPicPr>
            <a:picLocks noChangeAspect="1"/>
          </p:cNvPicPr>
          <p:nvPr/>
        </p:nvPicPr>
        <p:blipFill>
          <a:blip r:embed="rId10"/>
          <a:stretch>
            <a:fillRect/>
          </a:stretch>
        </p:blipFill>
        <p:spPr>
          <a:xfrm>
            <a:off x="5598916" y="22267579"/>
            <a:ext cx="476250" cy="476250"/>
          </a:xfrm>
          <a:prstGeom prst="rect">
            <a:avLst/>
          </a:prstGeom>
        </p:spPr>
      </p:pic>
      <p:sp>
        <p:nvSpPr>
          <p:cNvPr id="86" name="BlokTextu 16">
            <a:extLst>
              <a:ext uri="{FF2B5EF4-FFF2-40B4-BE49-F238E27FC236}">
                <a16:creationId xmlns:a16="http://schemas.microsoft.com/office/drawing/2014/main" id="{2E0CEE05-AF4B-84F4-6EB0-AC7A3A39A2AA}"/>
              </a:ext>
            </a:extLst>
          </p:cNvPr>
          <p:cNvSpPr txBox="1"/>
          <p:nvPr/>
        </p:nvSpPr>
        <p:spPr>
          <a:xfrm>
            <a:off x="6095999" y="21363636"/>
            <a:ext cx="1771830"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egoe UI Variable Display" pitchFamily="2" charset="0"/>
                <a:ea typeface="+mn-ea"/>
                <a:cs typeface="+mn-cs"/>
              </a:rPr>
              <a:t>English</a:t>
            </a:r>
            <a:endParaRPr kumimoji="0" lang="sk-SK" sz="1400" b="0" i="0" u="none" strike="noStrike" kern="1200" cap="none" spc="0" normalizeH="0" baseline="0" noProof="0" dirty="0">
              <a:ln>
                <a:noFill/>
              </a:ln>
              <a:solidFill>
                <a:prstClr val="black"/>
              </a:solidFill>
              <a:effectLst/>
              <a:uLnTx/>
              <a:uFillTx/>
              <a:latin typeface="Segoe UI Variable Display" pitchFamily="2" charset="0"/>
              <a:ea typeface="+mn-ea"/>
              <a:cs typeface="+mn-cs"/>
            </a:endParaRPr>
          </a:p>
        </p:txBody>
      </p:sp>
      <p:sp>
        <p:nvSpPr>
          <p:cNvPr id="87" name="BlokTextu 18">
            <a:extLst>
              <a:ext uri="{FF2B5EF4-FFF2-40B4-BE49-F238E27FC236}">
                <a16:creationId xmlns:a16="http://schemas.microsoft.com/office/drawing/2014/main" id="{2AF0C7D6-5D06-EACE-D3E9-F6C1B3E86FFB}"/>
              </a:ext>
            </a:extLst>
          </p:cNvPr>
          <p:cNvSpPr txBox="1"/>
          <p:nvPr/>
        </p:nvSpPr>
        <p:spPr>
          <a:xfrm>
            <a:off x="6095999" y="22369999"/>
            <a:ext cx="1771830"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sk-SK" sz="1400" b="0" i="0" u="none" strike="noStrike" kern="1200" cap="none" spc="0" normalizeH="0" baseline="0" noProof="0" dirty="0">
                <a:ln>
                  <a:noFill/>
                </a:ln>
                <a:solidFill>
                  <a:prstClr val="black"/>
                </a:solidFill>
                <a:effectLst/>
                <a:uLnTx/>
                <a:uFillTx/>
                <a:latin typeface="Segoe UI Variable Display" pitchFamily="2" charset="0"/>
                <a:ea typeface="+mn-ea"/>
                <a:cs typeface="+mn-cs"/>
              </a:rPr>
              <a:t>Slovenia</a:t>
            </a:r>
          </a:p>
        </p:txBody>
      </p:sp>
      <p:pic>
        <p:nvPicPr>
          <p:cNvPr id="88" name="Obrázok 20">
            <a:extLst>
              <a:ext uri="{FF2B5EF4-FFF2-40B4-BE49-F238E27FC236}">
                <a16:creationId xmlns:a16="http://schemas.microsoft.com/office/drawing/2014/main" id="{A07D33C2-CEBF-D7A8-3320-104940228AE5}"/>
              </a:ext>
            </a:extLst>
          </p:cNvPr>
          <p:cNvPicPr>
            <a:picLocks noChangeAspect="1"/>
          </p:cNvPicPr>
          <p:nvPr/>
        </p:nvPicPr>
        <p:blipFill>
          <a:blip r:embed="rId11"/>
          <a:stretch>
            <a:fillRect/>
          </a:stretch>
        </p:blipFill>
        <p:spPr>
          <a:xfrm>
            <a:off x="11118455" y="23403330"/>
            <a:ext cx="455414" cy="455414"/>
          </a:xfrm>
          <a:prstGeom prst="rect">
            <a:avLst/>
          </a:prstGeom>
        </p:spPr>
      </p:pic>
      <p:pic>
        <p:nvPicPr>
          <p:cNvPr id="89" name="Obrázok 20">
            <a:extLst>
              <a:ext uri="{FF2B5EF4-FFF2-40B4-BE49-F238E27FC236}">
                <a16:creationId xmlns:a16="http://schemas.microsoft.com/office/drawing/2014/main" id="{D56C0C8A-FF02-63B7-2008-BD5175E76EC4}"/>
              </a:ext>
            </a:extLst>
          </p:cNvPr>
          <p:cNvPicPr>
            <a:picLocks noChangeAspect="1"/>
          </p:cNvPicPr>
          <p:nvPr/>
        </p:nvPicPr>
        <p:blipFill>
          <a:blip r:embed="rId11"/>
          <a:stretch>
            <a:fillRect/>
          </a:stretch>
        </p:blipFill>
        <p:spPr>
          <a:xfrm>
            <a:off x="11118456" y="5326355"/>
            <a:ext cx="455414" cy="455414"/>
          </a:xfrm>
          <a:prstGeom prst="rect">
            <a:avLst/>
          </a:prstGeom>
        </p:spPr>
      </p:pic>
      <p:pic>
        <p:nvPicPr>
          <p:cNvPr id="90" name="Obrázok 10">
            <a:extLst>
              <a:ext uri="{FF2B5EF4-FFF2-40B4-BE49-F238E27FC236}">
                <a16:creationId xmlns:a16="http://schemas.microsoft.com/office/drawing/2014/main" id="{AA4CAEB8-5C47-2A57-956C-CE6954842847}"/>
              </a:ext>
            </a:extLst>
          </p:cNvPr>
          <p:cNvPicPr>
            <a:picLocks noChangeAspect="1"/>
          </p:cNvPicPr>
          <p:nvPr/>
        </p:nvPicPr>
        <p:blipFill>
          <a:blip r:embed="rId12"/>
          <a:stretch>
            <a:fillRect/>
          </a:stretch>
        </p:blipFill>
        <p:spPr>
          <a:xfrm>
            <a:off x="829145" y="5437715"/>
            <a:ext cx="455414" cy="455414"/>
          </a:xfrm>
          <a:prstGeom prst="rect">
            <a:avLst/>
          </a:prstGeom>
        </p:spPr>
      </p:pic>
      <p:pic>
        <p:nvPicPr>
          <p:cNvPr id="96" name="Obrázok 11">
            <a:extLst>
              <a:ext uri="{FF2B5EF4-FFF2-40B4-BE49-F238E27FC236}">
                <a16:creationId xmlns:a16="http://schemas.microsoft.com/office/drawing/2014/main" id="{37C489FC-6160-DB61-5FAB-F9CCFF559C1A}"/>
              </a:ext>
            </a:extLst>
          </p:cNvPr>
          <p:cNvPicPr>
            <a:picLocks noChangeAspect="1"/>
          </p:cNvPicPr>
          <p:nvPr/>
        </p:nvPicPr>
        <p:blipFill>
          <a:blip r:embed="rId13"/>
          <a:stretch>
            <a:fillRect/>
          </a:stretch>
        </p:blipFill>
        <p:spPr>
          <a:xfrm>
            <a:off x="11118455" y="1167014"/>
            <a:ext cx="300139" cy="300139"/>
          </a:xfrm>
          <a:prstGeom prst="rect">
            <a:avLst/>
          </a:prstGeom>
        </p:spPr>
      </p:pic>
      <p:pic>
        <p:nvPicPr>
          <p:cNvPr id="2" name="Obrázok 2">
            <a:extLst>
              <a:ext uri="{FF2B5EF4-FFF2-40B4-BE49-F238E27FC236}">
                <a16:creationId xmlns:a16="http://schemas.microsoft.com/office/drawing/2014/main" id="{500FCBB8-6431-95A0-6CC8-08506D3DE482}"/>
              </a:ext>
            </a:extLst>
          </p:cNvPr>
          <p:cNvPicPr>
            <a:picLocks noChangeAspect="1"/>
          </p:cNvPicPr>
          <p:nvPr/>
        </p:nvPicPr>
        <p:blipFill>
          <a:blip r:embed="rId14"/>
          <a:stretch>
            <a:fillRect/>
          </a:stretch>
        </p:blipFill>
        <p:spPr>
          <a:xfrm rot="20620824">
            <a:off x="2205750" y="3055318"/>
            <a:ext cx="747360" cy="747360"/>
          </a:xfrm>
          <a:prstGeom prst="rect">
            <a:avLst/>
          </a:prstGeom>
        </p:spPr>
      </p:pic>
      <p:pic>
        <p:nvPicPr>
          <p:cNvPr id="3" name="Obrázok 7">
            <a:extLst>
              <a:ext uri="{FF2B5EF4-FFF2-40B4-BE49-F238E27FC236}">
                <a16:creationId xmlns:a16="http://schemas.microsoft.com/office/drawing/2014/main" id="{AD2153FF-B5E5-511A-8B99-85553E543F1C}"/>
              </a:ext>
            </a:extLst>
          </p:cNvPr>
          <p:cNvPicPr>
            <a:picLocks noChangeAspect="1"/>
          </p:cNvPicPr>
          <p:nvPr/>
        </p:nvPicPr>
        <p:blipFill>
          <a:blip r:embed="rId15"/>
          <a:stretch>
            <a:fillRect/>
          </a:stretch>
        </p:blipFill>
        <p:spPr>
          <a:xfrm rot="1286322">
            <a:off x="3838885" y="3065097"/>
            <a:ext cx="673112" cy="673112"/>
          </a:xfrm>
          <a:prstGeom prst="rect">
            <a:avLst/>
          </a:prstGeom>
        </p:spPr>
      </p:pic>
      <p:pic>
        <p:nvPicPr>
          <p:cNvPr id="4" name="Obrázok 4">
            <a:extLst>
              <a:ext uri="{FF2B5EF4-FFF2-40B4-BE49-F238E27FC236}">
                <a16:creationId xmlns:a16="http://schemas.microsoft.com/office/drawing/2014/main" id="{657F56CA-7C95-F167-17BF-8C3EF2212F9A}"/>
              </a:ext>
            </a:extLst>
          </p:cNvPr>
          <p:cNvPicPr>
            <a:picLocks noChangeAspect="1"/>
          </p:cNvPicPr>
          <p:nvPr/>
        </p:nvPicPr>
        <p:blipFill>
          <a:blip r:embed="rId16"/>
          <a:stretch>
            <a:fillRect/>
          </a:stretch>
        </p:blipFill>
        <p:spPr>
          <a:xfrm>
            <a:off x="2725948" y="2799811"/>
            <a:ext cx="1258378" cy="1258378"/>
          </a:xfrm>
          <a:prstGeom prst="rect">
            <a:avLst/>
          </a:prstGeom>
        </p:spPr>
      </p:pic>
      <p:sp>
        <p:nvSpPr>
          <p:cNvPr id="5" name="BlokTextu 8">
            <a:extLst>
              <a:ext uri="{FF2B5EF4-FFF2-40B4-BE49-F238E27FC236}">
                <a16:creationId xmlns:a16="http://schemas.microsoft.com/office/drawing/2014/main" id="{687D223E-A447-8C2C-9C11-1959F915B933}"/>
              </a:ext>
            </a:extLst>
          </p:cNvPr>
          <p:cNvSpPr txBox="1"/>
          <p:nvPr/>
        </p:nvSpPr>
        <p:spPr>
          <a:xfrm>
            <a:off x="4813540" y="1431986"/>
            <a:ext cx="4986068" cy="461665"/>
          </a:xfrm>
          <a:prstGeom prst="rect">
            <a:avLst/>
          </a:prstGeom>
          <a:noFill/>
        </p:spPr>
        <p:txBody>
          <a:bodyPr wrap="square" rtlCol="0">
            <a:spAutoFit/>
          </a:bodyPr>
          <a:lstStyle/>
          <a:p>
            <a:r>
              <a:rPr lang="sk-SK" sz="2400" dirty="0">
                <a:solidFill>
                  <a:prstClr val="black"/>
                </a:solidFill>
                <a:latin typeface="Segoe UI Variable Display" pitchFamily="2" charset="0"/>
              </a:rPr>
              <a:t>Sign in with a Microsoft account</a:t>
            </a:r>
          </a:p>
        </p:txBody>
      </p:sp>
      <p:pic>
        <p:nvPicPr>
          <p:cNvPr id="6" name="Picture 2">
            <a:extLst>
              <a:ext uri="{FF2B5EF4-FFF2-40B4-BE49-F238E27FC236}">
                <a16:creationId xmlns:a16="http://schemas.microsoft.com/office/drawing/2014/main" id="{7A222EB9-9D81-A4BB-4AD8-02147BB595D4}"/>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5357004" y="2291553"/>
            <a:ext cx="1173192" cy="249762"/>
          </a:xfrm>
          <a:prstGeom prst="rect">
            <a:avLst/>
          </a:prstGeom>
          <a:noFill/>
          <a:extLst>
            <a:ext uri="{909E8E84-426E-40DD-AFC4-6F175D3DCCD1}">
              <a14:hiddenFill xmlns:a14="http://schemas.microsoft.com/office/drawing/2010/main">
                <a:solidFill>
                  <a:srgbClr val="FFFFFF"/>
                </a:solidFill>
              </a14:hiddenFill>
            </a:ext>
          </a:extLst>
        </p:spPr>
      </p:pic>
      <p:pic>
        <p:nvPicPr>
          <p:cNvPr id="7" name="Obrázok 16" descr="Obrázok, na ktorom je dizajn&#10;&#10; Automaticky generovaný popis s nízkou spoľahlivosťou">
            <a:extLst>
              <a:ext uri="{FF2B5EF4-FFF2-40B4-BE49-F238E27FC236}">
                <a16:creationId xmlns:a16="http://schemas.microsoft.com/office/drawing/2014/main" id="{AD9544A1-C1AA-FF38-09F9-68826731FB0D}"/>
              </a:ext>
            </a:extLst>
          </p:cNvPr>
          <p:cNvPicPr>
            <a:picLocks noChangeAspect="1"/>
          </p:cNvPicPr>
          <p:nvPr/>
        </p:nvPicPr>
        <p:blipFill>
          <a:blip r:embed="rId18">
            <a:alphaModFix amt="0"/>
            <a:extLst>
              <a:ext uri="{28A0092B-C50C-407E-A947-70E740481C1C}">
                <a14:useLocalDpi xmlns:a14="http://schemas.microsoft.com/office/drawing/2010/main" val="0"/>
              </a:ext>
            </a:extLst>
          </a:blip>
          <a:stretch>
            <a:fillRect/>
          </a:stretch>
        </p:blipFill>
        <p:spPr>
          <a:xfrm>
            <a:off x="5046456" y="3089089"/>
            <a:ext cx="2637103" cy="364320"/>
          </a:xfrm>
          <a:prstGeom prst="rect">
            <a:avLst/>
          </a:prstGeom>
        </p:spPr>
      </p:pic>
      <p:sp>
        <p:nvSpPr>
          <p:cNvPr id="8" name="BlokTextu 17">
            <a:extLst>
              <a:ext uri="{FF2B5EF4-FFF2-40B4-BE49-F238E27FC236}">
                <a16:creationId xmlns:a16="http://schemas.microsoft.com/office/drawing/2014/main" id="{C16B5C46-C383-486E-9F63-7D0D10BA632E}"/>
              </a:ext>
            </a:extLst>
          </p:cNvPr>
          <p:cNvSpPr txBox="1"/>
          <p:nvPr/>
        </p:nvSpPr>
        <p:spPr>
          <a:xfrm>
            <a:off x="5055082" y="2718869"/>
            <a:ext cx="1258378" cy="276999"/>
          </a:xfrm>
          <a:prstGeom prst="rect">
            <a:avLst/>
          </a:prstGeom>
          <a:noFill/>
        </p:spPr>
        <p:txBody>
          <a:bodyPr wrap="square" rtlCol="0">
            <a:spAutoFit/>
          </a:bodyPr>
          <a:lstStyle/>
          <a:p>
            <a:r>
              <a:rPr lang="sk-SK" sz="1200" dirty="0">
                <a:solidFill>
                  <a:prstClr val="black">
                    <a:alpha val="0"/>
                  </a:prstClr>
                </a:solidFill>
                <a:latin typeface="Segoe UI Variable Display" pitchFamily="2" charset="0"/>
              </a:rPr>
              <a:t>Sign in</a:t>
            </a:r>
          </a:p>
        </p:txBody>
      </p:sp>
      <p:sp>
        <p:nvSpPr>
          <p:cNvPr id="9" name="BlokTextu 18">
            <a:extLst>
              <a:ext uri="{FF2B5EF4-FFF2-40B4-BE49-F238E27FC236}">
                <a16:creationId xmlns:a16="http://schemas.microsoft.com/office/drawing/2014/main" id="{613F76CC-9990-DDBC-8409-FBB482425841}"/>
              </a:ext>
            </a:extLst>
          </p:cNvPr>
          <p:cNvSpPr txBox="1"/>
          <p:nvPr/>
        </p:nvSpPr>
        <p:spPr>
          <a:xfrm>
            <a:off x="5055082" y="3717985"/>
            <a:ext cx="1820174" cy="754053"/>
          </a:xfrm>
          <a:prstGeom prst="rect">
            <a:avLst/>
          </a:prstGeom>
          <a:noFill/>
        </p:spPr>
        <p:txBody>
          <a:bodyPr wrap="square" rtlCol="0">
            <a:spAutoFit/>
          </a:bodyPr>
          <a:lstStyle/>
          <a:p>
            <a:r>
              <a:rPr lang="sk-SK" sz="1100" dirty="0">
                <a:solidFill>
                  <a:prstClr val="black">
                    <a:alpha val="0"/>
                  </a:prstClr>
                </a:solidFill>
                <a:latin typeface="Segoe UI Variable Display" pitchFamily="2" charset="0"/>
              </a:rPr>
              <a:t>No account? </a:t>
            </a:r>
            <a:r>
              <a:rPr lang="sk-SK" sz="1100" u="sng" dirty="0">
                <a:solidFill>
                  <a:srgbClr val="0070C0">
                    <a:alpha val="0"/>
                  </a:srgbClr>
                </a:solidFill>
                <a:latin typeface="Segoe UI Variable Display" pitchFamily="2" charset="0"/>
              </a:rPr>
              <a:t>Create one!</a:t>
            </a:r>
          </a:p>
          <a:p>
            <a:endParaRPr lang="sk-SK" sz="500" u="sng" dirty="0">
              <a:solidFill>
                <a:srgbClr val="0070C0">
                  <a:alpha val="0"/>
                </a:srgbClr>
              </a:solidFill>
              <a:latin typeface="Segoe UI Variable Display" pitchFamily="2" charset="0"/>
            </a:endParaRPr>
          </a:p>
          <a:p>
            <a:r>
              <a:rPr lang="sk-SK" sz="1100" u="sng" dirty="0">
                <a:solidFill>
                  <a:srgbClr val="0070C0">
                    <a:alpha val="0"/>
                  </a:srgbClr>
                </a:solidFill>
                <a:latin typeface="Segoe UI Variable Display" pitchFamily="2" charset="0"/>
              </a:rPr>
              <a:t>Sign-in with a security key</a:t>
            </a:r>
          </a:p>
          <a:p>
            <a:endParaRPr lang="sk-SK" sz="500" u="sng" dirty="0">
              <a:solidFill>
                <a:srgbClr val="0070C0">
                  <a:alpha val="0"/>
                </a:srgbClr>
              </a:solidFill>
              <a:latin typeface="Segoe UI Variable Display" pitchFamily="2" charset="0"/>
            </a:endParaRPr>
          </a:p>
          <a:p>
            <a:r>
              <a:rPr lang="sk-SK" sz="1100" u="sng" dirty="0">
                <a:solidFill>
                  <a:srgbClr val="0070C0">
                    <a:alpha val="0"/>
                  </a:srgbClr>
                </a:solidFill>
                <a:latin typeface="Segoe UI Variable Display" pitchFamily="2" charset="0"/>
              </a:rPr>
              <a:t>Sign-in options</a:t>
            </a:r>
          </a:p>
        </p:txBody>
      </p:sp>
      <p:pic>
        <p:nvPicPr>
          <p:cNvPr id="10" name="Obrázok 19">
            <a:extLst>
              <a:ext uri="{FF2B5EF4-FFF2-40B4-BE49-F238E27FC236}">
                <a16:creationId xmlns:a16="http://schemas.microsoft.com/office/drawing/2014/main" id="{4F1E63B0-3173-B2AE-0D27-E2409FA28A7A}"/>
              </a:ext>
            </a:extLst>
          </p:cNvPr>
          <p:cNvPicPr>
            <a:picLocks noChangeAspect="1"/>
          </p:cNvPicPr>
          <p:nvPr/>
        </p:nvPicPr>
        <p:blipFill>
          <a:blip r:embed="rId13">
            <a:alphaModFix amt="0"/>
          </a:blip>
          <a:stretch>
            <a:fillRect/>
          </a:stretch>
        </p:blipFill>
        <p:spPr>
          <a:xfrm>
            <a:off x="6765864" y="3986244"/>
            <a:ext cx="218783" cy="218783"/>
          </a:xfrm>
          <a:prstGeom prst="rect">
            <a:avLst/>
          </a:prstGeom>
        </p:spPr>
      </p:pic>
    </p:spTree>
    <p:extLst>
      <p:ext uri="{BB962C8B-B14F-4D97-AF65-F5344CB8AC3E}">
        <p14:creationId xmlns:p14="http://schemas.microsoft.com/office/powerpoint/2010/main" val="3427707334"/>
      </p:ext>
    </p:extLst>
  </p:cSld>
  <p:clrMapOvr>
    <a:masterClrMapping/>
  </p:clrMapOvr>
  <mc:AlternateContent xmlns:mc="http://schemas.openxmlformats.org/markup-compatibility/2006" xmlns:p159="http://schemas.microsoft.com/office/powerpoint/2015/09/main">
    <mc:Choice Requires="p159">
      <p:transition>
        <p159:morph option="byChar"/>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pic>
        <p:nvPicPr>
          <p:cNvPr id="26" name="Google Shape;111;p18">
            <a:extLst>
              <a:ext uri="{FF2B5EF4-FFF2-40B4-BE49-F238E27FC236}">
                <a16:creationId xmlns:a16="http://schemas.microsoft.com/office/drawing/2014/main" id="{FAE2D84F-5E45-E9A1-0816-8A2CD50422F0}"/>
              </a:ext>
            </a:extLst>
          </p:cNvPr>
          <p:cNvPicPr preferRelativeResize="0"/>
          <p:nvPr/>
        </p:nvPicPr>
        <p:blipFill>
          <a:blip r:embed="rId3">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rcRect t="33709" b="33709"/>
          <a:stretch/>
        </p:blipFill>
        <p:spPr>
          <a:xfrm>
            <a:off x="2495227" y="898902"/>
            <a:ext cx="7098224" cy="4845880"/>
          </a:xfrm>
          <a:prstGeom prst="roundRect">
            <a:avLst>
              <a:gd name="adj" fmla="val 8458"/>
            </a:avLst>
          </a:prstGeom>
          <a:noFill/>
          <a:ln>
            <a:noFill/>
          </a:ln>
        </p:spPr>
      </p:pic>
      <p:sp>
        <p:nvSpPr>
          <p:cNvPr id="28" name="TextBox 27">
            <a:extLst>
              <a:ext uri="{FF2B5EF4-FFF2-40B4-BE49-F238E27FC236}">
                <a16:creationId xmlns:a16="http://schemas.microsoft.com/office/drawing/2014/main" id="{477BCFAF-288A-52D0-5962-4F3285E58EBB}"/>
              </a:ext>
            </a:extLst>
          </p:cNvPr>
          <p:cNvSpPr txBox="1"/>
          <p:nvPr/>
        </p:nvSpPr>
        <p:spPr>
          <a:xfrm>
            <a:off x="2779139" y="5410461"/>
            <a:ext cx="2597869" cy="200055"/>
          </a:xfrm>
          <a:prstGeom prst="rect">
            <a:avLst/>
          </a:prstGeom>
          <a:noFill/>
        </p:spPr>
        <p:txBody>
          <a:bodyPr wrap="square" rtlCol="0">
            <a:spAutoFit/>
          </a:bodyPr>
          <a:lstStyle/>
          <a:p>
            <a:pPr defTabSz="457200"/>
            <a:r>
              <a:rPr lang="en-US" sz="700" dirty="0">
                <a:solidFill>
                  <a:prstClr val="black"/>
                </a:solidFill>
                <a:latin typeface="Segoe UI Variable Display Semib" pitchFamily="2" charset="0"/>
                <a:ea typeface="Segoe UI Historic" panose="020B0502040204020203" pitchFamily="34" charset="0"/>
                <a:cs typeface="Segoe UI Semibold" panose="020B0702040204020203" pitchFamily="34" charset="0"/>
              </a:rPr>
              <a:t>Microsoft corporations all rights reserved</a:t>
            </a:r>
            <a:endParaRPr lang="en-CA" sz="700" dirty="0">
              <a:solidFill>
                <a:prstClr val="black"/>
              </a:solidFill>
              <a:latin typeface="Segoe UI Variable Display Semib" pitchFamily="2" charset="0"/>
              <a:ea typeface="Segoe UI Historic" panose="020B0502040204020203" pitchFamily="34" charset="0"/>
              <a:cs typeface="Segoe UI Semibold" panose="020B0702040204020203" pitchFamily="34" charset="0"/>
            </a:endParaRPr>
          </a:p>
        </p:txBody>
      </p:sp>
      <p:sp>
        <p:nvSpPr>
          <p:cNvPr id="29" name="TextBox 28">
            <a:extLst>
              <a:ext uri="{FF2B5EF4-FFF2-40B4-BE49-F238E27FC236}">
                <a16:creationId xmlns:a16="http://schemas.microsoft.com/office/drawing/2014/main" id="{E500604E-D158-E75B-1EF6-18D00BEF2166}"/>
              </a:ext>
            </a:extLst>
          </p:cNvPr>
          <p:cNvSpPr txBox="1"/>
          <p:nvPr/>
        </p:nvSpPr>
        <p:spPr>
          <a:xfrm>
            <a:off x="2676044" y="5412316"/>
            <a:ext cx="379231" cy="153888"/>
          </a:xfrm>
          <a:prstGeom prst="rect">
            <a:avLst/>
          </a:prstGeom>
          <a:noFill/>
        </p:spPr>
        <p:txBody>
          <a:bodyPr wrap="square" rtlCol="0">
            <a:spAutoFit/>
          </a:bodyPr>
          <a:lstStyle/>
          <a:p>
            <a:pPr defTabSz="457200"/>
            <a:r>
              <a:rPr lang="en-US" sz="400" dirty="0">
                <a:solidFill>
                  <a:prstClr val="black"/>
                </a:solidFill>
                <a:latin typeface="Segoe UI Variable Display Semib" pitchFamily="2" charset="0"/>
                <a:ea typeface="Segoe UI Historic" panose="020B0502040204020203" pitchFamily="34" charset="0"/>
                <a:cs typeface="Segoe UI Semibold" panose="020B0702040204020203" pitchFamily="34" charset="0"/>
              </a:rPr>
              <a:t>TM</a:t>
            </a:r>
            <a:endParaRPr lang="en-CA" sz="400" dirty="0">
              <a:solidFill>
                <a:prstClr val="black"/>
              </a:solidFill>
              <a:latin typeface="Segoe UI Variable Display Semib" pitchFamily="2" charset="0"/>
              <a:ea typeface="Segoe UI Historic" panose="020B0502040204020203" pitchFamily="34" charset="0"/>
              <a:cs typeface="Segoe UI Semibold" panose="020B0702040204020203" pitchFamily="34" charset="0"/>
            </a:endParaRPr>
          </a:p>
        </p:txBody>
      </p:sp>
      <p:pic>
        <p:nvPicPr>
          <p:cNvPr id="30" name="Picture 29">
            <a:extLst>
              <a:ext uri="{FF2B5EF4-FFF2-40B4-BE49-F238E27FC236}">
                <a16:creationId xmlns:a16="http://schemas.microsoft.com/office/drawing/2014/main" id="{8A553DF8-88C3-9C98-D459-C64371E0187C}"/>
              </a:ext>
            </a:extLst>
          </p:cNvPr>
          <p:cNvPicPr>
            <a:picLocks noChangeAspect="1"/>
          </p:cNvPicPr>
          <p:nvPr/>
        </p:nvPicPr>
        <p:blipFill>
          <a:blip r:embed="rId5">
            <a:duotone>
              <a:srgbClr val="A02B93">
                <a:shade val="45000"/>
                <a:satMod val="135000"/>
              </a:srgbClr>
              <a:prstClr val="white"/>
            </a:duotone>
            <a:extLst>
              <a:ext uri="{28A0092B-C50C-407E-A947-70E740481C1C}">
                <a14:useLocalDpi xmlns:a14="http://schemas.microsoft.com/office/drawing/2010/main" val="0"/>
              </a:ext>
            </a:extLst>
          </a:blip>
          <a:stretch>
            <a:fillRect/>
          </a:stretch>
        </p:blipFill>
        <p:spPr>
          <a:xfrm>
            <a:off x="4213613" y="1140200"/>
            <a:ext cx="1065459" cy="1068026"/>
          </a:xfrm>
          <a:prstGeom prst="rect">
            <a:avLst/>
          </a:prstGeom>
        </p:spPr>
      </p:pic>
      <p:sp>
        <p:nvSpPr>
          <p:cNvPr id="31" name="Google Shape;114;p18">
            <a:extLst>
              <a:ext uri="{FF2B5EF4-FFF2-40B4-BE49-F238E27FC236}">
                <a16:creationId xmlns:a16="http://schemas.microsoft.com/office/drawing/2014/main" id="{07B337AE-77AE-7350-DDB1-F8E017DBB37C}"/>
              </a:ext>
            </a:extLst>
          </p:cNvPr>
          <p:cNvSpPr txBox="1"/>
          <p:nvPr/>
        </p:nvSpPr>
        <p:spPr>
          <a:xfrm>
            <a:off x="5164844" y="1351047"/>
            <a:ext cx="3026481" cy="646331"/>
          </a:xfrm>
          <a:prstGeom prst="rect">
            <a:avLst/>
          </a:prstGeom>
          <a:noFill/>
          <a:ln>
            <a:noFill/>
          </a:ln>
        </p:spPr>
        <p:txBody>
          <a:bodyPr spcFirstLastPara="1" wrap="square" lIns="91425" tIns="45700" rIns="91425" bIns="45700" anchor="t" anchorCtr="0">
            <a:spAutoFit/>
          </a:bodyPr>
          <a:lstStyle/>
          <a:p>
            <a:r>
              <a:rPr lang="en-US" sz="3600" dirty="0">
                <a:solidFill>
                  <a:prstClr val="black"/>
                </a:solidFill>
                <a:latin typeface="Segoe UI" panose="020B0502040204020203" pitchFamily="34" charset="0"/>
                <a:ea typeface="Play"/>
                <a:cs typeface="Segoe UI" panose="020B0502040204020203" pitchFamily="34" charset="0"/>
                <a:sym typeface="Play"/>
              </a:rPr>
              <a:t>Windows 13</a:t>
            </a:r>
            <a:endParaRPr sz="3600" dirty="0">
              <a:solidFill>
                <a:prstClr val="black"/>
              </a:solidFill>
              <a:latin typeface="Segoe UI" panose="020B0502040204020203" pitchFamily="34" charset="0"/>
              <a:ea typeface="Play"/>
              <a:cs typeface="Segoe UI" panose="020B0502040204020203" pitchFamily="34" charset="0"/>
              <a:sym typeface="Play"/>
            </a:endParaRPr>
          </a:p>
        </p:txBody>
      </p:sp>
      <p:sp>
        <p:nvSpPr>
          <p:cNvPr id="33" name="TextBox 32">
            <a:extLst>
              <a:ext uri="{FF2B5EF4-FFF2-40B4-BE49-F238E27FC236}">
                <a16:creationId xmlns:a16="http://schemas.microsoft.com/office/drawing/2014/main" id="{973E7B92-46EB-623C-DFB9-0B9D69CCFBA9}"/>
              </a:ext>
            </a:extLst>
          </p:cNvPr>
          <p:cNvSpPr txBox="1"/>
          <p:nvPr/>
        </p:nvSpPr>
        <p:spPr>
          <a:xfrm>
            <a:off x="2779139" y="4994035"/>
            <a:ext cx="1434474" cy="276999"/>
          </a:xfrm>
          <a:prstGeom prst="rect">
            <a:avLst/>
          </a:prstGeom>
          <a:noFill/>
        </p:spPr>
        <p:txBody>
          <a:bodyPr wrap="square" rtlCol="0">
            <a:spAutoFit/>
          </a:bodyPr>
          <a:lstStyle/>
          <a:p>
            <a:r>
              <a:rPr lang="en-US" sz="1200" b="1" dirty="0">
                <a:solidFill>
                  <a:prstClr val="black"/>
                </a:solidFill>
                <a:latin typeface="Segoe UI Variable Small Semibol" pitchFamily="2" charset="0"/>
                <a:ea typeface="Segoe UI Historic" panose="020B0502040204020203" pitchFamily="34" charset="0"/>
                <a:cs typeface="Segoe UI Semibold" panose="020B0702040204020203" pitchFamily="34" charset="0"/>
              </a:rPr>
              <a:t>Repair Your PC</a:t>
            </a:r>
            <a:endParaRPr lang="en-CA" sz="1200" b="1" dirty="0">
              <a:solidFill>
                <a:prstClr val="black"/>
              </a:solidFill>
              <a:latin typeface="Segoe UI Variable Small Semibol" pitchFamily="2" charset="0"/>
              <a:ea typeface="Segoe UI Historic" panose="020B0502040204020203" pitchFamily="34" charset="0"/>
              <a:cs typeface="Segoe UI Semibold" panose="020B0702040204020203" pitchFamily="34" charset="0"/>
            </a:endParaRPr>
          </a:p>
        </p:txBody>
      </p:sp>
      <p:sp>
        <p:nvSpPr>
          <p:cNvPr id="34" name="Obdĺžnik: zaoblené rohy 7">
            <a:extLst>
              <a:ext uri="{FF2B5EF4-FFF2-40B4-BE49-F238E27FC236}">
                <a16:creationId xmlns:a16="http://schemas.microsoft.com/office/drawing/2014/main" id="{C5307A76-7147-6498-4B21-1FDFEB9AB9F1}"/>
              </a:ext>
            </a:extLst>
          </p:cNvPr>
          <p:cNvSpPr/>
          <p:nvPr/>
        </p:nvSpPr>
        <p:spPr>
          <a:xfrm>
            <a:off x="5486400" y="3153598"/>
            <a:ext cx="1484025" cy="389037"/>
          </a:xfrm>
          <a:prstGeom prst="roundRect">
            <a:avLst>
              <a:gd name="adj" fmla="val 30000"/>
            </a:avLst>
          </a:prstGeom>
          <a:solidFill>
            <a:srgbClr val="7030A0">
              <a:alpha val="70000"/>
            </a:srgb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latin typeface="Segoe UI Variable Display" pitchFamily="2" charset="0"/>
              </a:rPr>
              <a:t>Install now</a:t>
            </a:r>
            <a:endParaRPr lang="sk-SK" sz="1600" dirty="0">
              <a:latin typeface="Segoe UI Variable Display" pitchFamily="2" charset="0"/>
            </a:endParaRPr>
          </a:p>
        </p:txBody>
      </p:sp>
      <p:pic>
        <p:nvPicPr>
          <p:cNvPr id="2" name="Google Shape;161;p13" descr="Close with solid fill">
            <a:extLst>
              <a:ext uri="{FF2B5EF4-FFF2-40B4-BE49-F238E27FC236}">
                <a16:creationId xmlns:a16="http://schemas.microsoft.com/office/drawing/2014/main" id="{80F681E3-98E9-F4C1-9ABF-6E93FC18A90A}"/>
              </a:ext>
            </a:extLst>
          </p:cNvPr>
          <p:cNvPicPr preferRelativeResize="0"/>
          <p:nvPr/>
        </p:nvPicPr>
        <p:blipFill rotWithShape="1">
          <a:blip r:embed="rId6">
            <a:alphaModFix/>
          </a:blip>
          <a:srcRect/>
          <a:stretch/>
        </p:blipFill>
        <p:spPr>
          <a:xfrm>
            <a:off x="9172736" y="1015573"/>
            <a:ext cx="274311" cy="274311"/>
          </a:xfrm>
          <a:prstGeom prst="rect">
            <a:avLst/>
          </a:prstGeom>
          <a:noFill/>
          <a:ln>
            <a:noFill/>
          </a:ln>
        </p:spPr>
      </p:pic>
    </p:spTree>
    <p:extLst>
      <p:ext uri="{BB962C8B-B14F-4D97-AF65-F5344CB8AC3E}">
        <p14:creationId xmlns:p14="http://schemas.microsoft.com/office/powerpoint/2010/main" val="519055145"/>
      </p:ext>
    </p:extLst>
  </p:cSld>
  <p:clrMapOvr>
    <a:masterClrMapping/>
  </p:clrMapOvr>
  <mc:AlternateContent xmlns:mc="http://schemas.openxmlformats.org/markup-compatibility/2006" xmlns:p159="http://schemas.microsoft.com/office/powerpoint/2015/09/main">
    <mc:Choice Requires="p159">
      <p:transition>
        <p159:morph option="byChar"/>
      </p:transition>
    </mc:Choice>
    <mc:Fallback xmlns="">
      <p:transition>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pic>
        <p:nvPicPr>
          <p:cNvPr id="74" name="Picture 73">
            <a:extLst>
              <a:ext uri="{FF2B5EF4-FFF2-40B4-BE49-F238E27FC236}">
                <a16:creationId xmlns:a16="http://schemas.microsoft.com/office/drawing/2014/main" id="{9254A818-5EFE-2733-C0F6-C94318F389D1}"/>
              </a:ext>
            </a:extLst>
          </p:cNvPr>
          <p:cNvPicPr>
            <a:picLocks noChangeAspect="1"/>
          </p:cNvPicPr>
          <p:nvPr/>
        </p:nvPicPr>
        <p:blipFill>
          <a:blip r:embed="rId3">
            <a:duotone>
              <a:srgbClr val="A02B93">
                <a:shade val="45000"/>
                <a:satMod val="135000"/>
              </a:srgbClr>
              <a:prstClr val="white"/>
            </a:duotone>
            <a:extLst>
              <a:ext uri="{28A0092B-C50C-407E-A947-70E740481C1C}">
                <a14:useLocalDpi xmlns:a14="http://schemas.microsoft.com/office/drawing/2010/main" val="0"/>
              </a:ext>
            </a:extLst>
          </a:blip>
          <a:stretch>
            <a:fillRect/>
          </a:stretch>
        </p:blipFill>
        <p:spPr>
          <a:xfrm>
            <a:off x="4016793" y="49564"/>
            <a:ext cx="1020636" cy="1023095"/>
          </a:xfrm>
          <a:prstGeom prst="rect">
            <a:avLst/>
          </a:prstGeom>
        </p:spPr>
      </p:pic>
      <p:sp>
        <p:nvSpPr>
          <p:cNvPr id="75" name="TextBox 74">
            <a:extLst>
              <a:ext uri="{FF2B5EF4-FFF2-40B4-BE49-F238E27FC236}">
                <a16:creationId xmlns:a16="http://schemas.microsoft.com/office/drawing/2014/main" id="{55B4E608-0E98-4D7F-9336-D312E5E9B181}"/>
              </a:ext>
            </a:extLst>
          </p:cNvPr>
          <p:cNvSpPr txBox="1"/>
          <p:nvPr/>
        </p:nvSpPr>
        <p:spPr>
          <a:xfrm>
            <a:off x="5037429" y="268723"/>
            <a:ext cx="3526279"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Segoe UI" panose="020B0502040204020203" pitchFamily="34" charset="0"/>
                <a:ea typeface="Segoe UI Historic" panose="020B0502040204020203" pitchFamily="34" charset="0"/>
                <a:cs typeface="Segoe UI" panose="020B0502040204020203" pitchFamily="34" charset="0"/>
              </a:rPr>
              <a:t>Windows 13 2024</a:t>
            </a:r>
            <a:endParaRPr kumimoji="0" lang="en-CA" sz="3200" b="0" i="0" u="none" strike="noStrike" kern="1200" cap="none" spc="0" normalizeH="0" baseline="0" noProof="0" dirty="0">
              <a:ln>
                <a:noFill/>
              </a:ln>
              <a:solidFill>
                <a:prstClr val="black"/>
              </a:solidFill>
              <a:effectLst/>
              <a:uLnTx/>
              <a:uFillTx/>
              <a:latin typeface="Segoe UI" panose="020B0502040204020203" pitchFamily="34" charset="0"/>
              <a:ea typeface="Segoe UI Historic" panose="020B0502040204020203" pitchFamily="34" charset="0"/>
              <a:cs typeface="Segoe UI" panose="020B0502040204020203" pitchFamily="34" charset="0"/>
            </a:endParaRPr>
          </a:p>
        </p:txBody>
      </p:sp>
      <p:pic>
        <p:nvPicPr>
          <p:cNvPr id="76" name="Google Shape;111;p18">
            <a:extLst>
              <a:ext uri="{FF2B5EF4-FFF2-40B4-BE49-F238E27FC236}">
                <a16:creationId xmlns:a16="http://schemas.microsoft.com/office/drawing/2014/main" id="{82AE5DA3-408C-BC81-CF6E-17BE04288421}"/>
              </a:ext>
            </a:extLst>
          </p:cNvPr>
          <p:cNvPicPr preferRelativeResize="0"/>
          <p:nvPr/>
        </p:nvPicPr>
        <p:blipFill>
          <a:blip r:embed="rId4">
            <a:extLst>
              <a:ext uri="{BEBA8EAE-BF5A-486C-A8C5-ECC9F3942E4B}">
                <a14:imgProps xmlns:a14="http://schemas.microsoft.com/office/drawing/2010/main">
                  <a14:imgLayer r:embed="rId5">
                    <a14:imgEffect>
                      <a14:artisticBlur/>
                    </a14:imgEffect>
                  </a14:imgLayer>
                </a14:imgProps>
              </a:ext>
              <a:ext uri="{28A0092B-C50C-407E-A947-70E740481C1C}">
                <a14:useLocalDpi xmlns:a14="http://schemas.microsoft.com/office/drawing/2010/main" val="0"/>
              </a:ext>
            </a:extLst>
          </a:blip>
          <a:srcRect t="33709" b="33709"/>
          <a:stretch/>
        </p:blipFill>
        <p:spPr>
          <a:xfrm>
            <a:off x="705853" y="24426734"/>
            <a:ext cx="11053010" cy="4845880"/>
          </a:xfrm>
          <a:prstGeom prst="roundRect">
            <a:avLst>
              <a:gd name="adj" fmla="val 8458"/>
            </a:avLst>
          </a:prstGeom>
          <a:noFill/>
          <a:ln>
            <a:noFill/>
          </a:ln>
        </p:spPr>
      </p:pic>
      <p:pic>
        <p:nvPicPr>
          <p:cNvPr id="77" name="Google Shape;111;p18">
            <a:extLst>
              <a:ext uri="{FF2B5EF4-FFF2-40B4-BE49-F238E27FC236}">
                <a16:creationId xmlns:a16="http://schemas.microsoft.com/office/drawing/2014/main" id="{C5393CEB-4547-60D9-FDEE-7C0D55C17B9F}"/>
              </a:ext>
            </a:extLst>
          </p:cNvPr>
          <p:cNvPicPr preferRelativeResize="0"/>
          <p:nvPr/>
        </p:nvPicPr>
        <p:blipFill>
          <a:blip r:embed="rId4">
            <a:extLst>
              <a:ext uri="{BEBA8EAE-BF5A-486C-A8C5-ECC9F3942E4B}">
                <a14:imgProps xmlns:a14="http://schemas.microsoft.com/office/drawing/2010/main">
                  <a14:imgLayer r:embed="rId5">
                    <a14:imgEffect>
                      <a14:artisticBlur/>
                    </a14:imgEffect>
                  </a14:imgLayer>
                </a14:imgProps>
              </a:ext>
              <a:ext uri="{28A0092B-C50C-407E-A947-70E740481C1C}">
                <a14:useLocalDpi xmlns:a14="http://schemas.microsoft.com/office/drawing/2010/main" val="0"/>
              </a:ext>
            </a:extLst>
          </a:blip>
          <a:srcRect t="33709" b="33709"/>
          <a:stretch/>
        </p:blipFill>
        <p:spPr>
          <a:xfrm>
            <a:off x="705853" y="1109555"/>
            <a:ext cx="11053010" cy="4845880"/>
          </a:xfrm>
          <a:prstGeom prst="roundRect">
            <a:avLst>
              <a:gd name="adj" fmla="val 8458"/>
            </a:avLst>
          </a:prstGeom>
          <a:noFill/>
          <a:ln>
            <a:noFill/>
          </a:ln>
        </p:spPr>
      </p:pic>
      <p:pic>
        <p:nvPicPr>
          <p:cNvPr id="78" name="Obrázok 4">
            <a:extLst>
              <a:ext uri="{FF2B5EF4-FFF2-40B4-BE49-F238E27FC236}">
                <a16:creationId xmlns:a16="http://schemas.microsoft.com/office/drawing/2014/main" id="{E58326D0-1CD0-169D-BBBC-C18167A40ED7}"/>
              </a:ext>
            </a:extLst>
          </p:cNvPr>
          <p:cNvPicPr>
            <a:picLocks noChangeAspect="1"/>
          </p:cNvPicPr>
          <p:nvPr/>
        </p:nvPicPr>
        <p:blipFill>
          <a:blip r:embed="rId6"/>
          <a:stretch>
            <a:fillRect/>
          </a:stretch>
        </p:blipFill>
        <p:spPr>
          <a:xfrm>
            <a:off x="2372265" y="20720969"/>
            <a:ext cx="1570007" cy="1570007"/>
          </a:xfrm>
          <a:prstGeom prst="rect">
            <a:avLst/>
          </a:prstGeom>
        </p:spPr>
      </p:pic>
      <p:pic>
        <p:nvPicPr>
          <p:cNvPr id="79" name="Obrázok 7">
            <a:extLst>
              <a:ext uri="{FF2B5EF4-FFF2-40B4-BE49-F238E27FC236}">
                <a16:creationId xmlns:a16="http://schemas.microsoft.com/office/drawing/2014/main" id="{DFC823E5-1BEC-3420-DD95-908154F24742}"/>
              </a:ext>
            </a:extLst>
          </p:cNvPr>
          <p:cNvPicPr>
            <a:picLocks noChangeAspect="1"/>
          </p:cNvPicPr>
          <p:nvPr/>
        </p:nvPicPr>
        <p:blipFill>
          <a:blip r:embed="rId7"/>
          <a:stretch>
            <a:fillRect/>
          </a:stretch>
        </p:blipFill>
        <p:spPr>
          <a:xfrm>
            <a:off x="3157267" y="21300736"/>
            <a:ext cx="517585" cy="517585"/>
          </a:xfrm>
          <a:prstGeom prst="rect">
            <a:avLst/>
          </a:prstGeom>
        </p:spPr>
      </p:pic>
      <p:sp>
        <p:nvSpPr>
          <p:cNvPr id="80" name="BlokTextu 8">
            <a:extLst>
              <a:ext uri="{FF2B5EF4-FFF2-40B4-BE49-F238E27FC236}">
                <a16:creationId xmlns:a16="http://schemas.microsoft.com/office/drawing/2014/main" id="{4BD0EC42-2F52-7D2B-509F-B5D08D918950}"/>
              </a:ext>
            </a:extLst>
          </p:cNvPr>
          <p:cNvSpPr txBox="1"/>
          <p:nvPr/>
        </p:nvSpPr>
        <p:spPr>
          <a:xfrm>
            <a:off x="4813540" y="19508959"/>
            <a:ext cx="498606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sk-SK" sz="2400" b="0" i="0" u="none" strike="noStrike" kern="1200" cap="none" spc="0" normalizeH="0" baseline="0" noProof="0" dirty="0">
                <a:ln>
                  <a:noFill/>
                </a:ln>
                <a:solidFill>
                  <a:prstClr val="black"/>
                </a:solidFill>
                <a:effectLst/>
                <a:uLnTx/>
                <a:uFillTx/>
                <a:latin typeface="Segoe UI Variable Display" pitchFamily="2" charset="0"/>
                <a:ea typeface="+mn-ea"/>
                <a:cs typeface="+mn-cs"/>
              </a:rPr>
              <a:t>Is this the right country or region?</a:t>
            </a:r>
          </a:p>
        </p:txBody>
      </p:sp>
      <p:sp>
        <p:nvSpPr>
          <p:cNvPr id="81" name="Obdĺžnik: zaoblené rohy 9">
            <a:extLst>
              <a:ext uri="{FF2B5EF4-FFF2-40B4-BE49-F238E27FC236}">
                <a16:creationId xmlns:a16="http://schemas.microsoft.com/office/drawing/2014/main" id="{7554944E-A8EB-2915-58ED-F959AF986CA6}"/>
              </a:ext>
            </a:extLst>
          </p:cNvPr>
          <p:cNvSpPr/>
          <p:nvPr/>
        </p:nvSpPr>
        <p:spPr>
          <a:xfrm>
            <a:off x="5372196" y="20563830"/>
            <a:ext cx="3597215" cy="2447451"/>
          </a:xfrm>
          <a:prstGeom prst="roundRect">
            <a:avLst>
              <a:gd name="adj" fmla="val 7240"/>
            </a:avLst>
          </a:prstGeom>
          <a:solidFill>
            <a:sysClr val="window" lastClr="FFFFFF">
              <a:alpha val="70000"/>
            </a:sysClr>
          </a:solidFill>
          <a:ln w="1905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sk-SK" sz="1800" b="0" i="0" u="none" strike="noStrike" kern="0" cap="none" spc="0" normalizeH="0" baseline="0" noProof="0">
              <a:ln>
                <a:noFill/>
              </a:ln>
              <a:solidFill>
                <a:prstClr val="white"/>
              </a:solidFill>
              <a:effectLst/>
              <a:uLnTx/>
              <a:uFillTx/>
              <a:latin typeface="Aptos" panose="02110004020202020204"/>
              <a:ea typeface="+mn-ea"/>
              <a:cs typeface="+mn-cs"/>
            </a:endParaRPr>
          </a:p>
        </p:txBody>
      </p:sp>
      <p:pic>
        <p:nvPicPr>
          <p:cNvPr id="82" name="Obrázok 11">
            <a:extLst>
              <a:ext uri="{FF2B5EF4-FFF2-40B4-BE49-F238E27FC236}">
                <a16:creationId xmlns:a16="http://schemas.microsoft.com/office/drawing/2014/main" id="{EDF05441-4DD6-816E-E61F-1F40F4D84678}"/>
              </a:ext>
            </a:extLst>
          </p:cNvPr>
          <p:cNvPicPr>
            <a:picLocks noChangeAspect="1"/>
          </p:cNvPicPr>
          <p:nvPr/>
        </p:nvPicPr>
        <p:blipFill>
          <a:blip r:embed="rId8"/>
          <a:stretch>
            <a:fillRect/>
          </a:stretch>
        </p:blipFill>
        <p:spPr>
          <a:xfrm>
            <a:off x="5490355" y="20647284"/>
            <a:ext cx="297971" cy="297971"/>
          </a:xfrm>
          <a:prstGeom prst="rect">
            <a:avLst/>
          </a:prstGeom>
        </p:spPr>
      </p:pic>
      <p:sp>
        <p:nvSpPr>
          <p:cNvPr id="83" name="Obdĺžnik: zaoblené rohy 17">
            <a:extLst>
              <a:ext uri="{FF2B5EF4-FFF2-40B4-BE49-F238E27FC236}">
                <a16:creationId xmlns:a16="http://schemas.microsoft.com/office/drawing/2014/main" id="{65C668BF-9DF5-4316-CAE0-4D30C606CFEA}"/>
              </a:ext>
            </a:extLst>
          </p:cNvPr>
          <p:cNvSpPr/>
          <p:nvPr/>
        </p:nvSpPr>
        <p:spPr>
          <a:xfrm>
            <a:off x="5490355" y="21262418"/>
            <a:ext cx="3366362" cy="946608"/>
          </a:xfrm>
          <a:prstGeom prst="roundRect">
            <a:avLst>
              <a:gd name="adj" fmla="val 13933"/>
            </a:avLst>
          </a:prstGeom>
          <a:solidFill>
            <a:sysClr val="window" lastClr="FFFFFF">
              <a:lumMod val="85000"/>
            </a:sysClr>
          </a:solidFill>
          <a:ln w="1905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sk-SK" sz="1800" b="0" i="0" u="none" strike="noStrike" kern="0" cap="none" spc="0" normalizeH="0" baseline="0" noProof="0">
              <a:ln>
                <a:noFill/>
              </a:ln>
              <a:solidFill>
                <a:prstClr val="white"/>
              </a:solidFill>
              <a:effectLst/>
              <a:uLnTx/>
              <a:uFillTx/>
              <a:latin typeface="Aptos" panose="02110004020202020204"/>
              <a:ea typeface="+mn-ea"/>
              <a:cs typeface="+mn-cs"/>
            </a:endParaRPr>
          </a:p>
        </p:txBody>
      </p:sp>
      <p:pic>
        <p:nvPicPr>
          <p:cNvPr id="84" name="Obrázok 13">
            <a:extLst>
              <a:ext uri="{FF2B5EF4-FFF2-40B4-BE49-F238E27FC236}">
                <a16:creationId xmlns:a16="http://schemas.microsoft.com/office/drawing/2014/main" id="{1D29B268-1583-9D08-B729-AFE4703E91AC}"/>
              </a:ext>
            </a:extLst>
          </p:cNvPr>
          <p:cNvPicPr>
            <a:picLocks noChangeAspect="1"/>
          </p:cNvPicPr>
          <p:nvPr/>
        </p:nvPicPr>
        <p:blipFill>
          <a:blip r:embed="rId9"/>
          <a:stretch>
            <a:fillRect/>
          </a:stretch>
        </p:blipFill>
        <p:spPr>
          <a:xfrm>
            <a:off x="5598916" y="21257440"/>
            <a:ext cx="476250" cy="476250"/>
          </a:xfrm>
          <a:prstGeom prst="rect">
            <a:avLst/>
          </a:prstGeom>
        </p:spPr>
      </p:pic>
      <p:pic>
        <p:nvPicPr>
          <p:cNvPr id="85" name="Obrázok 15">
            <a:extLst>
              <a:ext uri="{FF2B5EF4-FFF2-40B4-BE49-F238E27FC236}">
                <a16:creationId xmlns:a16="http://schemas.microsoft.com/office/drawing/2014/main" id="{6A29A1FA-E22E-4B43-2C34-1A40C8E650B1}"/>
              </a:ext>
            </a:extLst>
          </p:cNvPr>
          <p:cNvPicPr>
            <a:picLocks noChangeAspect="1"/>
          </p:cNvPicPr>
          <p:nvPr/>
        </p:nvPicPr>
        <p:blipFill>
          <a:blip r:embed="rId10"/>
          <a:stretch>
            <a:fillRect/>
          </a:stretch>
        </p:blipFill>
        <p:spPr>
          <a:xfrm>
            <a:off x="5598916" y="22267579"/>
            <a:ext cx="476250" cy="476250"/>
          </a:xfrm>
          <a:prstGeom prst="rect">
            <a:avLst/>
          </a:prstGeom>
        </p:spPr>
      </p:pic>
      <p:sp>
        <p:nvSpPr>
          <p:cNvPr id="86" name="BlokTextu 16">
            <a:extLst>
              <a:ext uri="{FF2B5EF4-FFF2-40B4-BE49-F238E27FC236}">
                <a16:creationId xmlns:a16="http://schemas.microsoft.com/office/drawing/2014/main" id="{2E0CEE05-AF4B-84F4-6EB0-AC7A3A39A2AA}"/>
              </a:ext>
            </a:extLst>
          </p:cNvPr>
          <p:cNvSpPr txBox="1"/>
          <p:nvPr/>
        </p:nvSpPr>
        <p:spPr>
          <a:xfrm>
            <a:off x="6095999" y="21363636"/>
            <a:ext cx="1771830"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egoe UI Variable Display" pitchFamily="2" charset="0"/>
                <a:ea typeface="+mn-ea"/>
                <a:cs typeface="+mn-cs"/>
              </a:rPr>
              <a:t>English</a:t>
            </a:r>
            <a:endParaRPr kumimoji="0" lang="sk-SK" sz="1400" b="0" i="0" u="none" strike="noStrike" kern="1200" cap="none" spc="0" normalizeH="0" baseline="0" noProof="0" dirty="0">
              <a:ln>
                <a:noFill/>
              </a:ln>
              <a:solidFill>
                <a:prstClr val="black"/>
              </a:solidFill>
              <a:effectLst/>
              <a:uLnTx/>
              <a:uFillTx/>
              <a:latin typeface="Segoe UI Variable Display" pitchFamily="2" charset="0"/>
              <a:ea typeface="+mn-ea"/>
              <a:cs typeface="+mn-cs"/>
            </a:endParaRPr>
          </a:p>
        </p:txBody>
      </p:sp>
      <p:sp>
        <p:nvSpPr>
          <p:cNvPr id="87" name="BlokTextu 18">
            <a:extLst>
              <a:ext uri="{FF2B5EF4-FFF2-40B4-BE49-F238E27FC236}">
                <a16:creationId xmlns:a16="http://schemas.microsoft.com/office/drawing/2014/main" id="{2AF0C7D6-5D06-EACE-D3E9-F6C1B3E86FFB}"/>
              </a:ext>
            </a:extLst>
          </p:cNvPr>
          <p:cNvSpPr txBox="1"/>
          <p:nvPr/>
        </p:nvSpPr>
        <p:spPr>
          <a:xfrm>
            <a:off x="6095999" y="22369999"/>
            <a:ext cx="1771830"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sk-SK" sz="1400" b="0" i="0" u="none" strike="noStrike" kern="1200" cap="none" spc="0" normalizeH="0" baseline="0" noProof="0" dirty="0">
                <a:ln>
                  <a:noFill/>
                </a:ln>
                <a:solidFill>
                  <a:prstClr val="black"/>
                </a:solidFill>
                <a:effectLst/>
                <a:uLnTx/>
                <a:uFillTx/>
                <a:latin typeface="Segoe UI Variable Display" pitchFamily="2" charset="0"/>
                <a:ea typeface="+mn-ea"/>
                <a:cs typeface="+mn-cs"/>
              </a:rPr>
              <a:t>Slovenia</a:t>
            </a:r>
          </a:p>
        </p:txBody>
      </p:sp>
      <p:pic>
        <p:nvPicPr>
          <p:cNvPr id="88" name="Obrázok 20">
            <a:extLst>
              <a:ext uri="{FF2B5EF4-FFF2-40B4-BE49-F238E27FC236}">
                <a16:creationId xmlns:a16="http://schemas.microsoft.com/office/drawing/2014/main" id="{A07D33C2-CEBF-D7A8-3320-104940228AE5}"/>
              </a:ext>
            </a:extLst>
          </p:cNvPr>
          <p:cNvPicPr>
            <a:picLocks noChangeAspect="1"/>
          </p:cNvPicPr>
          <p:nvPr/>
        </p:nvPicPr>
        <p:blipFill>
          <a:blip r:embed="rId11"/>
          <a:stretch>
            <a:fillRect/>
          </a:stretch>
        </p:blipFill>
        <p:spPr>
          <a:xfrm>
            <a:off x="11118455" y="23403330"/>
            <a:ext cx="455414" cy="455414"/>
          </a:xfrm>
          <a:prstGeom prst="rect">
            <a:avLst/>
          </a:prstGeom>
        </p:spPr>
      </p:pic>
      <p:pic>
        <p:nvPicPr>
          <p:cNvPr id="89" name="Obrázok 20">
            <a:extLst>
              <a:ext uri="{FF2B5EF4-FFF2-40B4-BE49-F238E27FC236}">
                <a16:creationId xmlns:a16="http://schemas.microsoft.com/office/drawing/2014/main" id="{D56C0C8A-FF02-63B7-2008-BD5175E76EC4}"/>
              </a:ext>
            </a:extLst>
          </p:cNvPr>
          <p:cNvPicPr>
            <a:picLocks noChangeAspect="1"/>
          </p:cNvPicPr>
          <p:nvPr/>
        </p:nvPicPr>
        <p:blipFill>
          <a:blip r:embed="rId11"/>
          <a:stretch>
            <a:fillRect/>
          </a:stretch>
        </p:blipFill>
        <p:spPr>
          <a:xfrm>
            <a:off x="11118456" y="5326355"/>
            <a:ext cx="455414" cy="455414"/>
          </a:xfrm>
          <a:prstGeom prst="rect">
            <a:avLst/>
          </a:prstGeom>
        </p:spPr>
      </p:pic>
      <p:pic>
        <p:nvPicPr>
          <p:cNvPr id="90" name="Obrázok 10">
            <a:extLst>
              <a:ext uri="{FF2B5EF4-FFF2-40B4-BE49-F238E27FC236}">
                <a16:creationId xmlns:a16="http://schemas.microsoft.com/office/drawing/2014/main" id="{AA4CAEB8-5C47-2A57-956C-CE6954842847}"/>
              </a:ext>
            </a:extLst>
          </p:cNvPr>
          <p:cNvPicPr>
            <a:picLocks noChangeAspect="1"/>
          </p:cNvPicPr>
          <p:nvPr/>
        </p:nvPicPr>
        <p:blipFill>
          <a:blip r:embed="rId12"/>
          <a:stretch>
            <a:fillRect/>
          </a:stretch>
        </p:blipFill>
        <p:spPr>
          <a:xfrm>
            <a:off x="829145" y="5437715"/>
            <a:ext cx="455414" cy="455414"/>
          </a:xfrm>
          <a:prstGeom prst="rect">
            <a:avLst/>
          </a:prstGeom>
        </p:spPr>
      </p:pic>
      <p:pic>
        <p:nvPicPr>
          <p:cNvPr id="96" name="Obrázok 11">
            <a:extLst>
              <a:ext uri="{FF2B5EF4-FFF2-40B4-BE49-F238E27FC236}">
                <a16:creationId xmlns:a16="http://schemas.microsoft.com/office/drawing/2014/main" id="{37C489FC-6160-DB61-5FAB-F9CCFF559C1A}"/>
              </a:ext>
            </a:extLst>
          </p:cNvPr>
          <p:cNvPicPr>
            <a:picLocks noChangeAspect="1"/>
          </p:cNvPicPr>
          <p:nvPr/>
        </p:nvPicPr>
        <p:blipFill>
          <a:blip r:embed="rId13"/>
          <a:stretch>
            <a:fillRect/>
          </a:stretch>
        </p:blipFill>
        <p:spPr>
          <a:xfrm>
            <a:off x="11118455" y="1167014"/>
            <a:ext cx="300139" cy="300139"/>
          </a:xfrm>
          <a:prstGeom prst="rect">
            <a:avLst/>
          </a:prstGeom>
        </p:spPr>
      </p:pic>
      <p:pic>
        <p:nvPicPr>
          <p:cNvPr id="2" name="Obrázok 2">
            <a:extLst>
              <a:ext uri="{FF2B5EF4-FFF2-40B4-BE49-F238E27FC236}">
                <a16:creationId xmlns:a16="http://schemas.microsoft.com/office/drawing/2014/main" id="{CB18FFC3-1727-90DE-9E07-B4AF1450DECC}"/>
              </a:ext>
            </a:extLst>
          </p:cNvPr>
          <p:cNvPicPr>
            <a:picLocks noChangeAspect="1"/>
          </p:cNvPicPr>
          <p:nvPr/>
        </p:nvPicPr>
        <p:blipFill>
          <a:blip r:embed="rId14"/>
          <a:stretch>
            <a:fillRect/>
          </a:stretch>
        </p:blipFill>
        <p:spPr>
          <a:xfrm rot="20620824">
            <a:off x="2205750" y="3055318"/>
            <a:ext cx="747360" cy="747360"/>
          </a:xfrm>
          <a:prstGeom prst="rect">
            <a:avLst/>
          </a:prstGeom>
        </p:spPr>
      </p:pic>
      <p:pic>
        <p:nvPicPr>
          <p:cNvPr id="3" name="Obrázok 7">
            <a:extLst>
              <a:ext uri="{FF2B5EF4-FFF2-40B4-BE49-F238E27FC236}">
                <a16:creationId xmlns:a16="http://schemas.microsoft.com/office/drawing/2014/main" id="{773AE1D6-2F05-74DD-2278-09A49B78CCB2}"/>
              </a:ext>
            </a:extLst>
          </p:cNvPr>
          <p:cNvPicPr>
            <a:picLocks noChangeAspect="1"/>
          </p:cNvPicPr>
          <p:nvPr/>
        </p:nvPicPr>
        <p:blipFill>
          <a:blip r:embed="rId15"/>
          <a:stretch>
            <a:fillRect/>
          </a:stretch>
        </p:blipFill>
        <p:spPr>
          <a:xfrm rot="1286322">
            <a:off x="3838885" y="3065097"/>
            <a:ext cx="673112" cy="673112"/>
          </a:xfrm>
          <a:prstGeom prst="rect">
            <a:avLst/>
          </a:prstGeom>
        </p:spPr>
      </p:pic>
      <p:pic>
        <p:nvPicPr>
          <p:cNvPr id="4" name="Obrázok 4">
            <a:extLst>
              <a:ext uri="{FF2B5EF4-FFF2-40B4-BE49-F238E27FC236}">
                <a16:creationId xmlns:a16="http://schemas.microsoft.com/office/drawing/2014/main" id="{C9C21A30-1287-0904-AEC4-4B6B3BD2A30F}"/>
              </a:ext>
            </a:extLst>
          </p:cNvPr>
          <p:cNvPicPr>
            <a:picLocks noChangeAspect="1"/>
          </p:cNvPicPr>
          <p:nvPr/>
        </p:nvPicPr>
        <p:blipFill>
          <a:blip r:embed="rId16"/>
          <a:stretch>
            <a:fillRect/>
          </a:stretch>
        </p:blipFill>
        <p:spPr>
          <a:xfrm>
            <a:off x="2725948" y="2799811"/>
            <a:ext cx="1258378" cy="1258378"/>
          </a:xfrm>
          <a:prstGeom prst="rect">
            <a:avLst/>
          </a:prstGeom>
        </p:spPr>
      </p:pic>
      <p:pic>
        <p:nvPicPr>
          <p:cNvPr id="5" name="Picture 2">
            <a:extLst>
              <a:ext uri="{FF2B5EF4-FFF2-40B4-BE49-F238E27FC236}">
                <a16:creationId xmlns:a16="http://schemas.microsoft.com/office/drawing/2014/main" id="{5E35C5D9-E17E-C1F4-D05F-C593BB0D887F}"/>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5357004" y="2291553"/>
            <a:ext cx="1173192" cy="249762"/>
          </a:xfrm>
          <a:prstGeom prst="rect">
            <a:avLst/>
          </a:prstGeom>
          <a:noFill/>
          <a:extLst>
            <a:ext uri="{909E8E84-426E-40DD-AFC4-6F175D3DCCD1}">
              <a14:hiddenFill xmlns:a14="http://schemas.microsoft.com/office/drawing/2010/main">
                <a:solidFill>
                  <a:srgbClr val="FFFFFF"/>
                </a:solidFill>
              </a14:hiddenFill>
            </a:ext>
          </a:extLst>
        </p:spPr>
      </p:pic>
      <p:pic>
        <p:nvPicPr>
          <p:cNvPr id="6" name="Obrázok 1" descr="Obrázok, na ktorom je dizajn&#10;&#10; Automaticky generovaný popis s nízkou spoľahlivosťou">
            <a:extLst>
              <a:ext uri="{FF2B5EF4-FFF2-40B4-BE49-F238E27FC236}">
                <a16:creationId xmlns:a16="http://schemas.microsoft.com/office/drawing/2014/main" id="{47857F27-7D56-528F-26D3-E903F16E718B}"/>
              </a:ext>
            </a:extLst>
          </p:cNvPr>
          <p:cNvPicPr>
            <a:picLocks noChangeAspect="1"/>
          </p:cNvPicPr>
          <p:nvPr/>
        </p:nvPicPr>
        <p:blipFill>
          <a:blip r:embed="rId18">
            <a:alphaModFix amt="0"/>
            <a:extLst>
              <a:ext uri="{28A0092B-C50C-407E-A947-70E740481C1C}">
                <a14:useLocalDpi xmlns:a14="http://schemas.microsoft.com/office/drawing/2010/main" val="0"/>
              </a:ext>
            </a:extLst>
          </a:blip>
          <a:stretch>
            <a:fillRect/>
          </a:stretch>
        </p:blipFill>
        <p:spPr>
          <a:xfrm>
            <a:off x="5727937" y="3373754"/>
            <a:ext cx="2637103" cy="364320"/>
          </a:xfrm>
          <a:prstGeom prst="rect">
            <a:avLst/>
          </a:prstGeom>
        </p:spPr>
      </p:pic>
      <p:sp>
        <p:nvSpPr>
          <p:cNvPr id="7" name="BlokTextu 3">
            <a:extLst>
              <a:ext uri="{FF2B5EF4-FFF2-40B4-BE49-F238E27FC236}">
                <a16:creationId xmlns:a16="http://schemas.microsoft.com/office/drawing/2014/main" id="{EF00A9BD-3068-D869-E933-AAF30DEE19C0}"/>
              </a:ext>
            </a:extLst>
          </p:cNvPr>
          <p:cNvSpPr txBox="1"/>
          <p:nvPr/>
        </p:nvSpPr>
        <p:spPr>
          <a:xfrm>
            <a:off x="5736563" y="3003534"/>
            <a:ext cx="1258378" cy="276999"/>
          </a:xfrm>
          <a:prstGeom prst="rect">
            <a:avLst/>
          </a:prstGeom>
          <a:noFill/>
        </p:spPr>
        <p:txBody>
          <a:bodyPr wrap="square" rtlCol="0">
            <a:spAutoFit/>
          </a:bodyPr>
          <a:lstStyle/>
          <a:p>
            <a:r>
              <a:rPr lang="sk-SK" sz="1200" dirty="0">
                <a:solidFill>
                  <a:schemeClr val="tx1">
                    <a:alpha val="0"/>
                  </a:schemeClr>
                </a:solidFill>
                <a:latin typeface="Segoe UI Variable Display" pitchFamily="2" charset="0"/>
              </a:rPr>
              <a:t>Enter Password</a:t>
            </a:r>
          </a:p>
        </p:txBody>
      </p:sp>
      <p:sp>
        <p:nvSpPr>
          <p:cNvPr id="8" name="BlokTextu 5">
            <a:extLst>
              <a:ext uri="{FF2B5EF4-FFF2-40B4-BE49-F238E27FC236}">
                <a16:creationId xmlns:a16="http://schemas.microsoft.com/office/drawing/2014/main" id="{76834FD5-7E3C-5B10-9E5B-2DF20AE0836D}"/>
              </a:ext>
            </a:extLst>
          </p:cNvPr>
          <p:cNvSpPr txBox="1"/>
          <p:nvPr/>
        </p:nvSpPr>
        <p:spPr>
          <a:xfrm>
            <a:off x="5736562" y="4002650"/>
            <a:ext cx="3278039" cy="507831"/>
          </a:xfrm>
          <a:prstGeom prst="rect">
            <a:avLst/>
          </a:prstGeom>
          <a:noFill/>
        </p:spPr>
        <p:txBody>
          <a:bodyPr wrap="square" rtlCol="0">
            <a:spAutoFit/>
          </a:bodyPr>
          <a:lstStyle/>
          <a:p>
            <a:r>
              <a:rPr lang="sk-SK" sz="1100" u="sng" dirty="0">
                <a:solidFill>
                  <a:srgbClr val="0070C0">
                    <a:alpha val="0"/>
                  </a:srgbClr>
                </a:solidFill>
                <a:latin typeface="Segoe UI Variable Display" pitchFamily="2" charset="0"/>
              </a:rPr>
              <a:t>Forgot password?</a:t>
            </a:r>
          </a:p>
          <a:p>
            <a:endParaRPr lang="sk-SK" sz="500" u="sng" dirty="0">
              <a:solidFill>
                <a:srgbClr val="0070C0">
                  <a:alpha val="0"/>
                </a:srgbClr>
              </a:solidFill>
              <a:latin typeface="Segoe UI Variable Display" pitchFamily="2" charset="0"/>
            </a:endParaRPr>
          </a:p>
          <a:p>
            <a:r>
              <a:rPr lang="sk-SK" sz="1100" u="sng" dirty="0">
                <a:solidFill>
                  <a:srgbClr val="0070C0">
                    <a:alpha val="0"/>
                  </a:srgbClr>
                </a:solidFill>
                <a:latin typeface="Segoe UI Variable Display" pitchFamily="2" charset="0"/>
              </a:rPr>
              <a:t>Email code to windows.videa@gmail.com</a:t>
            </a:r>
          </a:p>
        </p:txBody>
      </p:sp>
      <p:sp>
        <p:nvSpPr>
          <p:cNvPr id="9" name="BlokTextu 12">
            <a:extLst>
              <a:ext uri="{FF2B5EF4-FFF2-40B4-BE49-F238E27FC236}">
                <a16:creationId xmlns:a16="http://schemas.microsoft.com/office/drawing/2014/main" id="{AC0DCEAC-5DD4-CD32-2578-D7FB9F0C3C16}"/>
              </a:ext>
            </a:extLst>
          </p:cNvPr>
          <p:cNvSpPr txBox="1"/>
          <p:nvPr/>
        </p:nvSpPr>
        <p:spPr>
          <a:xfrm>
            <a:off x="5926338" y="2726090"/>
            <a:ext cx="1846053" cy="246221"/>
          </a:xfrm>
          <a:prstGeom prst="rect">
            <a:avLst/>
          </a:prstGeom>
          <a:noFill/>
        </p:spPr>
        <p:txBody>
          <a:bodyPr wrap="square" rtlCol="0">
            <a:spAutoFit/>
          </a:bodyPr>
          <a:lstStyle/>
          <a:p>
            <a:r>
              <a:rPr lang="sk-SK" sz="1000" dirty="0">
                <a:solidFill>
                  <a:schemeClr val="tx1">
                    <a:alpha val="0"/>
                  </a:schemeClr>
                </a:solidFill>
                <a:latin typeface="Segoe UI Variable Display" pitchFamily="2" charset="0"/>
              </a:rPr>
              <a:t>windows.videa@gmail.com</a:t>
            </a:r>
          </a:p>
        </p:txBody>
      </p:sp>
      <p:pic>
        <p:nvPicPr>
          <p:cNvPr id="10" name="Grafický objekt 13" descr="Znak ^ smerujúci doľava výplň plnou farbou">
            <a:extLst>
              <a:ext uri="{FF2B5EF4-FFF2-40B4-BE49-F238E27FC236}">
                <a16:creationId xmlns:a16="http://schemas.microsoft.com/office/drawing/2014/main" id="{FECC1E0A-A83E-FE10-7DF5-8F76345847AD}"/>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5756976" y="2732087"/>
            <a:ext cx="235731" cy="235731"/>
          </a:xfrm>
          <a:prstGeom prst="rect">
            <a:avLst/>
          </a:prstGeom>
        </p:spPr>
      </p:pic>
      <p:sp>
        <p:nvSpPr>
          <p:cNvPr id="11" name="BlokTextu 8">
            <a:extLst>
              <a:ext uri="{FF2B5EF4-FFF2-40B4-BE49-F238E27FC236}">
                <a16:creationId xmlns:a16="http://schemas.microsoft.com/office/drawing/2014/main" id="{DA420D91-E378-8640-C8BD-38CCCBFE14DD}"/>
              </a:ext>
            </a:extLst>
          </p:cNvPr>
          <p:cNvSpPr txBox="1"/>
          <p:nvPr/>
        </p:nvSpPr>
        <p:spPr>
          <a:xfrm>
            <a:off x="4813540" y="1431986"/>
            <a:ext cx="4986068" cy="461665"/>
          </a:xfrm>
          <a:prstGeom prst="rect">
            <a:avLst/>
          </a:prstGeom>
          <a:noFill/>
        </p:spPr>
        <p:txBody>
          <a:bodyPr wrap="square" rtlCol="0">
            <a:spAutoFit/>
          </a:bodyPr>
          <a:lstStyle/>
          <a:p>
            <a:r>
              <a:rPr lang="sk-SK" sz="2400" dirty="0">
                <a:solidFill>
                  <a:prstClr val="black"/>
                </a:solidFill>
                <a:latin typeface="Segoe UI Variable Display" pitchFamily="2" charset="0"/>
              </a:rPr>
              <a:t>Sign in with a Microsoft account</a:t>
            </a:r>
          </a:p>
        </p:txBody>
      </p:sp>
    </p:spTree>
    <p:extLst>
      <p:ext uri="{BB962C8B-B14F-4D97-AF65-F5344CB8AC3E}">
        <p14:creationId xmlns:p14="http://schemas.microsoft.com/office/powerpoint/2010/main" val="804436801"/>
      </p:ext>
    </p:extLst>
  </p:cSld>
  <p:clrMapOvr>
    <a:masterClrMapping/>
  </p:clrMapOvr>
  <mc:AlternateContent xmlns:mc="http://schemas.openxmlformats.org/markup-compatibility/2006" xmlns:p159="http://schemas.microsoft.com/office/powerpoint/2015/09/main">
    <mc:Choice Requires="p159">
      <p:transition>
        <p159:morph option="byChar"/>
      </p:transition>
    </mc:Choice>
    <mc:Fallback xmlns="">
      <p:transition>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pic>
        <p:nvPicPr>
          <p:cNvPr id="74" name="Picture 73">
            <a:extLst>
              <a:ext uri="{FF2B5EF4-FFF2-40B4-BE49-F238E27FC236}">
                <a16:creationId xmlns:a16="http://schemas.microsoft.com/office/drawing/2014/main" id="{9254A818-5EFE-2733-C0F6-C94318F389D1}"/>
              </a:ext>
            </a:extLst>
          </p:cNvPr>
          <p:cNvPicPr>
            <a:picLocks noChangeAspect="1"/>
          </p:cNvPicPr>
          <p:nvPr/>
        </p:nvPicPr>
        <p:blipFill>
          <a:blip r:embed="rId3">
            <a:duotone>
              <a:srgbClr val="A02B93">
                <a:shade val="45000"/>
                <a:satMod val="135000"/>
              </a:srgbClr>
              <a:prstClr val="white"/>
            </a:duotone>
            <a:extLst>
              <a:ext uri="{28A0092B-C50C-407E-A947-70E740481C1C}">
                <a14:useLocalDpi xmlns:a14="http://schemas.microsoft.com/office/drawing/2010/main" val="0"/>
              </a:ext>
            </a:extLst>
          </a:blip>
          <a:stretch>
            <a:fillRect/>
          </a:stretch>
        </p:blipFill>
        <p:spPr>
          <a:xfrm>
            <a:off x="4016793" y="49564"/>
            <a:ext cx="1020636" cy="1023095"/>
          </a:xfrm>
          <a:prstGeom prst="rect">
            <a:avLst/>
          </a:prstGeom>
        </p:spPr>
      </p:pic>
      <p:sp>
        <p:nvSpPr>
          <p:cNvPr id="75" name="TextBox 74">
            <a:extLst>
              <a:ext uri="{FF2B5EF4-FFF2-40B4-BE49-F238E27FC236}">
                <a16:creationId xmlns:a16="http://schemas.microsoft.com/office/drawing/2014/main" id="{55B4E608-0E98-4D7F-9336-D312E5E9B181}"/>
              </a:ext>
            </a:extLst>
          </p:cNvPr>
          <p:cNvSpPr txBox="1"/>
          <p:nvPr/>
        </p:nvSpPr>
        <p:spPr>
          <a:xfrm>
            <a:off x="5037429" y="268723"/>
            <a:ext cx="3526279"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Segoe UI" panose="020B0502040204020203" pitchFamily="34" charset="0"/>
                <a:ea typeface="Segoe UI Historic" panose="020B0502040204020203" pitchFamily="34" charset="0"/>
                <a:cs typeface="Segoe UI" panose="020B0502040204020203" pitchFamily="34" charset="0"/>
              </a:rPr>
              <a:t>Windows 13 2024</a:t>
            </a:r>
            <a:endParaRPr kumimoji="0" lang="en-CA" sz="3200" b="0" i="0" u="none" strike="noStrike" kern="1200" cap="none" spc="0" normalizeH="0" baseline="0" noProof="0" dirty="0">
              <a:ln>
                <a:noFill/>
              </a:ln>
              <a:solidFill>
                <a:prstClr val="black"/>
              </a:solidFill>
              <a:effectLst/>
              <a:uLnTx/>
              <a:uFillTx/>
              <a:latin typeface="Segoe UI" panose="020B0502040204020203" pitchFamily="34" charset="0"/>
              <a:ea typeface="Segoe UI Historic" panose="020B0502040204020203" pitchFamily="34" charset="0"/>
              <a:cs typeface="Segoe UI" panose="020B0502040204020203" pitchFamily="34" charset="0"/>
            </a:endParaRPr>
          </a:p>
        </p:txBody>
      </p:sp>
      <p:pic>
        <p:nvPicPr>
          <p:cNvPr id="76" name="Google Shape;111;p18">
            <a:extLst>
              <a:ext uri="{FF2B5EF4-FFF2-40B4-BE49-F238E27FC236}">
                <a16:creationId xmlns:a16="http://schemas.microsoft.com/office/drawing/2014/main" id="{82AE5DA3-408C-BC81-CF6E-17BE04288421}"/>
              </a:ext>
            </a:extLst>
          </p:cNvPr>
          <p:cNvPicPr preferRelativeResize="0"/>
          <p:nvPr/>
        </p:nvPicPr>
        <p:blipFill>
          <a:blip r:embed="rId4">
            <a:extLst>
              <a:ext uri="{BEBA8EAE-BF5A-486C-A8C5-ECC9F3942E4B}">
                <a14:imgProps xmlns:a14="http://schemas.microsoft.com/office/drawing/2010/main">
                  <a14:imgLayer r:embed="rId5">
                    <a14:imgEffect>
                      <a14:artisticBlur/>
                    </a14:imgEffect>
                  </a14:imgLayer>
                </a14:imgProps>
              </a:ext>
              <a:ext uri="{28A0092B-C50C-407E-A947-70E740481C1C}">
                <a14:useLocalDpi xmlns:a14="http://schemas.microsoft.com/office/drawing/2010/main" val="0"/>
              </a:ext>
            </a:extLst>
          </a:blip>
          <a:srcRect t="33709" b="33709"/>
          <a:stretch/>
        </p:blipFill>
        <p:spPr>
          <a:xfrm>
            <a:off x="705853" y="24426734"/>
            <a:ext cx="11053010" cy="4845880"/>
          </a:xfrm>
          <a:prstGeom prst="roundRect">
            <a:avLst>
              <a:gd name="adj" fmla="val 8458"/>
            </a:avLst>
          </a:prstGeom>
          <a:noFill/>
          <a:ln>
            <a:noFill/>
          </a:ln>
        </p:spPr>
      </p:pic>
      <p:pic>
        <p:nvPicPr>
          <p:cNvPr id="77" name="Google Shape;111;p18">
            <a:extLst>
              <a:ext uri="{FF2B5EF4-FFF2-40B4-BE49-F238E27FC236}">
                <a16:creationId xmlns:a16="http://schemas.microsoft.com/office/drawing/2014/main" id="{C5393CEB-4547-60D9-FDEE-7C0D55C17B9F}"/>
              </a:ext>
            </a:extLst>
          </p:cNvPr>
          <p:cNvPicPr preferRelativeResize="0"/>
          <p:nvPr/>
        </p:nvPicPr>
        <p:blipFill>
          <a:blip r:embed="rId4">
            <a:extLst>
              <a:ext uri="{BEBA8EAE-BF5A-486C-A8C5-ECC9F3942E4B}">
                <a14:imgProps xmlns:a14="http://schemas.microsoft.com/office/drawing/2010/main">
                  <a14:imgLayer r:embed="rId5">
                    <a14:imgEffect>
                      <a14:artisticBlur/>
                    </a14:imgEffect>
                  </a14:imgLayer>
                </a14:imgProps>
              </a:ext>
              <a:ext uri="{28A0092B-C50C-407E-A947-70E740481C1C}">
                <a14:useLocalDpi xmlns:a14="http://schemas.microsoft.com/office/drawing/2010/main" val="0"/>
              </a:ext>
            </a:extLst>
          </a:blip>
          <a:srcRect t="33709" b="33709"/>
          <a:stretch/>
        </p:blipFill>
        <p:spPr>
          <a:xfrm>
            <a:off x="705853" y="1109555"/>
            <a:ext cx="11053010" cy="4845880"/>
          </a:xfrm>
          <a:prstGeom prst="roundRect">
            <a:avLst>
              <a:gd name="adj" fmla="val 8458"/>
            </a:avLst>
          </a:prstGeom>
          <a:noFill/>
          <a:ln>
            <a:noFill/>
          </a:ln>
        </p:spPr>
      </p:pic>
      <p:pic>
        <p:nvPicPr>
          <p:cNvPr id="78" name="Obrázok 4">
            <a:extLst>
              <a:ext uri="{FF2B5EF4-FFF2-40B4-BE49-F238E27FC236}">
                <a16:creationId xmlns:a16="http://schemas.microsoft.com/office/drawing/2014/main" id="{E58326D0-1CD0-169D-BBBC-C18167A40ED7}"/>
              </a:ext>
            </a:extLst>
          </p:cNvPr>
          <p:cNvPicPr>
            <a:picLocks noChangeAspect="1"/>
          </p:cNvPicPr>
          <p:nvPr/>
        </p:nvPicPr>
        <p:blipFill>
          <a:blip r:embed="rId6"/>
          <a:stretch>
            <a:fillRect/>
          </a:stretch>
        </p:blipFill>
        <p:spPr>
          <a:xfrm>
            <a:off x="2372265" y="20720969"/>
            <a:ext cx="1570007" cy="1570007"/>
          </a:xfrm>
          <a:prstGeom prst="rect">
            <a:avLst/>
          </a:prstGeom>
        </p:spPr>
      </p:pic>
      <p:pic>
        <p:nvPicPr>
          <p:cNvPr id="79" name="Obrázok 7">
            <a:extLst>
              <a:ext uri="{FF2B5EF4-FFF2-40B4-BE49-F238E27FC236}">
                <a16:creationId xmlns:a16="http://schemas.microsoft.com/office/drawing/2014/main" id="{DFC823E5-1BEC-3420-DD95-908154F24742}"/>
              </a:ext>
            </a:extLst>
          </p:cNvPr>
          <p:cNvPicPr>
            <a:picLocks noChangeAspect="1"/>
          </p:cNvPicPr>
          <p:nvPr/>
        </p:nvPicPr>
        <p:blipFill>
          <a:blip r:embed="rId7"/>
          <a:stretch>
            <a:fillRect/>
          </a:stretch>
        </p:blipFill>
        <p:spPr>
          <a:xfrm>
            <a:off x="3157267" y="21300736"/>
            <a:ext cx="517585" cy="517585"/>
          </a:xfrm>
          <a:prstGeom prst="rect">
            <a:avLst/>
          </a:prstGeom>
        </p:spPr>
      </p:pic>
      <p:sp>
        <p:nvSpPr>
          <p:cNvPr id="80" name="BlokTextu 8">
            <a:extLst>
              <a:ext uri="{FF2B5EF4-FFF2-40B4-BE49-F238E27FC236}">
                <a16:creationId xmlns:a16="http://schemas.microsoft.com/office/drawing/2014/main" id="{4BD0EC42-2F52-7D2B-509F-B5D08D918950}"/>
              </a:ext>
            </a:extLst>
          </p:cNvPr>
          <p:cNvSpPr txBox="1"/>
          <p:nvPr/>
        </p:nvSpPr>
        <p:spPr>
          <a:xfrm>
            <a:off x="4813540" y="19508959"/>
            <a:ext cx="498606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sk-SK" sz="2400" b="0" i="0" u="none" strike="noStrike" kern="1200" cap="none" spc="0" normalizeH="0" baseline="0" noProof="0" dirty="0">
                <a:ln>
                  <a:noFill/>
                </a:ln>
                <a:solidFill>
                  <a:prstClr val="black"/>
                </a:solidFill>
                <a:effectLst/>
                <a:uLnTx/>
                <a:uFillTx/>
                <a:latin typeface="Segoe UI Variable Display" pitchFamily="2" charset="0"/>
                <a:ea typeface="+mn-ea"/>
                <a:cs typeface="+mn-cs"/>
              </a:rPr>
              <a:t>Is this the right country or region?</a:t>
            </a:r>
          </a:p>
        </p:txBody>
      </p:sp>
      <p:sp>
        <p:nvSpPr>
          <p:cNvPr id="81" name="Obdĺžnik: zaoblené rohy 9">
            <a:extLst>
              <a:ext uri="{FF2B5EF4-FFF2-40B4-BE49-F238E27FC236}">
                <a16:creationId xmlns:a16="http://schemas.microsoft.com/office/drawing/2014/main" id="{7554944E-A8EB-2915-58ED-F959AF986CA6}"/>
              </a:ext>
            </a:extLst>
          </p:cNvPr>
          <p:cNvSpPr/>
          <p:nvPr/>
        </p:nvSpPr>
        <p:spPr>
          <a:xfrm>
            <a:off x="5372196" y="20563830"/>
            <a:ext cx="3597215" cy="2447451"/>
          </a:xfrm>
          <a:prstGeom prst="roundRect">
            <a:avLst>
              <a:gd name="adj" fmla="val 7240"/>
            </a:avLst>
          </a:prstGeom>
          <a:solidFill>
            <a:sysClr val="window" lastClr="FFFFFF">
              <a:alpha val="70000"/>
            </a:sysClr>
          </a:solidFill>
          <a:ln w="1905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sk-SK" sz="1800" b="0" i="0" u="none" strike="noStrike" kern="0" cap="none" spc="0" normalizeH="0" baseline="0" noProof="0">
              <a:ln>
                <a:noFill/>
              </a:ln>
              <a:solidFill>
                <a:prstClr val="white"/>
              </a:solidFill>
              <a:effectLst/>
              <a:uLnTx/>
              <a:uFillTx/>
              <a:latin typeface="Aptos" panose="02110004020202020204"/>
              <a:ea typeface="+mn-ea"/>
              <a:cs typeface="+mn-cs"/>
            </a:endParaRPr>
          </a:p>
        </p:txBody>
      </p:sp>
      <p:pic>
        <p:nvPicPr>
          <p:cNvPr id="82" name="Obrázok 11">
            <a:extLst>
              <a:ext uri="{FF2B5EF4-FFF2-40B4-BE49-F238E27FC236}">
                <a16:creationId xmlns:a16="http://schemas.microsoft.com/office/drawing/2014/main" id="{EDF05441-4DD6-816E-E61F-1F40F4D84678}"/>
              </a:ext>
            </a:extLst>
          </p:cNvPr>
          <p:cNvPicPr>
            <a:picLocks noChangeAspect="1"/>
          </p:cNvPicPr>
          <p:nvPr/>
        </p:nvPicPr>
        <p:blipFill>
          <a:blip r:embed="rId8"/>
          <a:stretch>
            <a:fillRect/>
          </a:stretch>
        </p:blipFill>
        <p:spPr>
          <a:xfrm>
            <a:off x="5490355" y="20647284"/>
            <a:ext cx="297971" cy="297971"/>
          </a:xfrm>
          <a:prstGeom prst="rect">
            <a:avLst/>
          </a:prstGeom>
        </p:spPr>
      </p:pic>
      <p:sp>
        <p:nvSpPr>
          <p:cNvPr id="83" name="Obdĺžnik: zaoblené rohy 17">
            <a:extLst>
              <a:ext uri="{FF2B5EF4-FFF2-40B4-BE49-F238E27FC236}">
                <a16:creationId xmlns:a16="http://schemas.microsoft.com/office/drawing/2014/main" id="{65C668BF-9DF5-4316-CAE0-4D30C606CFEA}"/>
              </a:ext>
            </a:extLst>
          </p:cNvPr>
          <p:cNvSpPr/>
          <p:nvPr/>
        </p:nvSpPr>
        <p:spPr>
          <a:xfrm>
            <a:off x="5490355" y="21262418"/>
            <a:ext cx="3366362" cy="946608"/>
          </a:xfrm>
          <a:prstGeom prst="roundRect">
            <a:avLst>
              <a:gd name="adj" fmla="val 13933"/>
            </a:avLst>
          </a:prstGeom>
          <a:solidFill>
            <a:sysClr val="window" lastClr="FFFFFF">
              <a:lumMod val="85000"/>
            </a:sysClr>
          </a:solidFill>
          <a:ln w="1905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sk-SK" sz="1800" b="0" i="0" u="none" strike="noStrike" kern="0" cap="none" spc="0" normalizeH="0" baseline="0" noProof="0">
              <a:ln>
                <a:noFill/>
              </a:ln>
              <a:solidFill>
                <a:prstClr val="white"/>
              </a:solidFill>
              <a:effectLst/>
              <a:uLnTx/>
              <a:uFillTx/>
              <a:latin typeface="Aptos" panose="02110004020202020204"/>
              <a:ea typeface="+mn-ea"/>
              <a:cs typeface="+mn-cs"/>
            </a:endParaRPr>
          </a:p>
        </p:txBody>
      </p:sp>
      <p:pic>
        <p:nvPicPr>
          <p:cNvPr id="84" name="Obrázok 13">
            <a:extLst>
              <a:ext uri="{FF2B5EF4-FFF2-40B4-BE49-F238E27FC236}">
                <a16:creationId xmlns:a16="http://schemas.microsoft.com/office/drawing/2014/main" id="{1D29B268-1583-9D08-B729-AFE4703E91AC}"/>
              </a:ext>
            </a:extLst>
          </p:cNvPr>
          <p:cNvPicPr>
            <a:picLocks noChangeAspect="1"/>
          </p:cNvPicPr>
          <p:nvPr/>
        </p:nvPicPr>
        <p:blipFill>
          <a:blip r:embed="rId9"/>
          <a:stretch>
            <a:fillRect/>
          </a:stretch>
        </p:blipFill>
        <p:spPr>
          <a:xfrm>
            <a:off x="5598916" y="21257440"/>
            <a:ext cx="476250" cy="476250"/>
          </a:xfrm>
          <a:prstGeom prst="rect">
            <a:avLst/>
          </a:prstGeom>
        </p:spPr>
      </p:pic>
      <p:pic>
        <p:nvPicPr>
          <p:cNvPr id="85" name="Obrázok 15">
            <a:extLst>
              <a:ext uri="{FF2B5EF4-FFF2-40B4-BE49-F238E27FC236}">
                <a16:creationId xmlns:a16="http://schemas.microsoft.com/office/drawing/2014/main" id="{6A29A1FA-E22E-4B43-2C34-1A40C8E650B1}"/>
              </a:ext>
            </a:extLst>
          </p:cNvPr>
          <p:cNvPicPr>
            <a:picLocks noChangeAspect="1"/>
          </p:cNvPicPr>
          <p:nvPr/>
        </p:nvPicPr>
        <p:blipFill>
          <a:blip r:embed="rId10"/>
          <a:stretch>
            <a:fillRect/>
          </a:stretch>
        </p:blipFill>
        <p:spPr>
          <a:xfrm>
            <a:off x="5598916" y="22267579"/>
            <a:ext cx="476250" cy="476250"/>
          </a:xfrm>
          <a:prstGeom prst="rect">
            <a:avLst/>
          </a:prstGeom>
        </p:spPr>
      </p:pic>
      <p:sp>
        <p:nvSpPr>
          <p:cNvPr id="86" name="BlokTextu 16">
            <a:extLst>
              <a:ext uri="{FF2B5EF4-FFF2-40B4-BE49-F238E27FC236}">
                <a16:creationId xmlns:a16="http://schemas.microsoft.com/office/drawing/2014/main" id="{2E0CEE05-AF4B-84F4-6EB0-AC7A3A39A2AA}"/>
              </a:ext>
            </a:extLst>
          </p:cNvPr>
          <p:cNvSpPr txBox="1"/>
          <p:nvPr/>
        </p:nvSpPr>
        <p:spPr>
          <a:xfrm>
            <a:off x="6095999" y="21363636"/>
            <a:ext cx="1771830"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egoe UI Variable Display" pitchFamily="2" charset="0"/>
                <a:ea typeface="+mn-ea"/>
                <a:cs typeface="+mn-cs"/>
              </a:rPr>
              <a:t>English</a:t>
            </a:r>
            <a:endParaRPr kumimoji="0" lang="sk-SK" sz="1400" b="0" i="0" u="none" strike="noStrike" kern="1200" cap="none" spc="0" normalizeH="0" baseline="0" noProof="0" dirty="0">
              <a:ln>
                <a:noFill/>
              </a:ln>
              <a:solidFill>
                <a:prstClr val="black"/>
              </a:solidFill>
              <a:effectLst/>
              <a:uLnTx/>
              <a:uFillTx/>
              <a:latin typeface="Segoe UI Variable Display" pitchFamily="2" charset="0"/>
              <a:ea typeface="+mn-ea"/>
              <a:cs typeface="+mn-cs"/>
            </a:endParaRPr>
          </a:p>
        </p:txBody>
      </p:sp>
      <p:sp>
        <p:nvSpPr>
          <p:cNvPr id="87" name="BlokTextu 18">
            <a:extLst>
              <a:ext uri="{FF2B5EF4-FFF2-40B4-BE49-F238E27FC236}">
                <a16:creationId xmlns:a16="http://schemas.microsoft.com/office/drawing/2014/main" id="{2AF0C7D6-5D06-EACE-D3E9-F6C1B3E86FFB}"/>
              </a:ext>
            </a:extLst>
          </p:cNvPr>
          <p:cNvSpPr txBox="1"/>
          <p:nvPr/>
        </p:nvSpPr>
        <p:spPr>
          <a:xfrm>
            <a:off x="6095999" y="22369999"/>
            <a:ext cx="1771830"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sk-SK" sz="1400" b="0" i="0" u="none" strike="noStrike" kern="1200" cap="none" spc="0" normalizeH="0" baseline="0" noProof="0" dirty="0">
                <a:ln>
                  <a:noFill/>
                </a:ln>
                <a:solidFill>
                  <a:prstClr val="black"/>
                </a:solidFill>
                <a:effectLst/>
                <a:uLnTx/>
                <a:uFillTx/>
                <a:latin typeface="Segoe UI Variable Display" pitchFamily="2" charset="0"/>
                <a:ea typeface="+mn-ea"/>
                <a:cs typeface="+mn-cs"/>
              </a:rPr>
              <a:t>Slovenia</a:t>
            </a:r>
          </a:p>
        </p:txBody>
      </p:sp>
      <p:pic>
        <p:nvPicPr>
          <p:cNvPr id="88" name="Obrázok 20">
            <a:extLst>
              <a:ext uri="{FF2B5EF4-FFF2-40B4-BE49-F238E27FC236}">
                <a16:creationId xmlns:a16="http://schemas.microsoft.com/office/drawing/2014/main" id="{A07D33C2-CEBF-D7A8-3320-104940228AE5}"/>
              </a:ext>
            </a:extLst>
          </p:cNvPr>
          <p:cNvPicPr>
            <a:picLocks noChangeAspect="1"/>
          </p:cNvPicPr>
          <p:nvPr/>
        </p:nvPicPr>
        <p:blipFill>
          <a:blip r:embed="rId11"/>
          <a:stretch>
            <a:fillRect/>
          </a:stretch>
        </p:blipFill>
        <p:spPr>
          <a:xfrm>
            <a:off x="11118455" y="23403330"/>
            <a:ext cx="455414" cy="455414"/>
          </a:xfrm>
          <a:prstGeom prst="rect">
            <a:avLst/>
          </a:prstGeom>
        </p:spPr>
      </p:pic>
      <p:pic>
        <p:nvPicPr>
          <p:cNvPr id="89" name="Obrázok 20">
            <a:extLst>
              <a:ext uri="{FF2B5EF4-FFF2-40B4-BE49-F238E27FC236}">
                <a16:creationId xmlns:a16="http://schemas.microsoft.com/office/drawing/2014/main" id="{D56C0C8A-FF02-63B7-2008-BD5175E76EC4}"/>
              </a:ext>
            </a:extLst>
          </p:cNvPr>
          <p:cNvPicPr>
            <a:picLocks noChangeAspect="1"/>
          </p:cNvPicPr>
          <p:nvPr/>
        </p:nvPicPr>
        <p:blipFill>
          <a:blip r:embed="rId11"/>
          <a:stretch>
            <a:fillRect/>
          </a:stretch>
        </p:blipFill>
        <p:spPr>
          <a:xfrm>
            <a:off x="11118456" y="5326355"/>
            <a:ext cx="455414" cy="455414"/>
          </a:xfrm>
          <a:prstGeom prst="rect">
            <a:avLst/>
          </a:prstGeom>
        </p:spPr>
      </p:pic>
      <p:pic>
        <p:nvPicPr>
          <p:cNvPr id="90" name="Obrázok 10">
            <a:extLst>
              <a:ext uri="{FF2B5EF4-FFF2-40B4-BE49-F238E27FC236}">
                <a16:creationId xmlns:a16="http://schemas.microsoft.com/office/drawing/2014/main" id="{AA4CAEB8-5C47-2A57-956C-CE6954842847}"/>
              </a:ext>
            </a:extLst>
          </p:cNvPr>
          <p:cNvPicPr>
            <a:picLocks noChangeAspect="1"/>
          </p:cNvPicPr>
          <p:nvPr/>
        </p:nvPicPr>
        <p:blipFill>
          <a:blip r:embed="rId12"/>
          <a:stretch>
            <a:fillRect/>
          </a:stretch>
        </p:blipFill>
        <p:spPr>
          <a:xfrm>
            <a:off x="829145" y="5437715"/>
            <a:ext cx="455414" cy="455414"/>
          </a:xfrm>
          <a:prstGeom prst="rect">
            <a:avLst/>
          </a:prstGeom>
        </p:spPr>
      </p:pic>
      <p:pic>
        <p:nvPicPr>
          <p:cNvPr id="96" name="Obrázok 11">
            <a:extLst>
              <a:ext uri="{FF2B5EF4-FFF2-40B4-BE49-F238E27FC236}">
                <a16:creationId xmlns:a16="http://schemas.microsoft.com/office/drawing/2014/main" id="{37C489FC-6160-DB61-5FAB-F9CCFF559C1A}"/>
              </a:ext>
            </a:extLst>
          </p:cNvPr>
          <p:cNvPicPr>
            <a:picLocks noChangeAspect="1"/>
          </p:cNvPicPr>
          <p:nvPr/>
        </p:nvPicPr>
        <p:blipFill>
          <a:blip r:embed="rId13"/>
          <a:stretch>
            <a:fillRect/>
          </a:stretch>
        </p:blipFill>
        <p:spPr>
          <a:xfrm>
            <a:off x="11118455" y="1167014"/>
            <a:ext cx="300139" cy="300139"/>
          </a:xfrm>
          <a:prstGeom prst="rect">
            <a:avLst/>
          </a:prstGeom>
        </p:spPr>
      </p:pic>
      <p:pic>
        <p:nvPicPr>
          <p:cNvPr id="2" name="Obrázok 2">
            <a:extLst>
              <a:ext uri="{FF2B5EF4-FFF2-40B4-BE49-F238E27FC236}">
                <a16:creationId xmlns:a16="http://schemas.microsoft.com/office/drawing/2014/main" id="{D70B19E9-8451-5727-AFFF-D14D45C95FD5}"/>
              </a:ext>
            </a:extLst>
          </p:cNvPr>
          <p:cNvPicPr>
            <a:picLocks noChangeAspect="1"/>
          </p:cNvPicPr>
          <p:nvPr/>
        </p:nvPicPr>
        <p:blipFill>
          <a:blip r:embed="rId14"/>
          <a:stretch>
            <a:fillRect/>
          </a:stretch>
        </p:blipFill>
        <p:spPr>
          <a:xfrm rot="20620824">
            <a:off x="2205750" y="3055318"/>
            <a:ext cx="747360" cy="747360"/>
          </a:xfrm>
          <a:prstGeom prst="rect">
            <a:avLst/>
          </a:prstGeom>
        </p:spPr>
      </p:pic>
      <p:pic>
        <p:nvPicPr>
          <p:cNvPr id="3" name="Obrázok 7">
            <a:extLst>
              <a:ext uri="{FF2B5EF4-FFF2-40B4-BE49-F238E27FC236}">
                <a16:creationId xmlns:a16="http://schemas.microsoft.com/office/drawing/2014/main" id="{74C4AD8F-F2A6-153B-A343-BBF97762CE66}"/>
              </a:ext>
            </a:extLst>
          </p:cNvPr>
          <p:cNvPicPr>
            <a:picLocks noChangeAspect="1"/>
          </p:cNvPicPr>
          <p:nvPr/>
        </p:nvPicPr>
        <p:blipFill>
          <a:blip r:embed="rId15"/>
          <a:stretch>
            <a:fillRect/>
          </a:stretch>
        </p:blipFill>
        <p:spPr>
          <a:xfrm rot="1286322">
            <a:off x="3838885" y="3065097"/>
            <a:ext cx="673112" cy="673112"/>
          </a:xfrm>
          <a:prstGeom prst="rect">
            <a:avLst/>
          </a:prstGeom>
        </p:spPr>
      </p:pic>
      <p:pic>
        <p:nvPicPr>
          <p:cNvPr id="4" name="Obrázok 4">
            <a:extLst>
              <a:ext uri="{FF2B5EF4-FFF2-40B4-BE49-F238E27FC236}">
                <a16:creationId xmlns:a16="http://schemas.microsoft.com/office/drawing/2014/main" id="{BF347221-90D3-6F76-3441-D63819B4D30F}"/>
              </a:ext>
            </a:extLst>
          </p:cNvPr>
          <p:cNvPicPr>
            <a:picLocks noChangeAspect="1"/>
          </p:cNvPicPr>
          <p:nvPr/>
        </p:nvPicPr>
        <p:blipFill>
          <a:blip r:embed="rId16"/>
          <a:stretch>
            <a:fillRect/>
          </a:stretch>
        </p:blipFill>
        <p:spPr>
          <a:xfrm>
            <a:off x="2725948" y="2799811"/>
            <a:ext cx="1258378" cy="1258378"/>
          </a:xfrm>
          <a:prstGeom prst="rect">
            <a:avLst/>
          </a:prstGeom>
        </p:spPr>
      </p:pic>
      <p:pic>
        <p:nvPicPr>
          <p:cNvPr id="5" name="Picture 2">
            <a:extLst>
              <a:ext uri="{FF2B5EF4-FFF2-40B4-BE49-F238E27FC236}">
                <a16:creationId xmlns:a16="http://schemas.microsoft.com/office/drawing/2014/main" id="{82F7781E-2D23-0D96-EDB3-D8D6EA903B06}"/>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5357004" y="2291553"/>
            <a:ext cx="1173192" cy="249762"/>
          </a:xfrm>
          <a:prstGeom prst="rect">
            <a:avLst/>
          </a:prstGeom>
          <a:noFill/>
          <a:extLst>
            <a:ext uri="{909E8E84-426E-40DD-AFC4-6F175D3DCCD1}">
              <a14:hiddenFill xmlns:a14="http://schemas.microsoft.com/office/drawing/2010/main">
                <a:solidFill>
                  <a:srgbClr val="FFFFFF"/>
                </a:solidFill>
              </a14:hiddenFill>
            </a:ext>
          </a:extLst>
        </p:spPr>
      </p:pic>
      <p:pic>
        <p:nvPicPr>
          <p:cNvPr id="6" name="Obrázok 1" descr="Obrázok, na ktorom je dizajn&#10;&#10; Automaticky generovaný popis s nízkou spoľahlivosťou">
            <a:extLst>
              <a:ext uri="{FF2B5EF4-FFF2-40B4-BE49-F238E27FC236}">
                <a16:creationId xmlns:a16="http://schemas.microsoft.com/office/drawing/2014/main" id="{53A61AD3-6E0F-BB5A-3595-E454F371137D}"/>
              </a:ext>
            </a:extLst>
          </p:cNvPr>
          <p:cNvPicPr>
            <a:picLocks noChangeAspect="1"/>
          </p:cNvPicPr>
          <p:nvPr/>
        </p:nvPicPr>
        <p:blipFill>
          <a:blip r:embed="rId18">
            <a:alphaModFix amt="72000"/>
            <a:extLst>
              <a:ext uri="{28A0092B-C50C-407E-A947-70E740481C1C}">
                <a14:useLocalDpi xmlns:a14="http://schemas.microsoft.com/office/drawing/2010/main" val="0"/>
              </a:ext>
            </a:extLst>
          </a:blip>
          <a:stretch>
            <a:fillRect/>
          </a:stretch>
        </p:blipFill>
        <p:spPr>
          <a:xfrm>
            <a:off x="5357004" y="3373754"/>
            <a:ext cx="2637103" cy="364320"/>
          </a:xfrm>
          <a:prstGeom prst="rect">
            <a:avLst/>
          </a:prstGeom>
        </p:spPr>
      </p:pic>
      <p:sp>
        <p:nvSpPr>
          <p:cNvPr id="7" name="BlokTextu 3">
            <a:extLst>
              <a:ext uri="{FF2B5EF4-FFF2-40B4-BE49-F238E27FC236}">
                <a16:creationId xmlns:a16="http://schemas.microsoft.com/office/drawing/2014/main" id="{59854514-2739-1B42-63C1-5AE6F2B0628D}"/>
              </a:ext>
            </a:extLst>
          </p:cNvPr>
          <p:cNvSpPr txBox="1"/>
          <p:nvPr/>
        </p:nvSpPr>
        <p:spPr>
          <a:xfrm>
            <a:off x="5365630" y="3003534"/>
            <a:ext cx="1258378" cy="276999"/>
          </a:xfrm>
          <a:prstGeom prst="rect">
            <a:avLst/>
          </a:prstGeom>
          <a:noFill/>
        </p:spPr>
        <p:txBody>
          <a:bodyPr wrap="square" rtlCol="0">
            <a:spAutoFit/>
          </a:bodyPr>
          <a:lstStyle/>
          <a:p>
            <a:r>
              <a:rPr lang="sk-SK" sz="1200" dirty="0">
                <a:latin typeface="Segoe UI Variable Display" pitchFamily="2" charset="0"/>
              </a:rPr>
              <a:t>Enter Password</a:t>
            </a:r>
          </a:p>
        </p:txBody>
      </p:sp>
      <p:sp>
        <p:nvSpPr>
          <p:cNvPr id="8" name="BlokTextu 5">
            <a:extLst>
              <a:ext uri="{FF2B5EF4-FFF2-40B4-BE49-F238E27FC236}">
                <a16:creationId xmlns:a16="http://schemas.microsoft.com/office/drawing/2014/main" id="{C8EAAC1D-F80A-8CC8-1F18-3B82CBD27D0F}"/>
              </a:ext>
            </a:extLst>
          </p:cNvPr>
          <p:cNvSpPr txBox="1"/>
          <p:nvPr/>
        </p:nvSpPr>
        <p:spPr>
          <a:xfrm>
            <a:off x="5365629" y="4002650"/>
            <a:ext cx="3278039" cy="507831"/>
          </a:xfrm>
          <a:prstGeom prst="rect">
            <a:avLst/>
          </a:prstGeom>
          <a:noFill/>
        </p:spPr>
        <p:txBody>
          <a:bodyPr wrap="square" rtlCol="0">
            <a:spAutoFit/>
          </a:bodyPr>
          <a:lstStyle/>
          <a:p>
            <a:r>
              <a:rPr lang="sk-SK" sz="1100" u="sng" dirty="0">
                <a:solidFill>
                  <a:srgbClr val="0070C0"/>
                </a:solidFill>
                <a:latin typeface="Segoe UI Variable Display" pitchFamily="2" charset="0"/>
              </a:rPr>
              <a:t>Forgot password?</a:t>
            </a:r>
          </a:p>
          <a:p>
            <a:endParaRPr lang="sk-SK" sz="500" u="sng" dirty="0">
              <a:solidFill>
                <a:srgbClr val="0070C0"/>
              </a:solidFill>
              <a:latin typeface="Segoe UI Variable Display" pitchFamily="2" charset="0"/>
            </a:endParaRPr>
          </a:p>
          <a:p>
            <a:r>
              <a:rPr lang="sk-SK" sz="1100" u="sng" dirty="0">
                <a:solidFill>
                  <a:srgbClr val="0070C0"/>
                </a:solidFill>
                <a:latin typeface="Segoe UI Variable Display" pitchFamily="2" charset="0"/>
              </a:rPr>
              <a:t>Email code to windows.videa@gmail.com</a:t>
            </a:r>
          </a:p>
        </p:txBody>
      </p:sp>
      <p:sp>
        <p:nvSpPr>
          <p:cNvPr id="9" name="BlokTextu 9">
            <a:extLst>
              <a:ext uri="{FF2B5EF4-FFF2-40B4-BE49-F238E27FC236}">
                <a16:creationId xmlns:a16="http://schemas.microsoft.com/office/drawing/2014/main" id="{3AEFF13A-3BBF-5ADF-B01E-142DB881964F}"/>
              </a:ext>
            </a:extLst>
          </p:cNvPr>
          <p:cNvSpPr txBox="1"/>
          <p:nvPr/>
        </p:nvSpPr>
        <p:spPr>
          <a:xfrm>
            <a:off x="5365630" y="3399632"/>
            <a:ext cx="2225615" cy="276999"/>
          </a:xfrm>
          <a:prstGeom prst="rect">
            <a:avLst/>
          </a:prstGeom>
          <a:noFill/>
        </p:spPr>
        <p:txBody>
          <a:bodyPr wrap="square" rtlCol="0">
            <a:spAutoFit/>
          </a:bodyPr>
          <a:lstStyle/>
          <a:p>
            <a:r>
              <a:rPr lang="en-US" sz="1200" dirty="0">
                <a:latin typeface="Segoe UI Variable Display" pitchFamily="2" charset="0"/>
              </a:rPr>
              <a:t>**********</a:t>
            </a:r>
            <a:endParaRPr lang="sk-SK" sz="1200" dirty="0">
              <a:latin typeface="Segoe UI Variable Display" pitchFamily="2" charset="0"/>
            </a:endParaRPr>
          </a:p>
        </p:txBody>
      </p:sp>
      <p:sp>
        <p:nvSpPr>
          <p:cNvPr id="10" name="BlokTextu 12">
            <a:extLst>
              <a:ext uri="{FF2B5EF4-FFF2-40B4-BE49-F238E27FC236}">
                <a16:creationId xmlns:a16="http://schemas.microsoft.com/office/drawing/2014/main" id="{3ADDC058-F752-00D5-FB07-B49F34E768E0}"/>
              </a:ext>
            </a:extLst>
          </p:cNvPr>
          <p:cNvSpPr txBox="1"/>
          <p:nvPr/>
        </p:nvSpPr>
        <p:spPr>
          <a:xfrm>
            <a:off x="5555405" y="2726090"/>
            <a:ext cx="2637103" cy="246221"/>
          </a:xfrm>
          <a:prstGeom prst="rect">
            <a:avLst/>
          </a:prstGeom>
          <a:noFill/>
        </p:spPr>
        <p:txBody>
          <a:bodyPr wrap="square" rtlCol="0">
            <a:spAutoFit/>
          </a:bodyPr>
          <a:lstStyle/>
          <a:p>
            <a:r>
              <a:rPr lang="en-US" sz="1000" dirty="0">
                <a:latin typeface="Segoe UI Variable Display" pitchFamily="2" charset="0"/>
              </a:rPr>
              <a:t>marwanmohammedahamed40@gmailcom</a:t>
            </a:r>
            <a:endParaRPr lang="sk-SK" sz="1000" dirty="0">
              <a:latin typeface="Segoe UI Variable Display" pitchFamily="2" charset="0"/>
            </a:endParaRPr>
          </a:p>
        </p:txBody>
      </p:sp>
      <p:pic>
        <p:nvPicPr>
          <p:cNvPr id="11" name="Grafický objekt 15" descr="Znak ^ smerujúci doľava výplň plnou farbou">
            <a:extLst>
              <a:ext uri="{FF2B5EF4-FFF2-40B4-BE49-F238E27FC236}">
                <a16:creationId xmlns:a16="http://schemas.microsoft.com/office/drawing/2014/main" id="{0E3EC65E-113C-E2FB-931E-502DCC2FB2FF}"/>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5386043" y="2732087"/>
            <a:ext cx="235731" cy="235731"/>
          </a:xfrm>
          <a:prstGeom prst="rect">
            <a:avLst/>
          </a:prstGeom>
        </p:spPr>
      </p:pic>
      <p:sp>
        <p:nvSpPr>
          <p:cNvPr id="12" name="BlokTextu 8">
            <a:extLst>
              <a:ext uri="{FF2B5EF4-FFF2-40B4-BE49-F238E27FC236}">
                <a16:creationId xmlns:a16="http://schemas.microsoft.com/office/drawing/2014/main" id="{2FC578D3-556A-DAE4-106A-684318348390}"/>
              </a:ext>
            </a:extLst>
          </p:cNvPr>
          <p:cNvSpPr txBox="1"/>
          <p:nvPr/>
        </p:nvSpPr>
        <p:spPr>
          <a:xfrm>
            <a:off x="4813540" y="1431986"/>
            <a:ext cx="4986068" cy="461665"/>
          </a:xfrm>
          <a:prstGeom prst="rect">
            <a:avLst/>
          </a:prstGeom>
          <a:noFill/>
        </p:spPr>
        <p:txBody>
          <a:bodyPr wrap="square" rtlCol="0">
            <a:spAutoFit/>
          </a:bodyPr>
          <a:lstStyle/>
          <a:p>
            <a:r>
              <a:rPr lang="sk-SK" sz="2400" dirty="0">
                <a:solidFill>
                  <a:prstClr val="black"/>
                </a:solidFill>
                <a:latin typeface="Segoe UI Variable Display" pitchFamily="2" charset="0"/>
              </a:rPr>
              <a:t>Sign in with a Microsoft account</a:t>
            </a:r>
          </a:p>
        </p:txBody>
      </p:sp>
    </p:spTree>
    <p:extLst>
      <p:ext uri="{BB962C8B-B14F-4D97-AF65-F5344CB8AC3E}">
        <p14:creationId xmlns:p14="http://schemas.microsoft.com/office/powerpoint/2010/main" val="1272025383"/>
      </p:ext>
    </p:extLst>
  </p:cSld>
  <p:clrMapOvr>
    <a:masterClrMapping/>
  </p:clrMapOvr>
  <mc:AlternateContent xmlns:mc="http://schemas.openxmlformats.org/markup-compatibility/2006" xmlns:p159="http://schemas.microsoft.com/office/powerpoint/2015/09/main">
    <mc:Choice Requires="p159">
      <p:transition>
        <p159:morph option="byChar"/>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lt">
                                    <p:tmAbs val="200"/>
                                  </p:iterate>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7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60000"/>
            <a:lum/>
          </a:blip>
          <a:srcRect/>
          <a:stretch>
            <a:fillRect t="-9000" b="-9000"/>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E990F4-7164-110E-7417-98B5E85EACD9}"/>
              </a:ext>
            </a:extLst>
          </p:cNvPr>
          <p:cNvPicPr>
            <a:picLocks noChangeAspect="1"/>
          </p:cNvPicPr>
          <p:nvPr/>
        </p:nvPicPr>
        <p:blipFill>
          <a:blip r:embed="rId3">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4016793" y="49564"/>
            <a:ext cx="1020636" cy="1023095"/>
          </a:xfrm>
          <a:prstGeom prst="rect">
            <a:avLst/>
          </a:prstGeom>
        </p:spPr>
      </p:pic>
      <p:sp>
        <p:nvSpPr>
          <p:cNvPr id="2" name="TextBox 1">
            <a:extLst>
              <a:ext uri="{FF2B5EF4-FFF2-40B4-BE49-F238E27FC236}">
                <a16:creationId xmlns:a16="http://schemas.microsoft.com/office/drawing/2014/main" id="{D41A48F6-1035-6F4A-9A3E-D9E4FD2D3945}"/>
              </a:ext>
            </a:extLst>
          </p:cNvPr>
          <p:cNvSpPr txBox="1"/>
          <p:nvPr/>
        </p:nvSpPr>
        <p:spPr>
          <a:xfrm>
            <a:off x="5037429" y="268723"/>
            <a:ext cx="3526279"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Segoe UI" panose="020B0502040204020203" pitchFamily="34" charset="0"/>
                <a:ea typeface="Segoe UI Historic" panose="020B0502040204020203" pitchFamily="34" charset="0"/>
                <a:cs typeface="Segoe UI" panose="020B0502040204020203" pitchFamily="34" charset="0"/>
              </a:rPr>
              <a:t>Windows 13 2024</a:t>
            </a:r>
            <a:endParaRPr kumimoji="0" lang="en-CA" sz="3200" b="0" i="0" u="none" strike="noStrike" kern="1200" cap="none" spc="0" normalizeH="0" baseline="0" noProof="0" dirty="0">
              <a:ln>
                <a:noFill/>
              </a:ln>
              <a:solidFill>
                <a:prstClr val="black"/>
              </a:solidFill>
              <a:effectLst/>
              <a:uLnTx/>
              <a:uFillTx/>
              <a:latin typeface="Segoe UI" panose="020B0502040204020203" pitchFamily="34" charset="0"/>
              <a:ea typeface="Segoe UI Historic" panose="020B0502040204020203" pitchFamily="34" charset="0"/>
              <a:cs typeface="Segoe UI" panose="020B0502040204020203" pitchFamily="34" charset="0"/>
            </a:endParaRPr>
          </a:p>
        </p:txBody>
      </p:sp>
      <p:pic>
        <p:nvPicPr>
          <p:cNvPr id="4" name="Google Shape;111;p18">
            <a:extLst>
              <a:ext uri="{FF2B5EF4-FFF2-40B4-BE49-F238E27FC236}">
                <a16:creationId xmlns:a16="http://schemas.microsoft.com/office/drawing/2014/main" id="{964DE606-48BC-10F9-58D8-CC839802971B}"/>
              </a:ext>
            </a:extLst>
          </p:cNvPr>
          <p:cNvPicPr preferRelativeResize="0"/>
          <p:nvPr/>
        </p:nvPicPr>
        <p:blipFill>
          <a:blip r:embed="rId4">
            <a:extLst>
              <a:ext uri="{BEBA8EAE-BF5A-486C-A8C5-ECC9F3942E4B}">
                <a14:imgProps xmlns:a14="http://schemas.microsoft.com/office/drawing/2010/main">
                  <a14:imgLayer r:embed="rId5">
                    <a14:imgEffect>
                      <a14:artisticBlur/>
                    </a14:imgEffect>
                  </a14:imgLayer>
                </a14:imgProps>
              </a:ext>
              <a:ext uri="{28A0092B-C50C-407E-A947-70E740481C1C}">
                <a14:useLocalDpi xmlns:a14="http://schemas.microsoft.com/office/drawing/2010/main" val="0"/>
              </a:ext>
            </a:extLst>
          </a:blip>
          <a:srcRect t="33709" b="33709"/>
          <a:stretch/>
        </p:blipFill>
        <p:spPr>
          <a:xfrm>
            <a:off x="705853" y="24426734"/>
            <a:ext cx="11053010" cy="4845880"/>
          </a:xfrm>
          <a:prstGeom prst="roundRect">
            <a:avLst>
              <a:gd name="adj" fmla="val 8458"/>
            </a:avLst>
          </a:prstGeom>
          <a:noFill/>
          <a:ln>
            <a:noFill/>
          </a:ln>
        </p:spPr>
      </p:pic>
      <p:pic>
        <p:nvPicPr>
          <p:cNvPr id="5" name="Google Shape;111;p18">
            <a:extLst>
              <a:ext uri="{FF2B5EF4-FFF2-40B4-BE49-F238E27FC236}">
                <a16:creationId xmlns:a16="http://schemas.microsoft.com/office/drawing/2014/main" id="{24A700D1-7524-7056-625E-8B50E959CEEA}"/>
              </a:ext>
            </a:extLst>
          </p:cNvPr>
          <p:cNvPicPr preferRelativeResize="0"/>
          <p:nvPr/>
        </p:nvPicPr>
        <p:blipFill>
          <a:blip r:embed="rId4">
            <a:extLst>
              <a:ext uri="{BEBA8EAE-BF5A-486C-A8C5-ECC9F3942E4B}">
                <a14:imgProps xmlns:a14="http://schemas.microsoft.com/office/drawing/2010/main">
                  <a14:imgLayer r:embed="rId5">
                    <a14:imgEffect>
                      <a14:artisticBlur/>
                    </a14:imgEffect>
                  </a14:imgLayer>
                </a14:imgProps>
              </a:ext>
              <a:ext uri="{28A0092B-C50C-407E-A947-70E740481C1C}">
                <a14:useLocalDpi xmlns:a14="http://schemas.microsoft.com/office/drawing/2010/main" val="0"/>
              </a:ext>
            </a:extLst>
          </a:blip>
          <a:srcRect t="33709" b="33709"/>
          <a:stretch/>
        </p:blipFill>
        <p:spPr>
          <a:xfrm>
            <a:off x="705853" y="1109555"/>
            <a:ext cx="11053010" cy="4845880"/>
          </a:xfrm>
          <a:prstGeom prst="roundRect">
            <a:avLst>
              <a:gd name="adj" fmla="val 8458"/>
            </a:avLst>
          </a:prstGeom>
          <a:noFill/>
          <a:ln>
            <a:noFill/>
          </a:ln>
        </p:spPr>
      </p:pic>
      <p:pic>
        <p:nvPicPr>
          <p:cNvPr id="6" name="Obrázok 4">
            <a:extLst>
              <a:ext uri="{FF2B5EF4-FFF2-40B4-BE49-F238E27FC236}">
                <a16:creationId xmlns:a16="http://schemas.microsoft.com/office/drawing/2014/main" id="{76BE835C-F667-7745-67F2-897B9F571D2B}"/>
              </a:ext>
            </a:extLst>
          </p:cNvPr>
          <p:cNvPicPr>
            <a:picLocks noChangeAspect="1"/>
          </p:cNvPicPr>
          <p:nvPr/>
        </p:nvPicPr>
        <p:blipFill>
          <a:blip r:embed="rId6"/>
          <a:stretch>
            <a:fillRect/>
          </a:stretch>
        </p:blipFill>
        <p:spPr>
          <a:xfrm>
            <a:off x="2372265" y="20720969"/>
            <a:ext cx="1570007" cy="1570007"/>
          </a:xfrm>
          <a:prstGeom prst="rect">
            <a:avLst/>
          </a:prstGeom>
        </p:spPr>
      </p:pic>
      <p:pic>
        <p:nvPicPr>
          <p:cNvPr id="7" name="Obrázok 7">
            <a:extLst>
              <a:ext uri="{FF2B5EF4-FFF2-40B4-BE49-F238E27FC236}">
                <a16:creationId xmlns:a16="http://schemas.microsoft.com/office/drawing/2014/main" id="{5D21B1E5-DA68-2B7D-E259-40E8583F9118}"/>
              </a:ext>
            </a:extLst>
          </p:cNvPr>
          <p:cNvPicPr>
            <a:picLocks noChangeAspect="1"/>
          </p:cNvPicPr>
          <p:nvPr/>
        </p:nvPicPr>
        <p:blipFill>
          <a:blip r:embed="rId7"/>
          <a:stretch>
            <a:fillRect/>
          </a:stretch>
        </p:blipFill>
        <p:spPr>
          <a:xfrm>
            <a:off x="3157267" y="21300736"/>
            <a:ext cx="517585" cy="517585"/>
          </a:xfrm>
          <a:prstGeom prst="rect">
            <a:avLst/>
          </a:prstGeom>
        </p:spPr>
      </p:pic>
      <p:sp>
        <p:nvSpPr>
          <p:cNvPr id="8" name="BlokTextu 8">
            <a:extLst>
              <a:ext uri="{FF2B5EF4-FFF2-40B4-BE49-F238E27FC236}">
                <a16:creationId xmlns:a16="http://schemas.microsoft.com/office/drawing/2014/main" id="{193D9127-5FEB-6384-B3EC-2DED42736C97}"/>
              </a:ext>
            </a:extLst>
          </p:cNvPr>
          <p:cNvSpPr txBox="1"/>
          <p:nvPr/>
        </p:nvSpPr>
        <p:spPr>
          <a:xfrm>
            <a:off x="4813540" y="19508959"/>
            <a:ext cx="498606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sk-SK" sz="2400" b="0" i="0" u="none" strike="noStrike" kern="1200" cap="none" spc="0" normalizeH="0" baseline="0" noProof="0" dirty="0">
                <a:ln>
                  <a:noFill/>
                </a:ln>
                <a:solidFill>
                  <a:prstClr val="black"/>
                </a:solidFill>
                <a:effectLst/>
                <a:uLnTx/>
                <a:uFillTx/>
                <a:latin typeface="Segoe UI Variable Display" pitchFamily="2" charset="0"/>
                <a:ea typeface="+mn-ea"/>
                <a:cs typeface="+mn-cs"/>
              </a:rPr>
              <a:t>Is this the right country or region?</a:t>
            </a:r>
          </a:p>
        </p:txBody>
      </p:sp>
      <p:sp>
        <p:nvSpPr>
          <p:cNvPr id="9" name="Obdĺžnik: zaoblené rohy 9">
            <a:extLst>
              <a:ext uri="{FF2B5EF4-FFF2-40B4-BE49-F238E27FC236}">
                <a16:creationId xmlns:a16="http://schemas.microsoft.com/office/drawing/2014/main" id="{E291102D-48F6-9B7D-47DC-00D321A2A1F3}"/>
              </a:ext>
            </a:extLst>
          </p:cNvPr>
          <p:cNvSpPr/>
          <p:nvPr/>
        </p:nvSpPr>
        <p:spPr>
          <a:xfrm>
            <a:off x="5372196" y="20563830"/>
            <a:ext cx="3597215" cy="2447451"/>
          </a:xfrm>
          <a:prstGeom prst="roundRect">
            <a:avLst>
              <a:gd name="adj" fmla="val 7240"/>
            </a:avLst>
          </a:prstGeom>
          <a:solidFill>
            <a:schemeClr val="bg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sk-SK"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10" name="Obrázok 11">
            <a:extLst>
              <a:ext uri="{FF2B5EF4-FFF2-40B4-BE49-F238E27FC236}">
                <a16:creationId xmlns:a16="http://schemas.microsoft.com/office/drawing/2014/main" id="{E67144BA-A2DA-1D13-AEEC-3CAADD91FAB8}"/>
              </a:ext>
            </a:extLst>
          </p:cNvPr>
          <p:cNvPicPr>
            <a:picLocks noChangeAspect="1"/>
          </p:cNvPicPr>
          <p:nvPr/>
        </p:nvPicPr>
        <p:blipFill>
          <a:blip r:embed="rId8"/>
          <a:stretch>
            <a:fillRect/>
          </a:stretch>
        </p:blipFill>
        <p:spPr>
          <a:xfrm>
            <a:off x="5490355" y="20647284"/>
            <a:ext cx="297971" cy="297971"/>
          </a:xfrm>
          <a:prstGeom prst="rect">
            <a:avLst/>
          </a:prstGeom>
        </p:spPr>
      </p:pic>
      <p:sp>
        <p:nvSpPr>
          <p:cNvPr id="11" name="Obdĺžnik: zaoblené rohy 17">
            <a:extLst>
              <a:ext uri="{FF2B5EF4-FFF2-40B4-BE49-F238E27FC236}">
                <a16:creationId xmlns:a16="http://schemas.microsoft.com/office/drawing/2014/main" id="{6A41660C-5710-D952-3486-3402DF047AC9}"/>
              </a:ext>
            </a:extLst>
          </p:cNvPr>
          <p:cNvSpPr/>
          <p:nvPr/>
        </p:nvSpPr>
        <p:spPr>
          <a:xfrm>
            <a:off x="5490355" y="21262418"/>
            <a:ext cx="3366362" cy="946608"/>
          </a:xfrm>
          <a:prstGeom prst="roundRect">
            <a:avLst>
              <a:gd name="adj" fmla="val 13933"/>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sk-SK"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12" name="Obrázok 13">
            <a:extLst>
              <a:ext uri="{FF2B5EF4-FFF2-40B4-BE49-F238E27FC236}">
                <a16:creationId xmlns:a16="http://schemas.microsoft.com/office/drawing/2014/main" id="{96A3A9EE-717A-1DC0-DFE2-A8671988DE47}"/>
              </a:ext>
            </a:extLst>
          </p:cNvPr>
          <p:cNvPicPr>
            <a:picLocks noChangeAspect="1"/>
          </p:cNvPicPr>
          <p:nvPr/>
        </p:nvPicPr>
        <p:blipFill>
          <a:blip r:embed="rId9"/>
          <a:stretch>
            <a:fillRect/>
          </a:stretch>
        </p:blipFill>
        <p:spPr>
          <a:xfrm>
            <a:off x="5598916" y="21257440"/>
            <a:ext cx="476250" cy="476250"/>
          </a:xfrm>
          <a:prstGeom prst="rect">
            <a:avLst/>
          </a:prstGeom>
        </p:spPr>
      </p:pic>
      <p:pic>
        <p:nvPicPr>
          <p:cNvPr id="13" name="Obrázok 15">
            <a:extLst>
              <a:ext uri="{FF2B5EF4-FFF2-40B4-BE49-F238E27FC236}">
                <a16:creationId xmlns:a16="http://schemas.microsoft.com/office/drawing/2014/main" id="{4CFB92ED-A992-EF3B-81D7-7E93A1480A48}"/>
              </a:ext>
            </a:extLst>
          </p:cNvPr>
          <p:cNvPicPr>
            <a:picLocks noChangeAspect="1"/>
          </p:cNvPicPr>
          <p:nvPr/>
        </p:nvPicPr>
        <p:blipFill>
          <a:blip r:embed="rId10"/>
          <a:stretch>
            <a:fillRect/>
          </a:stretch>
        </p:blipFill>
        <p:spPr>
          <a:xfrm>
            <a:off x="5598916" y="22267579"/>
            <a:ext cx="476250" cy="476250"/>
          </a:xfrm>
          <a:prstGeom prst="rect">
            <a:avLst/>
          </a:prstGeom>
        </p:spPr>
      </p:pic>
      <p:sp>
        <p:nvSpPr>
          <p:cNvPr id="14" name="BlokTextu 16">
            <a:extLst>
              <a:ext uri="{FF2B5EF4-FFF2-40B4-BE49-F238E27FC236}">
                <a16:creationId xmlns:a16="http://schemas.microsoft.com/office/drawing/2014/main" id="{73E82C6E-D908-B415-231F-D796AD9DD047}"/>
              </a:ext>
            </a:extLst>
          </p:cNvPr>
          <p:cNvSpPr txBox="1"/>
          <p:nvPr/>
        </p:nvSpPr>
        <p:spPr>
          <a:xfrm>
            <a:off x="6095999" y="21363636"/>
            <a:ext cx="1771830"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egoe UI Variable Display" pitchFamily="2" charset="0"/>
                <a:ea typeface="+mn-ea"/>
                <a:cs typeface="+mn-cs"/>
              </a:rPr>
              <a:t>English</a:t>
            </a:r>
            <a:endParaRPr kumimoji="0" lang="sk-SK" sz="1400" b="0" i="0" u="none" strike="noStrike" kern="1200" cap="none" spc="0" normalizeH="0" baseline="0" noProof="0" dirty="0">
              <a:ln>
                <a:noFill/>
              </a:ln>
              <a:solidFill>
                <a:prstClr val="black"/>
              </a:solidFill>
              <a:effectLst/>
              <a:uLnTx/>
              <a:uFillTx/>
              <a:latin typeface="Segoe UI Variable Display" pitchFamily="2" charset="0"/>
              <a:ea typeface="+mn-ea"/>
              <a:cs typeface="+mn-cs"/>
            </a:endParaRPr>
          </a:p>
        </p:txBody>
      </p:sp>
      <p:sp>
        <p:nvSpPr>
          <p:cNvPr id="15" name="BlokTextu 18">
            <a:extLst>
              <a:ext uri="{FF2B5EF4-FFF2-40B4-BE49-F238E27FC236}">
                <a16:creationId xmlns:a16="http://schemas.microsoft.com/office/drawing/2014/main" id="{3A4D3282-406C-5F51-2C76-6A24C9E69859}"/>
              </a:ext>
            </a:extLst>
          </p:cNvPr>
          <p:cNvSpPr txBox="1"/>
          <p:nvPr/>
        </p:nvSpPr>
        <p:spPr>
          <a:xfrm>
            <a:off x="6095999" y="22369999"/>
            <a:ext cx="1771830"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sk-SK" sz="1400" b="0" i="0" u="none" strike="noStrike" kern="1200" cap="none" spc="0" normalizeH="0" baseline="0" noProof="0" dirty="0">
                <a:ln>
                  <a:noFill/>
                </a:ln>
                <a:solidFill>
                  <a:prstClr val="black"/>
                </a:solidFill>
                <a:effectLst/>
                <a:uLnTx/>
                <a:uFillTx/>
                <a:latin typeface="Segoe UI Variable Display" pitchFamily="2" charset="0"/>
                <a:ea typeface="+mn-ea"/>
                <a:cs typeface="+mn-cs"/>
              </a:rPr>
              <a:t>Slovenia</a:t>
            </a:r>
          </a:p>
        </p:txBody>
      </p:sp>
      <p:pic>
        <p:nvPicPr>
          <p:cNvPr id="17" name="Obrázok 20">
            <a:extLst>
              <a:ext uri="{FF2B5EF4-FFF2-40B4-BE49-F238E27FC236}">
                <a16:creationId xmlns:a16="http://schemas.microsoft.com/office/drawing/2014/main" id="{A2F12B7B-FE08-263A-64C3-E89DCA5D75D4}"/>
              </a:ext>
            </a:extLst>
          </p:cNvPr>
          <p:cNvPicPr>
            <a:picLocks noChangeAspect="1"/>
          </p:cNvPicPr>
          <p:nvPr/>
        </p:nvPicPr>
        <p:blipFill>
          <a:blip r:embed="rId11"/>
          <a:stretch>
            <a:fillRect/>
          </a:stretch>
        </p:blipFill>
        <p:spPr>
          <a:xfrm>
            <a:off x="11118455" y="23403330"/>
            <a:ext cx="455414" cy="455414"/>
          </a:xfrm>
          <a:prstGeom prst="rect">
            <a:avLst/>
          </a:prstGeom>
        </p:spPr>
      </p:pic>
      <p:pic>
        <p:nvPicPr>
          <p:cNvPr id="16" name="Obrázok 20">
            <a:extLst>
              <a:ext uri="{FF2B5EF4-FFF2-40B4-BE49-F238E27FC236}">
                <a16:creationId xmlns:a16="http://schemas.microsoft.com/office/drawing/2014/main" id="{A21F276D-F740-A3FB-51AF-55FAEAC477A9}"/>
              </a:ext>
            </a:extLst>
          </p:cNvPr>
          <p:cNvPicPr>
            <a:picLocks noChangeAspect="1"/>
          </p:cNvPicPr>
          <p:nvPr/>
        </p:nvPicPr>
        <p:blipFill>
          <a:blip r:embed="rId11"/>
          <a:stretch>
            <a:fillRect/>
          </a:stretch>
        </p:blipFill>
        <p:spPr>
          <a:xfrm>
            <a:off x="11118456" y="5326355"/>
            <a:ext cx="455414" cy="455414"/>
          </a:xfrm>
          <a:prstGeom prst="rect">
            <a:avLst/>
          </a:prstGeom>
        </p:spPr>
      </p:pic>
      <p:pic>
        <p:nvPicPr>
          <p:cNvPr id="18" name="Obrázok 10">
            <a:extLst>
              <a:ext uri="{FF2B5EF4-FFF2-40B4-BE49-F238E27FC236}">
                <a16:creationId xmlns:a16="http://schemas.microsoft.com/office/drawing/2014/main" id="{1ECAE37F-242E-14DA-730D-11D1D89BCC58}"/>
              </a:ext>
            </a:extLst>
          </p:cNvPr>
          <p:cNvPicPr>
            <a:picLocks noChangeAspect="1"/>
          </p:cNvPicPr>
          <p:nvPr/>
        </p:nvPicPr>
        <p:blipFill>
          <a:blip r:embed="rId12"/>
          <a:stretch>
            <a:fillRect/>
          </a:stretch>
        </p:blipFill>
        <p:spPr>
          <a:xfrm>
            <a:off x="829145" y="5437715"/>
            <a:ext cx="455414" cy="455414"/>
          </a:xfrm>
          <a:prstGeom prst="rect">
            <a:avLst/>
          </a:prstGeom>
        </p:spPr>
      </p:pic>
      <p:pic>
        <p:nvPicPr>
          <p:cNvPr id="19" name="Obrázok 2">
            <a:extLst>
              <a:ext uri="{FF2B5EF4-FFF2-40B4-BE49-F238E27FC236}">
                <a16:creationId xmlns:a16="http://schemas.microsoft.com/office/drawing/2014/main" id="{F19F2426-3DB9-9A4E-8F98-BAA2FFA0D75B}"/>
              </a:ext>
            </a:extLst>
          </p:cNvPr>
          <p:cNvPicPr>
            <a:picLocks noChangeAspect="1"/>
          </p:cNvPicPr>
          <p:nvPr/>
        </p:nvPicPr>
        <p:blipFill>
          <a:blip r:embed="rId13">
            <a:alphaModFix amt="0"/>
          </a:blip>
          <a:stretch>
            <a:fillRect/>
          </a:stretch>
        </p:blipFill>
        <p:spPr>
          <a:xfrm rot="20620824">
            <a:off x="1877952" y="3055318"/>
            <a:ext cx="747360" cy="747360"/>
          </a:xfrm>
          <a:prstGeom prst="rect">
            <a:avLst/>
          </a:prstGeom>
        </p:spPr>
      </p:pic>
      <p:pic>
        <p:nvPicPr>
          <p:cNvPr id="20" name="Obrázok 7">
            <a:extLst>
              <a:ext uri="{FF2B5EF4-FFF2-40B4-BE49-F238E27FC236}">
                <a16:creationId xmlns:a16="http://schemas.microsoft.com/office/drawing/2014/main" id="{F02C6A5C-1519-B0C1-732B-9BC4E0EEE822}"/>
              </a:ext>
            </a:extLst>
          </p:cNvPr>
          <p:cNvPicPr>
            <a:picLocks noChangeAspect="1"/>
          </p:cNvPicPr>
          <p:nvPr/>
        </p:nvPicPr>
        <p:blipFill>
          <a:blip r:embed="rId14">
            <a:alphaModFix amt="0"/>
          </a:blip>
          <a:stretch>
            <a:fillRect/>
          </a:stretch>
        </p:blipFill>
        <p:spPr>
          <a:xfrm rot="1286322">
            <a:off x="3511087" y="3065097"/>
            <a:ext cx="673112" cy="673112"/>
          </a:xfrm>
          <a:prstGeom prst="rect">
            <a:avLst/>
          </a:prstGeom>
        </p:spPr>
      </p:pic>
      <p:pic>
        <p:nvPicPr>
          <p:cNvPr id="21" name="Obrázok 4">
            <a:extLst>
              <a:ext uri="{FF2B5EF4-FFF2-40B4-BE49-F238E27FC236}">
                <a16:creationId xmlns:a16="http://schemas.microsoft.com/office/drawing/2014/main" id="{89BABF03-EC6F-453F-4A9F-306D46F34222}"/>
              </a:ext>
            </a:extLst>
          </p:cNvPr>
          <p:cNvPicPr>
            <a:picLocks noChangeAspect="1"/>
          </p:cNvPicPr>
          <p:nvPr/>
        </p:nvPicPr>
        <p:blipFill>
          <a:blip r:embed="rId15">
            <a:alphaModFix amt="0"/>
          </a:blip>
          <a:stretch>
            <a:fillRect/>
          </a:stretch>
        </p:blipFill>
        <p:spPr>
          <a:xfrm>
            <a:off x="2398150" y="2799811"/>
            <a:ext cx="1258378" cy="1258378"/>
          </a:xfrm>
          <a:prstGeom prst="rect">
            <a:avLst/>
          </a:prstGeom>
        </p:spPr>
      </p:pic>
      <p:sp>
        <p:nvSpPr>
          <p:cNvPr id="22" name="BlokTextu 8">
            <a:extLst>
              <a:ext uri="{FF2B5EF4-FFF2-40B4-BE49-F238E27FC236}">
                <a16:creationId xmlns:a16="http://schemas.microsoft.com/office/drawing/2014/main" id="{9683C704-8447-7952-D937-AA3D963D41F8}"/>
              </a:ext>
            </a:extLst>
          </p:cNvPr>
          <p:cNvSpPr txBox="1"/>
          <p:nvPr/>
        </p:nvSpPr>
        <p:spPr>
          <a:xfrm>
            <a:off x="4485742" y="1431986"/>
            <a:ext cx="4986068" cy="461665"/>
          </a:xfrm>
          <a:prstGeom prst="rect">
            <a:avLst/>
          </a:prstGeom>
          <a:noFill/>
        </p:spPr>
        <p:txBody>
          <a:bodyPr wrap="square" rtlCol="0">
            <a:spAutoFit/>
          </a:bodyPr>
          <a:lstStyle/>
          <a:p>
            <a:r>
              <a:rPr lang="sk-SK" sz="2400" dirty="0">
                <a:solidFill>
                  <a:schemeClr val="tx1">
                    <a:alpha val="0"/>
                  </a:schemeClr>
                </a:solidFill>
                <a:latin typeface="Segoe UI Variable Display" pitchFamily="2" charset="0"/>
              </a:rPr>
              <a:t>Sign in with a Microsoft account</a:t>
            </a:r>
          </a:p>
        </p:txBody>
      </p:sp>
      <p:pic>
        <p:nvPicPr>
          <p:cNvPr id="23" name="Picture 2">
            <a:extLst>
              <a:ext uri="{FF2B5EF4-FFF2-40B4-BE49-F238E27FC236}">
                <a16:creationId xmlns:a16="http://schemas.microsoft.com/office/drawing/2014/main" id="{626126C1-17CE-643D-7459-7EAB27F961BC}"/>
              </a:ext>
            </a:extLst>
          </p:cNvPr>
          <p:cNvPicPr>
            <a:picLocks noChangeAspect="1" noChangeArrowheads="1"/>
          </p:cNvPicPr>
          <p:nvPr/>
        </p:nvPicPr>
        <p:blipFill>
          <a:blip r:embed="rId16">
            <a:alphaModFix amt="0"/>
            <a:extLst>
              <a:ext uri="{28A0092B-C50C-407E-A947-70E740481C1C}">
                <a14:useLocalDpi xmlns:a14="http://schemas.microsoft.com/office/drawing/2010/main" val="0"/>
              </a:ext>
            </a:extLst>
          </a:blip>
          <a:srcRect/>
          <a:stretch>
            <a:fillRect/>
          </a:stretch>
        </p:blipFill>
        <p:spPr bwMode="auto">
          <a:xfrm>
            <a:off x="5029206" y="2291553"/>
            <a:ext cx="1173192" cy="249762"/>
          </a:xfrm>
          <a:prstGeom prst="rect">
            <a:avLst/>
          </a:prstGeom>
          <a:noFill/>
          <a:extLst>
            <a:ext uri="{909E8E84-426E-40DD-AFC4-6F175D3DCCD1}">
              <a14:hiddenFill xmlns:a14="http://schemas.microsoft.com/office/drawing/2010/main">
                <a:solidFill>
                  <a:srgbClr val="FFFFFF"/>
                </a:solidFill>
              </a14:hiddenFill>
            </a:ext>
          </a:extLst>
        </p:spPr>
      </p:pic>
      <p:pic>
        <p:nvPicPr>
          <p:cNvPr id="24" name="Obrázok 11">
            <a:extLst>
              <a:ext uri="{FF2B5EF4-FFF2-40B4-BE49-F238E27FC236}">
                <a16:creationId xmlns:a16="http://schemas.microsoft.com/office/drawing/2014/main" id="{283CC83A-3EE5-16FE-E7A5-707F0A2ADF5A}"/>
              </a:ext>
            </a:extLst>
          </p:cNvPr>
          <p:cNvPicPr>
            <a:picLocks noChangeAspect="1"/>
          </p:cNvPicPr>
          <p:nvPr/>
        </p:nvPicPr>
        <p:blipFill>
          <a:blip r:embed="rId17">
            <a:alphaModFix amt="0"/>
          </a:blip>
          <a:stretch>
            <a:fillRect/>
          </a:stretch>
        </p:blipFill>
        <p:spPr>
          <a:xfrm>
            <a:off x="9627085" y="906016"/>
            <a:ext cx="300139" cy="300139"/>
          </a:xfrm>
          <a:prstGeom prst="rect">
            <a:avLst/>
          </a:prstGeom>
        </p:spPr>
      </p:pic>
      <p:pic>
        <p:nvPicPr>
          <p:cNvPr id="25" name="Obrázok 1" descr="Obrázok, na ktorom je dizajn&#10;&#10; Automaticky generovaný popis s nízkou spoľahlivosťou">
            <a:extLst>
              <a:ext uri="{FF2B5EF4-FFF2-40B4-BE49-F238E27FC236}">
                <a16:creationId xmlns:a16="http://schemas.microsoft.com/office/drawing/2014/main" id="{EF0167E7-F3C3-A67A-3346-6BCBB5895165}"/>
              </a:ext>
            </a:extLst>
          </p:cNvPr>
          <p:cNvPicPr>
            <a:picLocks noChangeAspect="1"/>
          </p:cNvPicPr>
          <p:nvPr/>
        </p:nvPicPr>
        <p:blipFill>
          <a:blip r:embed="rId18">
            <a:alphaModFix amt="0"/>
            <a:extLst>
              <a:ext uri="{28A0092B-C50C-407E-A947-70E740481C1C}">
                <a14:useLocalDpi xmlns:a14="http://schemas.microsoft.com/office/drawing/2010/main" val="0"/>
              </a:ext>
            </a:extLst>
          </a:blip>
          <a:stretch>
            <a:fillRect/>
          </a:stretch>
        </p:blipFill>
        <p:spPr>
          <a:xfrm>
            <a:off x="5029206" y="3373754"/>
            <a:ext cx="2637103" cy="364320"/>
          </a:xfrm>
          <a:prstGeom prst="rect">
            <a:avLst/>
          </a:prstGeom>
        </p:spPr>
      </p:pic>
      <p:sp>
        <p:nvSpPr>
          <p:cNvPr id="26" name="BlokTextu 3">
            <a:extLst>
              <a:ext uri="{FF2B5EF4-FFF2-40B4-BE49-F238E27FC236}">
                <a16:creationId xmlns:a16="http://schemas.microsoft.com/office/drawing/2014/main" id="{77FE9C56-D630-F61E-53C7-2CB8030AA990}"/>
              </a:ext>
            </a:extLst>
          </p:cNvPr>
          <p:cNvSpPr txBox="1"/>
          <p:nvPr/>
        </p:nvSpPr>
        <p:spPr>
          <a:xfrm>
            <a:off x="5037832" y="3003534"/>
            <a:ext cx="1258378" cy="276999"/>
          </a:xfrm>
          <a:prstGeom prst="rect">
            <a:avLst/>
          </a:prstGeom>
          <a:noFill/>
        </p:spPr>
        <p:txBody>
          <a:bodyPr wrap="square" rtlCol="0">
            <a:spAutoFit/>
          </a:bodyPr>
          <a:lstStyle/>
          <a:p>
            <a:r>
              <a:rPr lang="sk-SK" sz="1200" dirty="0">
                <a:solidFill>
                  <a:schemeClr val="tx1">
                    <a:alpha val="0"/>
                  </a:schemeClr>
                </a:solidFill>
                <a:latin typeface="Segoe UI Variable Display" pitchFamily="2" charset="0"/>
              </a:rPr>
              <a:t>Enter Password</a:t>
            </a:r>
          </a:p>
        </p:txBody>
      </p:sp>
      <p:sp>
        <p:nvSpPr>
          <p:cNvPr id="27" name="BlokTextu 5">
            <a:extLst>
              <a:ext uri="{FF2B5EF4-FFF2-40B4-BE49-F238E27FC236}">
                <a16:creationId xmlns:a16="http://schemas.microsoft.com/office/drawing/2014/main" id="{2A45AE2A-0E6A-76E1-2846-E7371DF79789}"/>
              </a:ext>
            </a:extLst>
          </p:cNvPr>
          <p:cNvSpPr txBox="1"/>
          <p:nvPr/>
        </p:nvSpPr>
        <p:spPr>
          <a:xfrm>
            <a:off x="5037831" y="4002650"/>
            <a:ext cx="3278039" cy="507831"/>
          </a:xfrm>
          <a:prstGeom prst="rect">
            <a:avLst/>
          </a:prstGeom>
          <a:noFill/>
        </p:spPr>
        <p:txBody>
          <a:bodyPr wrap="square" rtlCol="0">
            <a:spAutoFit/>
          </a:bodyPr>
          <a:lstStyle/>
          <a:p>
            <a:r>
              <a:rPr lang="sk-SK" sz="1100" u="sng" dirty="0">
                <a:solidFill>
                  <a:srgbClr val="0070C0">
                    <a:alpha val="0"/>
                  </a:srgbClr>
                </a:solidFill>
                <a:latin typeface="Segoe UI Variable Display" pitchFamily="2" charset="0"/>
              </a:rPr>
              <a:t>Forgot password?</a:t>
            </a:r>
          </a:p>
          <a:p>
            <a:endParaRPr lang="sk-SK" sz="500" u="sng" dirty="0">
              <a:solidFill>
                <a:srgbClr val="0070C0">
                  <a:alpha val="0"/>
                </a:srgbClr>
              </a:solidFill>
              <a:latin typeface="Segoe UI Variable Display" pitchFamily="2" charset="0"/>
            </a:endParaRPr>
          </a:p>
          <a:p>
            <a:r>
              <a:rPr lang="sk-SK" sz="1100" u="sng" dirty="0">
                <a:solidFill>
                  <a:srgbClr val="0070C0">
                    <a:alpha val="0"/>
                  </a:srgbClr>
                </a:solidFill>
                <a:latin typeface="Segoe UI Variable Display" pitchFamily="2" charset="0"/>
              </a:rPr>
              <a:t>Email code to windows.videa@gmail.com</a:t>
            </a:r>
          </a:p>
        </p:txBody>
      </p:sp>
      <p:sp>
        <p:nvSpPr>
          <p:cNvPr id="28" name="BlokTextu 12">
            <a:extLst>
              <a:ext uri="{FF2B5EF4-FFF2-40B4-BE49-F238E27FC236}">
                <a16:creationId xmlns:a16="http://schemas.microsoft.com/office/drawing/2014/main" id="{73BAC6B6-1BA4-24A7-2CFB-DD7C2972117C}"/>
              </a:ext>
            </a:extLst>
          </p:cNvPr>
          <p:cNvSpPr txBox="1"/>
          <p:nvPr/>
        </p:nvSpPr>
        <p:spPr>
          <a:xfrm>
            <a:off x="5227607" y="2726090"/>
            <a:ext cx="1846053" cy="246221"/>
          </a:xfrm>
          <a:prstGeom prst="rect">
            <a:avLst/>
          </a:prstGeom>
          <a:noFill/>
        </p:spPr>
        <p:txBody>
          <a:bodyPr wrap="square" rtlCol="0">
            <a:spAutoFit/>
          </a:bodyPr>
          <a:lstStyle/>
          <a:p>
            <a:r>
              <a:rPr lang="sk-SK" sz="1000" dirty="0">
                <a:solidFill>
                  <a:schemeClr val="tx1">
                    <a:alpha val="0"/>
                  </a:schemeClr>
                </a:solidFill>
                <a:latin typeface="Segoe UI Variable Display" pitchFamily="2" charset="0"/>
              </a:rPr>
              <a:t>windows.videa@gmail.com</a:t>
            </a:r>
          </a:p>
        </p:txBody>
      </p:sp>
      <p:pic>
        <p:nvPicPr>
          <p:cNvPr id="37" name="Grafický objekt 15" descr="Znak ^ smerujúci doľava výplň plnou farbou">
            <a:extLst>
              <a:ext uri="{FF2B5EF4-FFF2-40B4-BE49-F238E27FC236}">
                <a16:creationId xmlns:a16="http://schemas.microsoft.com/office/drawing/2014/main" id="{C4CFE896-66F4-CE64-7B59-B5D486542248}"/>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5058245" y="2732087"/>
            <a:ext cx="235731" cy="235731"/>
          </a:xfrm>
          <a:prstGeom prst="rect">
            <a:avLst/>
          </a:prstGeom>
        </p:spPr>
      </p:pic>
    </p:spTree>
    <p:extLst>
      <p:ext uri="{BB962C8B-B14F-4D97-AF65-F5344CB8AC3E}">
        <p14:creationId xmlns:p14="http://schemas.microsoft.com/office/powerpoint/2010/main" val="2397364700"/>
      </p:ext>
    </p:extLst>
  </p:cSld>
  <p:clrMapOvr>
    <a:masterClrMapping/>
  </p:clrMapOvr>
  <mc:AlternateContent xmlns:mc="http://schemas.openxmlformats.org/markup-compatibility/2006" xmlns:p159="http://schemas.microsoft.com/office/powerpoint/2015/09/main">
    <mc:Choice Requires="p159">
      <p:transition advTm="2000">
        <p159:morph option="byObject"/>
      </p:transition>
    </mc:Choice>
    <mc:Fallback xmlns="">
      <p:transition advTm="2000">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60000"/>
            <a:lum/>
          </a:blip>
          <a:srcRect/>
          <a:stretch>
            <a:fillRect t="-9000" b="-9000"/>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E990F4-7164-110E-7417-98B5E85EACD9}"/>
              </a:ext>
            </a:extLst>
          </p:cNvPr>
          <p:cNvPicPr>
            <a:picLocks noChangeAspect="1"/>
          </p:cNvPicPr>
          <p:nvPr/>
        </p:nvPicPr>
        <p:blipFill>
          <a:blip r:embed="rId3">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4016793" y="49564"/>
            <a:ext cx="1020636" cy="1023095"/>
          </a:xfrm>
          <a:prstGeom prst="rect">
            <a:avLst/>
          </a:prstGeom>
        </p:spPr>
      </p:pic>
      <p:sp>
        <p:nvSpPr>
          <p:cNvPr id="2" name="TextBox 1">
            <a:extLst>
              <a:ext uri="{FF2B5EF4-FFF2-40B4-BE49-F238E27FC236}">
                <a16:creationId xmlns:a16="http://schemas.microsoft.com/office/drawing/2014/main" id="{D41A48F6-1035-6F4A-9A3E-D9E4FD2D3945}"/>
              </a:ext>
            </a:extLst>
          </p:cNvPr>
          <p:cNvSpPr txBox="1"/>
          <p:nvPr/>
        </p:nvSpPr>
        <p:spPr>
          <a:xfrm>
            <a:off x="5037429" y="268723"/>
            <a:ext cx="3526279"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Segoe UI" panose="020B0502040204020203" pitchFamily="34" charset="0"/>
                <a:ea typeface="Segoe UI Historic" panose="020B0502040204020203" pitchFamily="34" charset="0"/>
                <a:cs typeface="Segoe UI" panose="020B0502040204020203" pitchFamily="34" charset="0"/>
              </a:rPr>
              <a:t>Windows 13 2024</a:t>
            </a:r>
            <a:endParaRPr kumimoji="0" lang="en-CA" sz="3200" b="0" i="0" u="none" strike="noStrike" kern="1200" cap="none" spc="0" normalizeH="0" baseline="0" noProof="0" dirty="0">
              <a:ln>
                <a:noFill/>
              </a:ln>
              <a:solidFill>
                <a:prstClr val="black"/>
              </a:solidFill>
              <a:effectLst/>
              <a:uLnTx/>
              <a:uFillTx/>
              <a:latin typeface="Segoe UI" panose="020B0502040204020203" pitchFamily="34" charset="0"/>
              <a:ea typeface="Segoe UI Historic" panose="020B0502040204020203" pitchFamily="34" charset="0"/>
              <a:cs typeface="Segoe UI" panose="020B0502040204020203" pitchFamily="34" charset="0"/>
            </a:endParaRPr>
          </a:p>
        </p:txBody>
      </p:sp>
      <p:pic>
        <p:nvPicPr>
          <p:cNvPr id="4" name="Google Shape;111;p18">
            <a:extLst>
              <a:ext uri="{FF2B5EF4-FFF2-40B4-BE49-F238E27FC236}">
                <a16:creationId xmlns:a16="http://schemas.microsoft.com/office/drawing/2014/main" id="{964DE606-48BC-10F9-58D8-CC839802971B}"/>
              </a:ext>
            </a:extLst>
          </p:cNvPr>
          <p:cNvPicPr preferRelativeResize="0"/>
          <p:nvPr/>
        </p:nvPicPr>
        <p:blipFill>
          <a:blip r:embed="rId4">
            <a:extLst>
              <a:ext uri="{BEBA8EAE-BF5A-486C-A8C5-ECC9F3942E4B}">
                <a14:imgProps xmlns:a14="http://schemas.microsoft.com/office/drawing/2010/main">
                  <a14:imgLayer r:embed="rId5">
                    <a14:imgEffect>
                      <a14:artisticBlur/>
                    </a14:imgEffect>
                  </a14:imgLayer>
                </a14:imgProps>
              </a:ext>
              <a:ext uri="{28A0092B-C50C-407E-A947-70E740481C1C}">
                <a14:useLocalDpi xmlns:a14="http://schemas.microsoft.com/office/drawing/2010/main" val="0"/>
              </a:ext>
            </a:extLst>
          </a:blip>
          <a:srcRect t="33709" b="33709"/>
          <a:stretch/>
        </p:blipFill>
        <p:spPr>
          <a:xfrm>
            <a:off x="705853" y="24426734"/>
            <a:ext cx="11053010" cy="4845880"/>
          </a:xfrm>
          <a:prstGeom prst="roundRect">
            <a:avLst>
              <a:gd name="adj" fmla="val 8458"/>
            </a:avLst>
          </a:prstGeom>
          <a:noFill/>
          <a:ln>
            <a:noFill/>
          </a:ln>
        </p:spPr>
      </p:pic>
      <p:pic>
        <p:nvPicPr>
          <p:cNvPr id="5" name="Google Shape;111;p18">
            <a:extLst>
              <a:ext uri="{FF2B5EF4-FFF2-40B4-BE49-F238E27FC236}">
                <a16:creationId xmlns:a16="http://schemas.microsoft.com/office/drawing/2014/main" id="{24A700D1-7524-7056-625E-8B50E959CEEA}"/>
              </a:ext>
            </a:extLst>
          </p:cNvPr>
          <p:cNvPicPr preferRelativeResize="0"/>
          <p:nvPr/>
        </p:nvPicPr>
        <p:blipFill>
          <a:blip r:embed="rId4">
            <a:extLst>
              <a:ext uri="{BEBA8EAE-BF5A-486C-A8C5-ECC9F3942E4B}">
                <a14:imgProps xmlns:a14="http://schemas.microsoft.com/office/drawing/2010/main">
                  <a14:imgLayer r:embed="rId5">
                    <a14:imgEffect>
                      <a14:artisticBlur/>
                    </a14:imgEffect>
                  </a14:imgLayer>
                </a14:imgProps>
              </a:ext>
              <a:ext uri="{28A0092B-C50C-407E-A947-70E740481C1C}">
                <a14:useLocalDpi xmlns:a14="http://schemas.microsoft.com/office/drawing/2010/main" val="0"/>
              </a:ext>
            </a:extLst>
          </a:blip>
          <a:srcRect t="33709" b="33709"/>
          <a:stretch/>
        </p:blipFill>
        <p:spPr>
          <a:xfrm>
            <a:off x="705853" y="1109555"/>
            <a:ext cx="11053010" cy="4845880"/>
          </a:xfrm>
          <a:prstGeom prst="roundRect">
            <a:avLst>
              <a:gd name="adj" fmla="val 8458"/>
            </a:avLst>
          </a:prstGeom>
          <a:noFill/>
          <a:ln>
            <a:noFill/>
          </a:ln>
        </p:spPr>
      </p:pic>
      <p:pic>
        <p:nvPicPr>
          <p:cNvPr id="6" name="Obrázok 4">
            <a:extLst>
              <a:ext uri="{FF2B5EF4-FFF2-40B4-BE49-F238E27FC236}">
                <a16:creationId xmlns:a16="http://schemas.microsoft.com/office/drawing/2014/main" id="{76BE835C-F667-7745-67F2-897B9F571D2B}"/>
              </a:ext>
            </a:extLst>
          </p:cNvPr>
          <p:cNvPicPr>
            <a:picLocks noChangeAspect="1"/>
          </p:cNvPicPr>
          <p:nvPr/>
        </p:nvPicPr>
        <p:blipFill>
          <a:blip r:embed="rId6"/>
          <a:stretch>
            <a:fillRect/>
          </a:stretch>
        </p:blipFill>
        <p:spPr>
          <a:xfrm>
            <a:off x="2372265" y="20720969"/>
            <a:ext cx="1570007" cy="1570007"/>
          </a:xfrm>
          <a:prstGeom prst="rect">
            <a:avLst/>
          </a:prstGeom>
        </p:spPr>
      </p:pic>
      <p:pic>
        <p:nvPicPr>
          <p:cNvPr id="7" name="Obrázok 7">
            <a:extLst>
              <a:ext uri="{FF2B5EF4-FFF2-40B4-BE49-F238E27FC236}">
                <a16:creationId xmlns:a16="http://schemas.microsoft.com/office/drawing/2014/main" id="{5D21B1E5-DA68-2B7D-E259-40E8583F9118}"/>
              </a:ext>
            </a:extLst>
          </p:cNvPr>
          <p:cNvPicPr>
            <a:picLocks noChangeAspect="1"/>
          </p:cNvPicPr>
          <p:nvPr/>
        </p:nvPicPr>
        <p:blipFill>
          <a:blip r:embed="rId7"/>
          <a:stretch>
            <a:fillRect/>
          </a:stretch>
        </p:blipFill>
        <p:spPr>
          <a:xfrm>
            <a:off x="3157267" y="21300736"/>
            <a:ext cx="517585" cy="517585"/>
          </a:xfrm>
          <a:prstGeom prst="rect">
            <a:avLst/>
          </a:prstGeom>
        </p:spPr>
      </p:pic>
      <p:sp>
        <p:nvSpPr>
          <p:cNvPr id="8" name="BlokTextu 8">
            <a:extLst>
              <a:ext uri="{FF2B5EF4-FFF2-40B4-BE49-F238E27FC236}">
                <a16:creationId xmlns:a16="http://schemas.microsoft.com/office/drawing/2014/main" id="{193D9127-5FEB-6384-B3EC-2DED42736C97}"/>
              </a:ext>
            </a:extLst>
          </p:cNvPr>
          <p:cNvSpPr txBox="1"/>
          <p:nvPr/>
        </p:nvSpPr>
        <p:spPr>
          <a:xfrm>
            <a:off x="4813540" y="19508959"/>
            <a:ext cx="498606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sk-SK" sz="2400" b="0" i="0" u="none" strike="noStrike" kern="1200" cap="none" spc="0" normalizeH="0" baseline="0" noProof="0" dirty="0">
                <a:ln>
                  <a:noFill/>
                </a:ln>
                <a:solidFill>
                  <a:prstClr val="black"/>
                </a:solidFill>
                <a:effectLst/>
                <a:uLnTx/>
                <a:uFillTx/>
                <a:latin typeface="Segoe UI Variable Display" pitchFamily="2" charset="0"/>
                <a:ea typeface="+mn-ea"/>
                <a:cs typeface="+mn-cs"/>
              </a:rPr>
              <a:t>Is this the right country or region?</a:t>
            </a:r>
          </a:p>
        </p:txBody>
      </p:sp>
      <p:sp>
        <p:nvSpPr>
          <p:cNvPr id="9" name="Obdĺžnik: zaoblené rohy 9">
            <a:extLst>
              <a:ext uri="{FF2B5EF4-FFF2-40B4-BE49-F238E27FC236}">
                <a16:creationId xmlns:a16="http://schemas.microsoft.com/office/drawing/2014/main" id="{E291102D-48F6-9B7D-47DC-00D321A2A1F3}"/>
              </a:ext>
            </a:extLst>
          </p:cNvPr>
          <p:cNvSpPr/>
          <p:nvPr/>
        </p:nvSpPr>
        <p:spPr>
          <a:xfrm>
            <a:off x="5372196" y="20563830"/>
            <a:ext cx="3597215" cy="2447451"/>
          </a:xfrm>
          <a:prstGeom prst="roundRect">
            <a:avLst>
              <a:gd name="adj" fmla="val 7240"/>
            </a:avLst>
          </a:prstGeom>
          <a:solidFill>
            <a:schemeClr val="bg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sk-SK"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10" name="Obrázok 11">
            <a:extLst>
              <a:ext uri="{FF2B5EF4-FFF2-40B4-BE49-F238E27FC236}">
                <a16:creationId xmlns:a16="http://schemas.microsoft.com/office/drawing/2014/main" id="{E67144BA-A2DA-1D13-AEEC-3CAADD91FAB8}"/>
              </a:ext>
            </a:extLst>
          </p:cNvPr>
          <p:cNvPicPr>
            <a:picLocks noChangeAspect="1"/>
          </p:cNvPicPr>
          <p:nvPr/>
        </p:nvPicPr>
        <p:blipFill>
          <a:blip r:embed="rId8"/>
          <a:stretch>
            <a:fillRect/>
          </a:stretch>
        </p:blipFill>
        <p:spPr>
          <a:xfrm>
            <a:off x="5490355" y="20647284"/>
            <a:ext cx="297971" cy="297971"/>
          </a:xfrm>
          <a:prstGeom prst="rect">
            <a:avLst/>
          </a:prstGeom>
        </p:spPr>
      </p:pic>
      <p:sp>
        <p:nvSpPr>
          <p:cNvPr id="11" name="Obdĺžnik: zaoblené rohy 17">
            <a:extLst>
              <a:ext uri="{FF2B5EF4-FFF2-40B4-BE49-F238E27FC236}">
                <a16:creationId xmlns:a16="http://schemas.microsoft.com/office/drawing/2014/main" id="{6A41660C-5710-D952-3486-3402DF047AC9}"/>
              </a:ext>
            </a:extLst>
          </p:cNvPr>
          <p:cNvSpPr/>
          <p:nvPr/>
        </p:nvSpPr>
        <p:spPr>
          <a:xfrm>
            <a:off x="5490355" y="21262418"/>
            <a:ext cx="3366362" cy="946608"/>
          </a:xfrm>
          <a:prstGeom prst="roundRect">
            <a:avLst>
              <a:gd name="adj" fmla="val 13933"/>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sk-SK"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12" name="Obrázok 13">
            <a:extLst>
              <a:ext uri="{FF2B5EF4-FFF2-40B4-BE49-F238E27FC236}">
                <a16:creationId xmlns:a16="http://schemas.microsoft.com/office/drawing/2014/main" id="{96A3A9EE-717A-1DC0-DFE2-A8671988DE47}"/>
              </a:ext>
            </a:extLst>
          </p:cNvPr>
          <p:cNvPicPr>
            <a:picLocks noChangeAspect="1"/>
          </p:cNvPicPr>
          <p:nvPr/>
        </p:nvPicPr>
        <p:blipFill>
          <a:blip r:embed="rId9"/>
          <a:stretch>
            <a:fillRect/>
          </a:stretch>
        </p:blipFill>
        <p:spPr>
          <a:xfrm>
            <a:off x="5598916" y="21257440"/>
            <a:ext cx="476250" cy="476250"/>
          </a:xfrm>
          <a:prstGeom prst="rect">
            <a:avLst/>
          </a:prstGeom>
        </p:spPr>
      </p:pic>
      <p:pic>
        <p:nvPicPr>
          <p:cNvPr id="13" name="Obrázok 15">
            <a:extLst>
              <a:ext uri="{FF2B5EF4-FFF2-40B4-BE49-F238E27FC236}">
                <a16:creationId xmlns:a16="http://schemas.microsoft.com/office/drawing/2014/main" id="{4CFB92ED-A992-EF3B-81D7-7E93A1480A48}"/>
              </a:ext>
            </a:extLst>
          </p:cNvPr>
          <p:cNvPicPr>
            <a:picLocks noChangeAspect="1"/>
          </p:cNvPicPr>
          <p:nvPr/>
        </p:nvPicPr>
        <p:blipFill>
          <a:blip r:embed="rId10"/>
          <a:stretch>
            <a:fillRect/>
          </a:stretch>
        </p:blipFill>
        <p:spPr>
          <a:xfrm>
            <a:off x="5598916" y="22267579"/>
            <a:ext cx="476250" cy="476250"/>
          </a:xfrm>
          <a:prstGeom prst="rect">
            <a:avLst/>
          </a:prstGeom>
        </p:spPr>
      </p:pic>
      <p:sp>
        <p:nvSpPr>
          <p:cNvPr id="14" name="BlokTextu 16">
            <a:extLst>
              <a:ext uri="{FF2B5EF4-FFF2-40B4-BE49-F238E27FC236}">
                <a16:creationId xmlns:a16="http://schemas.microsoft.com/office/drawing/2014/main" id="{73E82C6E-D908-B415-231F-D796AD9DD047}"/>
              </a:ext>
            </a:extLst>
          </p:cNvPr>
          <p:cNvSpPr txBox="1"/>
          <p:nvPr/>
        </p:nvSpPr>
        <p:spPr>
          <a:xfrm>
            <a:off x="6095999" y="21363636"/>
            <a:ext cx="1771830"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egoe UI Variable Display" pitchFamily="2" charset="0"/>
                <a:ea typeface="+mn-ea"/>
                <a:cs typeface="+mn-cs"/>
              </a:rPr>
              <a:t>English</a:t>
            </a:r>
            <a:endParaRPr kumimoji="0" lang="sk-SK" sz="1400" b="0" i="0" u="none" strike="noStrike" kern="1200" cap="none" spc="0" normalizeH="0" baseline="0" noProof="0" dirty="0">
              <a:ln>
                <a:noFill/>
              </a:ln>
              <a:solidFill>
                <a:prstClr val="black"/>
              </a:solidFill>
              <a:effectLst/>
              <a:uLnTx/>
              <a:uFillTx/>
              <a:latin typeface="Segoe UI Variable Display" pitchFamily="2" charset="0"/>
              <a:ea typeface="+mn-ea"/>
              <a:cs typeface="+mn-cs"/>
            </a:endParaRPr>
          </a:p>
        </p:txBody>
      </p:sp>
      <p:sp>
        <p:nvSpPr>
          <p:cNvPr id="15" name="BlokTextu 18">
            <a:extLst>
              <a:ext uri="{FF2B5EF4-FFF2-40B4-BE49-F238E27FC236}">
                <a16:creationId xmlns:a16="http://schemas.microsoft.com/office/drawing/2014/main" id="{3A4D3282-406C-5F51-2C76-6A24C9E69859}"/>
              </a:ext>
            </a:extLst>
          </p:cNvPr>
          <p:cNvSpPr txBox="1"/>
          <p:nvPr/>
        </p:nvSpPr>
        <p:spPr>
          <a:xfrm>
            <a:off x="6095999" y="22369999"/>
            <a:ext cx="1771830"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sk-SK" sz="1400" b="0" i="0" u="none" strike="noStrike" kern="1200" cap="none" spc="0" normalizeH="0" baseline="0" noProof="0" dirty="0">
                <a:ln>
                  <a:noFill/>
                </a:ln>
                <a:solidFill>
                  <a:prstClr val="black"/>
                </a:solidFill>
                <a:effectLst/>
                <a:uLnTx/>
                <a:uFillTx/>
                <a:latin typeface="Segoe UI Variable Display" pitchFamily="2" charset="0"/>
                <a:ea typeface="+mn-ea"/>
                <a:cs typeface="+mn-cs"/>
              </a:rPr>
              <a:t>Slovenia</a:t>
            </a:r>
          </a:p>
        </p:txBody>
      </p:sp>
      <p:pic>
        <p:nvPicPr>
          <p:cNvPr id="17" name="Obrázok 20">
            <a:extLst>
              <a:ext uri="{FF2B5EF4-FFF2-40B4-BE49-F238E27FC236}">
                <a16:creationId xmlns:a16="http://schemas.microsoft.com/office/drawing/2014/main" id="{A2F12B7B-FE08-263A-64C3-E89DCA5D75D4}"/>
              </a:ext>
            </a:extLst>
          </p:cNvPr>
          <p:cNvPicPr>
            <a:picLocks noChangeAspect="1"/>
          </p:cNvPicPr>
          <p:nvPr/>
        </p:nvPicPr>
        <p:blipFill>
          <a:blip r:embed="rId11"/>
          <a:stretch>
            <a:fillRect/>
          </a:stretch>
        </p:blipFill>
        <p:spPr>
          <a:xfrm>
            <a:off x="11118455" y="23403330"/>
            <a:ext cx="455414" cy="455414"/>
          </a:xfrm>
          <a:prstGeom prst="rect">
            <a:avLst/>
          </a:prstGeom>
        </p:spPr>
      </p:pic>
      <p:pic>
        <p:nvPicPr>
          <p:cNvPr id="16" name="Obrázok 20">
            <a:extLst>
              <a:ext uri="{FF2B5EF4-FFF2-40B4-BE49-F238E27FC236}">
                <a16:creationId xmlns:a16="http://schemas.microsoft.com/office/drawing/2014/main" id="{A21F276D-F740-A3FB-51AF-55FAEAC477A9}"/>
              </a:ext>
            </a:extLst>
          </p:cNvPr>
          <p:cNvPicPr>
            <a:picLocks noChangeAspect="1"/>
          </p:cNvPicPr>
          <p:nvPr/>
        </p:nvPicPr>
        <p:blipFill>
          <a:blip r:embed="rId11"/>
          <a:stretch>
            <a:fillRect/>
          </a:stretch>
        </p:blipFill>
        <p:spPr>
          <a:xfrm>
            <a:off x="11118456" y="5326355"/>
            <a:ext cx="455414" cy="455414"/>
          </a:xfrm>
          <a:prstGeom prst="rect">
            <a:avLst/>
          </a:prstGeom>
        </p:spPr>
      </p:pic>
      <p:pic>
        <p:nvPicPr>
          <p:cNvPr id="18" name="Obrázok 10">
            <a:extLst>
              <a:ext uri="{FF2B5EF4-FFF2-40B4-BE49-F238E27FC236}">
                <a16:creationId xmlns:a16="http://schemas.microsoft.com/office/drawing/2014/main" id="{1ECAE37F-242E-14DA-730D-11D1D89BCC58}"/>
              </a:ext>
            </a:extLst>
          </p:cNvPr>
          <p:cNvPicPr>
            <a:picLocks noChangeAspect="1"/>
          </p:cNvPicPr>
          <p:nvPr/>
        </p:nvPicPr>
        <p:blipFill>
          <a:blip r:embed="rId12"/>
          <a:stretch>
            <a:fillRect/>
          </a:stretch>
        </p:blipFill>
        <p:spPr>
          <a:xfrm>
            <a:off x="829145" y="5437715"/>
            <a:ext cx="455414" cy="455414"/>
          </a:xfrm>
          <a:prstGeom prst="rect">
            <a:avLst/>
          </a:prstGeom>
        </p:spPr>
      </p:pic>
      <p:pic>
        <p:nvPicPr>
          <p:cNvPr id="29" name="Obrázok 18" descr="Obrázok, na ktorom je počítač, computer, Netbook, hardvér počítača&#10;&#10;Automaticky generovaný popis">
            <a:extLst>
              <a:ext uri="{FF2B5EF4-FFF2-40B4-BE49-F238E27FC236}">
                <a16:creationId xmlns:a16="http://schemas.microsoft.com/office/drawing/2014/main" id="{CE7E5D88-9966-3777-74A2-AAE9E2868D3F}"/>
              </a:ext>
            </a:extLst>
          </p:cNvPr>
          <p:cNvPicPr>
            <a:picLocks noChangeAspect="1"/>
          </p:cNvPicPr>
          <p:nvPr/>
        </p:nvPicPr>
        <p:blipFill>
          <a:blip r:embed="rId13">
            <a:alphaModFix amt="0"/>
            <a:extLst>
              <a:ext uri="{28A0092B-C50C-407E-A947-70E740481C1C}">
                <a14:useLocalDpi xmlns:a14="http://schemas.microsoft.com/office/drawing/2010/main" val="0"/>
              </a:ext>
            </a:extLst>
          </a:blip>
          <a:stretch>
            <a:fillRect/>
          </a:stretch>
        </p:blipFill>
        <p:spPr>
          <a:xfrm>
            <a:off x="2015247" y="3056686"/>
            <a:ext cx="2649015" cy="1986761"/>
          </a:xfrm>
          <a:prstGeom prst="rect">
            <a:avLst/>
          </a:prstGeom>
        </p:spPr>
      </p:pic>
      <p:pic>
        <p:nvPicPr>
          <p:cNvPr id="30" name="Obrázok 15">
            <a:extLst>
              <a:ext uri="{FF2B5EF4-FFF2-40B4-BE49-F238E27FC236}">
                <a16:creationId xmlns:a16="http://schemas.microsoft.com/office/drawing/2014/main" id="{2C5168C1-C1C4-03F0-0268-36D98CD6CABB}"/>
              </a:ext>
            </a:extLst>
          </p:cNvPr>
          <p:cNvPicPr>
            <a:picLocks noChangeAspect="1"/>
          </p:cNvPicPr>
          <p:nvPr/>
        </p:nvPicPr>
        <p:blipFill>
          <a:blip r:embed="rId14">
            <a:alphaModFix amt="0"/>
          </a:blip>
          <a:stretch>
            <a:fillRect/>
          </a:stretch>
        </p:blipFill>
        <p:spPr>
          <a:xfrm>
            <a:off x="3683590" y="2506657"/>
            <a:ext cx="1103103" cy="1103103"/>
          </a:xfrm>
          <a:prstGeom prst="rect">
            <a:avLst/>
          </a:prstGeom>
        </p:spPr>
      </p:pic>
      <p:pic>
        <p:nvPicPr>
          <p:cNvPr id="31" name="Obrázok 16">
            <a:extLst>
              <a:ext uri="{FF2B5EF4-FFF2-40B4-BE49-F238E27FC236}">
                <a16:creationId xmlns:a16="http://schemas.microsoft.com/office/drawing/2014/main" id="{87EE3884-35C9-2AA9-4EC1-C6D5963D1636}"/>
              </a:ext>
            </a:extLst>
          </p:cNvPr>
          <p:cNvPicPr>
            <a:picLocks noChangeAspect="1"/>
          </p:cNvPicPr>
          <p:nvPr/>
        </p:nvPicPr>
        <p:blipFill>
          <a:blip r:embed="rId15">
            <a:alphaModFix amt="0"/>
          </a:blip>
          <a:stretch>
            <a:fillRect/>
          </a:stretch>
        </p:blipFill>
        <p:spPr>
          <a:xfrm>
            <a:off x="4537541" y="3349501"/>
            <a:ext cx="670344" cy="670344"/>
          </a:xfrm>
          <a:prstGeom prst="rect">
            <a:avLst/>
          </a:prstGeom>
        </p:spPr>
      </p:pic>
      <p:pic>
        <p:nvPicPr>
          <p:cNvPr id="32" name="Obrázok 17">
            <a:extLst>
              <a:ext uri="{FF2B5EF4-FFF2-40B4-BE49-F238E27FC236}">
                <a16:creationId xmlns:a16="http://schemas.microsoft.com/office/drawing/2014/main" id="{F790B228-C0FA-19F7-92EC-6E00A83482CA}"/>
              </a:ext>
            </a:extLst>
          </p:cNvPr>
          <p:cNvPicPr>
            <a:picLocks noChangeAspect="1"/>
          </p:cNvPicPr>
          <p:nvPr/>
        </p:nvPicPr>
        <p:blipFill>
          <a:blip r:embed="rId16">
            <a:alphaModFix amt="0"/>
          </a:blip>
          <a:stretch>
            <a:fillRect/>
          </a:stretch>
        </p:blipFill>
        <p:spPr>
          <a:xfrm>
            <a:off x="5091237" y="3882684"/>
            <a:ext cx="394299" cy="394299"/>
          </a:xfrm>
          <a:prstGeom prst="rect">
            <a:avLst/>
          </a:prstGeom>
        </p:spPr>
      </p:pic>
      <p:sp>
        <p:nvSpPr>
          <p:cNvPr id="33" name="BlokTextu 19">
            <a:extLst>
              <a:ext uri="{FF2B5EF4-FFF2-40B4-BE49-F238E27FC236}">
                <a16:creationId xmlns:a16="http://schemas.microsoft.com/office/drawing/2014/main" id="{C211E89D-F5B8-40F5-384B-B2DBA46A3A1C}"/>
              </a:ext>
            </a:extLst>
          </p:cNvPr>
          <p:cNvSpPr txBox="1"/>
          <p:nvPr/>
        </p:nvSpPr>
        <p:spPr>
          <a:xfrm>
            <a:off x="5417384" y="1431986"/>
            <a:ext cx="4986068" cy="461665"/>
          </a:xfrm>
          <a:prstGeom prst="rect">
            <a:avLst/>
          </a:prstGeom>
          <a:noFill/>
        </p:spPr>
        <p:txBody>
          <a:bodyPr wrap="square" rtlCol="0">
            <a:spAutoFit/>
          </a:bodyPr>
          <a:lstStyle/>
          <a:p>
            <a:r>
              <a:rPr lang="sk-SK" sz="2400" dirty="0">
                <a:solidFill>
                  <a:schemeClr val="tx1">
                    <a:alpha val="0"/>
                  </a:schemeClr>
                </a:solidFill>
                <a:latin typeface="Segoe UI Variable Display" pitchFamily="2" charset="0"/>
              </a:rPr>
              <a:t>Add a biometrics</a:t>
            </a:r>
          </a:p>
        </p:txBody>
      </p:sp>
      <p:pic>
        <p:nvPicPr>
          <p:cNvPr id="34" name="Obrázok 21">
            <a:extLst>
              <a:ext uri="{FF2B5EF4-FFF2-40B4-BE49-F238E27FC236}">
                <a16:creationId xmlns:a16="http://schemas.microsoft.com/office/drawing/2014/main" id="{E6706C16-7C2D-BB42-8360-3C6FBDB0BA53}"/>
              </a:ext>
            </a:extLst>
          </p:cNvPr>
          <p:cNvPicPr>
            <a:picLocks noChangeAspect="1"/>
          </p:cNvPicPr>
          <p:nvPr/>
        </p:nvPicPr>
        <p:blipFill>
          <a:blip r:embed="rId17">
            <a:biLevel thresh="75000"/>
            <a:alphaModFix amt="0"/>
          </a:blip>
          <a:stretch>
            <a:fillRect/>
          </a:stretch>
        </p:blipFill>
        <p:spPr>
          <a:xfrm>
            <a:off x="6488167" y="2749193"/>
            <a:ext cx="329311" cy="329311"/>
          </a:xfrm>
          <a:prstGeom prst="rect">
            <a:avLst/>
          </a:prstGeom>
        </p:spPr>
      </p:pic>
      <p:pic>
        <p:nvPicPr>
          <p:cNvPr id="35" name="Obrázok 22" descr="Obrázok, na ktorom je grafika, animák&#10;&#10;Automaticky generovaný popis">
            <a:extLst>
              <a:ext uri="{FF2B5EF4-FFF2-40B4-BE49-F238E27FC236}">
                <a16:creationId xmlns:a16="http://schemas.microsoft.com/office/drawing/2014/main" id="{67BD7ACD-2C13-E45F-B3C0-16C304EB0AA0}"/>
              </a:ext>
            </a:extLst>
          </p:cNvPr>
          <p:cNvPicPr>
            <a:picLocks noChangeAspect="1"/>
          </p:cNvPicPr>
          <p:nvPr/>
        </p:nvPicPr>
        <p:blipFill>
          <a:blip r:embed="rId18">
            <a:biLevel thresh="75000"/>
            <a:alphaModFix amt="0"/>
            <a:extLst>
              <a:ext uri="{28A0092B-C50C-407E-A947-70E740481C1C}">
                <a14:useLocalDpi xmlns:a14="http://schemas.microsoft.com/office/drawing/2010/main" val="0"/>
              </a:ext>
            </a:extLst>
          </a:blip>
          <a:stretch>
            <a:fillRect/>
          </a:stretch>
        </p:blipFill>
        <p:spPr>
          <a:xfrm rot="20954298">
            <a:off x="6467835" y="3699218"/>
            <a:ext cx="369974" cy="335443"/>
          </a:xfrm>
          <a:prstGeom prst="rect">
            <a:avLst/>
          </a:prstGeom>
        </p:spPr>
      </p:pic>
      <p:sp>
        <p:nvSpPr>
          <p:cNvPr id="36" name="BlokTextu 23">
            <a:extLst>
              <a:ext uri="{FF2B5EF4-FFF2-40B4-BE49-F238E27FC236}">
                <a16:creationId xmlns:a16="http://schemas.microsoft.com/office/drawing/2014/main" id="{04E95AEE-F4D5-1EA5-7DD8-8054DEABE269}"/>
              </a:ext>
            </a:extLst>
          </p:cNvPr>
          <p:cNvSpPr txBox="1"/>
          <p:nvPr/>
        </p:nvSpPr>
        <p:spPr>
          <a:xfrm>
            <a:off x="6872774" y="2775348"/>
            <a:ext cx="1258378" cy="276999"/>
          </a:xfrm>
          <a:prstGeom prst="rect">
            <a:avLst/>
          </a:prstGeom>
          <a:noFill/>
        </p:spPr>
        <p:txBody>
          <a:bodyPr wrap="square" rtlCol="0">
            <a:spAutoFit/>
          </a:bodyPr>
          <a:lstStyle/>
          <a:p>
            <a:r>
              <a:rPr lang="sk-SK" sz="1200" dirty="0">
                <a:solidFill>
                  <a:schemeClr val="tx1">
                    <a:alpha val="0"/>
                  </a:schemeClr>
                </a:solidFill>
                <a:latin typeface="Segoe UI Variable Display" pitchFamily="2" charset="0"/>
              </a:rPr>
              <a:t>Fingerprint</a:t>
            </a:r>
          </a:p>
        </p:txBody>
      </p:sp>
      <p:sp>
        <p:nvSpPr>
          <p:cNvPr id="38" name="BlokTextu 24">
            <a:extLst>
              <a:ext uri="{FF2B5EF4-FFF2-40B4-BE49-F238E27FC236}">
                <a16:creationId xmlns:a16="http://schemas.microsoft.com/office/drawing/2014/main" id="{FFFB909C-2E82-7A5B-C609-3032DC02CB7C}"/>
              </a:ext>
            </a:extLst>
          </p:cNvPr>
          <p:cNvSpPr txBox="1"/>
          <p:nvPr/>
        </p:nvSpPr>
        <p:spPr>
          <a:xfrm>
            <a:off x="6872774" y="3728439"/>
            <a:ext cx="1258378" cy="276999"/>
          </a:xfrm>
          <a:prstGeom prst="rect">
            <a:avLst/>
          </a:prstGeom>
          <a:noFill/>
        </p:spPr>
        <p:txBody>
          <a:bodyPr wrap="square" rtlCol="0">
            <a:spAutoFit/>
          </a:bodyPr>
          <a:lstStyle/>
          <a:p>
            <a:r>
              <a:rPr lang="sk-SK" sz="1200" dirty="0">
                <a:solidFill>
                  <a:schemeClr val="tx1">
                    <a:alpha val="0"/>
                  </a:schemeClr>
                </a:solidFill>
                <a:latin typeface="Segoe UI Variable Display" pitchFamily="2" charset="0"/>
              </a:rPr>
              <a:t>Windows Hello</a:t>
            </a:r>
          </a:p>
        </p:txBody>
      </p:sp>
    </p:spTree>
    <p:extLst>
      <p:ext uri="{BB962C8B-B14F-4D97-AF65-F5344CB8AC3E}">
        <p14:creationId xmlns:p14="http://schemas.microsoft.com/office/powerpoint/2010/main" val="122779149"/>
      </p:ext>
    </p:extLst>
  </p:cSld>
  <p:clrMapOvr>
    <a:masterClrMapping/>
  </p:clrMapOvr>
  <mc:AlternateContent xmlns:mc="http://schemas.openxmlformats.org/markup-compatibility/2006" xmlns:p159="http://schemas.microsoft.com/office/powerpoint/2015/09/main">
    <mc:Choice Requires="p159">
      <p:transition advTm="2000">
        <p159:morph option="byObject"/>
      </p:transition>
    </mc:Choice>
    <mc:Fallback xmlns="">
      <p:transition advTm="2000">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pic>
        <p:nvPicPr>
          <p:cNvPr id="74" name="Picture 73">
            <a:extLst>
              <a:ext uri="{FF2B5EF4-FFF2-40B4-BE49-F238E27FC236}">
                <a16:creationId xmlns:a16="http://schemas.microsoft.com/office/drawing/2014/main" id="{9254A818-5EFE-2733-C0F6-C94318F389D1}"/>
              </a:ext>
            </a:extLst>
          </p:cNvPr>
          <p:cNvPicPr>
            <a:picLocks noChangeAspect="1"/>
          </p:cNvPicPr>
          <p:nvPr/>
        </p:nvPicPr>
        <p:blipFill>
          <a:blip r:embed="rId3">
            <a:duotone>
              <a:srgbClr val="A02B93">
                <a:shade val="45000"/>
                <a:satMod val="135000"/>
              </a:srgbClr>
              <a:prstClr val="white"/>
            </a:duotone>
            <a:extLst>
              <a:ext uri="{28A0092B-C50C-407E-A947-70E740481C1C}">
                <a14:useLocalDpi xmlns:a14="http://schemas.microsoft.com/office/drawing/2010/main" val="0"/>
              </a:ext>
            </a:extLst>
          </a:blip>
          <a:stretch>
            <a:fillRect/>
          </a:stretch>
        </p:blipFill>
        <p:spPr>
          <a:xfrm>
            <a:off x="4016793" y="49564"/>
            <a:ext cx="1020636" cy="1023095"/>
          </a:xfrm>
          <a:prstGeom prst="rect">
            <a:avLst/>
          </a:prstGeom>
        </p:spPr>
      </p:pic>
      <p:sp>
        <p:nvSpPr>
          <p:cNvPr id="75" name="TextBox 74">
            <a:extLst>
              <a:ext uri="{FF2B5EF4-FFF2-40B4-BE49-F238E27FC236}">
                <a16:creationId xmlns:a16="http://schemas.microsoft.com/office/drawing/2014/main" id="{55B4E608-0E98-4D7F-9336-D312E5E9B181}"/>
              </a:ext>
            </a:extLst>
          </p:cNvPr>
          <p:cNvSpPr txBox="1"/>
          <p:nvPr/>
        </p:nvSpPr>
        <p:spPr>
          <a:xfrm>
            <a:off x="5037429" y="268723"/>
            <a:ext cx="3526279"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Segoe UI" panose="020B0502040204020203" pitchFamily="34" charset="0"/>
                <a:ea typeface="Segoe UI Historic" panose="020B0502040204020203" pitchFamily="34" charset="0"/>
                <a:cs typeface="Segoe UI" panose="020B0502040204020203" pitchFamily="34" charset="0"/>
              </a:rPr>
              <a:t>Windows 13 2024</a:t>
            </a:r>
            <a:endParaRPr kumimoji="0" lang="en-CA" sz="3200" b="0" i="0" u="none" strike="noStrike" kern="1200" cap="none" spc="0" normalizeH="0" baseline="0" noProof="0" dirty="0">
              <a:ln>
                <a:noFill/>
              </a:ln>
              <a:solidFill>
                <a:prstClr val="black"/>
              </a:solidFill>
              <a:effectLst/>
              <a:uLnTx/>
              <a:uFillTx/>
              <a:latin typeface="Segoe UI" panose="020B0502040204020203" pitchFamily="34" charset="0"/>
              <a:ea typeface="Segoe UI Historic" panose="020B0502040204020203" pitchFamily="34" charset="0"/>
              <a:cs typeface="Segoe UI" panose="020B0502040204020203" pitchFamily="34" charset="0"/>
            </a:endParaRPr>
          </a:p>
        </p:txBody>
      </p:sp>
      <p:pic>
        <p:nvPicPr>
          <p:cNvPr id="76" name="Google Shape;111;p18">
            <a:extLst>
              <a:ext uri="{FF2B5EF4-FFF2-40B4-BE49-F238E27FC236}">
                <a16:creationId xmlns:a16="http://schemas.microsoft.com/office/drawing/2014/main" id="{82AE5DA3-408C-BC81-CF6E-17BE04288421}"/>
              </a:ext>
            </a:extLst>
          </p:cNvPr>
          <p:cNvPicPr preferRelativeResize="0"/>
          <p:nvPr/>
        </p:nvPicPr>
        <p:blipFill>
          <a:blip r:embed="rId4">
            <a:extLst>
              <a:ext uri="{BEBA8EAE-BF5A-486C-A8C5-ECC9F3942E4B}">
                <a14:imgProps xmlns:a14="http://schemas.microsoft.com/office/drawing/2010/main">
                  <a14:imgLayer r:embed="rId5">
                    <a14:imgEffect>
                      <a14:artisticBlur/>
                    </a14:imgEffect>
                  </a14:imgLayer>
                </a14:imgProps>
              </a:ext>
              <a:ext uri="{28A0092B-C50C-407E-A947-70E740481C1C}">
                <a14:useLocalDpi xmlns:a14="http://schemas.microsoft.com/office/drawing/2010/main" val="0"/>
              </a:ext>
            </a:extLst>
          </a:blip>
          <a:srcRect t="33709" b="33709"/>
          <a:stretch/>
        </p:blipFill>
        <p:spPr>
          <a:xfrm>
            <a:off x="705853" y="24426734"/>
            <a:ext cx="11053010" cy="4845880"/>
          </a:xfrm>
          <a:prstGeom prst="roundRect">
            <a:avLst>
              <a:gd name="adj" fmla="val 8458"/>
            </a:avLst>
          </a:prstGeom>
          <a:noFill/>
          <a:ln>
            <a:noFill/>
          </a:ln>
        </p:spPr>
      </p:pic>
      <p:pic>
        <p:nvPicPr>
          <p:cNvPr id="77" name="Google Shape;111;p18">
            <a:extLst>
              <a:ext uri="{FF2B5EF4-FFF2-40B4-BE49-F238E27FC236}">
                <a16:creationId xmlns:a16="http://schemas.microsoft.com/office/drawing/2014/main" id="{C5393CEB-4547-60D9-FDEE-7C0D55C17B9F}"/>
              </a:ext>
            </a:extLst>
          </p:cNvPr>
          <p:cNvPicPr preferRelativeResize="0"/>
          <p:nvPr/>
        </p:nvPicPr>
        <p:blipFill>
          <a:blip r:embed="rId4">
            <a:extLst>
              <a:ext uri="{BEBA8EAE-BF5A-486C-A8C5-ECC9F3942E4B}">
                <a14:imgProps xmlns:a14="http://schemas.microsoft.com/office/drawing/2010/main">
                  <a14:imgLayer r:embed="rId5">
                    <a14:imgEffect>
                      <a14:artisticBlur/>
                    </a14:imgEffect>
                  </a14:imgLayer>
                </a14:imgProps>
              </a:ext>
              <a:ext uri="{28A0092B-C50C-407E-A947-70E740481C1C}">
                <a14:useLocalDpi xmlns:a14="http://schemas.microsoft.com/office/drawing/2010/main" val="0"/>
              </a:ext>
            </a:extLst>
          </a:blip>
          <a:srcRect t="33709" b="33709"/>
          <a:stretch/>
        </p:blipFill>
        <p:spPr>
          <a:xfrm>
            <a:off x="705853" y="1109555"/>
            <a:ext cx="11053010" cy="4845880"/>
          </a:xfrm>
          <a:prstGeom prst="roundRect">
            <a:avLst>
              <a:gd name="adj" fmla="val 8458"/>
            </a:avLst>
          </a:prstGeom>
          <a:noFill/>
          <a:ln>
            <a:noFill/>
          </a:ln>
        </p:spPr>
      </p:pic>
      <p:pic>
        <p:nvPicPr>
          <p:cNvPr id="78" name="Obrázok 4">
            <a:extLst>
              <a:ext uri="{FF2B5EF4-FFF2-40B4-BE49-F238E27FC236}">
                <a16:creationId xmlns:a16="http://schemas.microsoft.com/office/drawing/2014/main" id="{E58326D0-1CD0-169D-BBBC-C18167A40ED7}"/>
              </a:ext>
            </a:extLst>
          </p:cNvPr>
          <p:cNvPicPr>
            <a:picLocks noChangeAspect="1"/>
          </p:cNvPicPr>
          <p:nvPr/>
        </p:nvPicPr>
        <p:blipFill>
          <a:blip r:embed="rId6"/>
          <a:stretch>
            <a:fillRect/>
          </a:stretch>
        </p:blipFill>
        <p:spPr>
          <a:xfrm>
            <a:off x="2372265" y="20720969"/>
            <a:ext cx="1570007" cy="1570007"/>
          </a:xfrm>
          <a:prstGeom prst="rect">
            <a:avLst/>
          </a:prstGeom>
        </p:spPr>
      </p:pic>
      <p:pic>
        <p:nvPicPr>
          <p:cNvPr id="79" name="Obrázok 7">
            <a:extLst>
              <a:ext uri="{FF2B5EF4-FFF2-40B4-BE49-F238E27FC236}">
                <a16:creationId xmlns:a16="http://schemas.microsoft.com/office/drawing/2014/main" id="{DFC823E5-1BEC-3420-DD95-908154F24742}"/>
              </a:ext>
            </a:extLst>
          </p:cNvPr>
          <p:cNvPicPr>
            <a:picLocks noChangeAspect="1"/>
          </p:cNvPicPr>
          <p:nvPr/>
        </p:nvPicPr>
        <p:blipFill>
          <a:blip r:embed="rId7"/>
          <a:stretch>
            <a:fillRect/>
          </a:stretch>
        </p:blipFill>
        <p:spPr>
          <a:xfrm>
            <a:off x="3157267" y="21300736"/>
            <a:ext cx="517585" cy="517585"/>
          </a:xfrm>
          <a:prstGeom prst="rect">
            <a:avLst/>
          </a:prstGeom>
        </p:spPr>
      </p:pic>
      <p:sp>
        <p:nvSpPr>
          <p:cNvPr id="80" name="BlokTextu 8">
            <a:extLst>
              <a:ext uri="{FF2B5EF4-FFF2-40B4-BE49-F238E27FC236}">
                <a16:creationId xmlns:a16="http://schemas.microsoft.com/office/drawing/2014/main" id="{4BD0EC42-2F52-7D2B-509F-B5D08D918950}"/>
              </a:ext>
            </a:extLst>
          </p:cNvPr>
          <p:cNvSpPr txBox="1"/>
          <p:nvPr/>
        </p:nvSpPr>
        <p:spPr>
          <a:xfrm>
            <a:off x="4813540" y="19508959"/>
            <a:ext cx="498606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sk-SK" sz="2400" b="0" i="0" u="none" strike="noStrike" kern="1200" cap="none" spc="0" normalizeH="0" baseline="0" noProof="0" dirty="0">
                <a:ln>
                  <a:noFill/>
                </a:ln>
                <a:solidFill>
                  <a:prstClr val="black"/>
                </a:solidFill>
                <a:effectLst/>
                <a:uLnTx/>
                <a:uFillTx/>
                <a:latin typeface="Segoe UI Variable Display" pitchFamily="2" charset="0"/>
                <a:ea typeface="+mn-ea"/>
                <a:cs typeface="+mn-cs"/>
              </a:rPr>
              <a:t>Is this the right country or region?</a:t>
            </a:r>
          </a:p>
        </p:txBody>
      </p:sp>
      <p:sp>
        <p:nvSpPr>
          <p:cNvPr id="81" name="Obdĺžnik: zaoblené rohy 9">
            <a:extLst>
              <a:ext uri="{FF2B5EF4-FFF2-40B4-BE49-F238E27FC236}">
                <a16:creationId xmlns:a16="http://schemas.microsoft.com/office/drawing/2014/main" id="{7554944E-A8EB-2915-58ED-F959AF986CA6}"/>
              </a:ext>
            </a:extLst>
          </p:cNvPr>
          <p:cNvSpPr/>
          <p:nvPr/>
        </p:nvSpPr>
        <p:spPr>
          <a:xfrm>
            <a:off x="5372196" y="20563830"/>
            <a:ext cx="3597215" cy="2447451"/>
          </a:xfrm>
          <a:prstGeom prst="roundRect">
            <a:avLst>
              <a:gd name="adj" fmla="val 7240"/>
            </a:avLst>
          </a:prstGeom>
          <a:solidFill>
            <a:sysClr val="window" lastClr="FFFFFF">
              <a:alpha val="70000"/>
            </a:sysClr>
          </a:solidFill>
          <a:ln w="1905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sk-SK" sz="1800" b="0" i="0" u="none" strike="noStrike" kern="0" cap="none" spc="0" normalizeH="0" baseline="0" noProof="0">
              <a:ln>
                <a:noFill/>
              </a:ln>
              <a:solidFill>
                <a:prstClr val="white"/>
              </a:solidFill>
              <a:effectLst/>
              <a:uLnTx/>
              <a:uFillTx/>
              <a:latin typeface="Aptos" panose="02110004020202020204"/>
              <a:ea typeface="+mn-ea"/>
              <a:cs typeface="+mn-cs"/>
            </a:endParaRPr>
          </a:p>
        </p:txBody>
      </p:sp>
      <p:pic>
        <p:nvPicPr>
          <p:cNvPr id="82" name="Obrázok 11">
            <a:extLst>
              <a:ext uri="{FF2B5EF4-FFF2-40B4-BE49-F238E27FC236}">
                <a16:creationId xmlns:a16="http://schemas.microsoft.com/office/drawing/2014/main" id="{EDF05441-4DD6-816E-E61F-1F40F4D84678}"/>
              </a:ext>
            </a:extLst>
          </p:cNvPr>
          <p:cNvPicPr>
            <a:picLocks noChangeAspect="1"/>
          </p:cNvPicPr>
          <p:nvPr/>
        </p:nvPicPr>
        <p:blipFill>
          <a:blip r:embed="rId8"/>
          <a:stretch>
            <a:fillRect/>
          </a:stretch>
        </p:blipFill>
        <p:spPr>
          <a:xfrm>
            <a:off x="5490355" y="20647284"/>
            <a:ext cx="297971" cy="297971"/>
          </a:xfrm>
          <a:prstGeom prst="rect">
            <a:avLst/>
          </a:prstGeom>
        </p:spPr>
      </p:pic>
      <p:sp>
        <p:nvSpPr>
          <p:cNvPr id="83" name="Obdĺžnik: zaoblené rohy 17">
            <a:extLst>
              <a:ext uri="{FF2B5EF4-FFF2-40B4-BE49-F238E27FC236}">
                <a16:creationId xmlns:a16="http://schemas.microsoft.com/office/drawing/2014/main" id="{65C668BF-9DF5-4316-CAE0-4D30C606CFEA}"/>
              </a:ext>
            </a:extLst>
          </p:cNvPr>
          <p:cNvSpPr/>
          <p:nvPr/>
        </p:nvSpPr>
        <p:spPr>
          <a:xfrm>
            <a:off x="5490355" y="21262418"/>
            <a:ext cx="3366362" cy="946608"/>
          </a:xfrm>
          <a:prstGeom prst="roundRect">
            <a:avLst>
              <a:gd name="adj" fmla="val 13933"/>
            </a:avLst>
          </a:prstGeom>
          <a:solidFill>
            <a:sysClr val="window" lastClr="FFFFFF">
              <a:lumMod val="85000"/>
            </a:sysClr>
          </a:solidFill>
          <a:ln w="1905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sk-SK" sz="1800" b="0" i="0" u="none" strike="noStrike" kern="0" cap="none" spc="0" normalizeH="0" baseline="0" noProof="0">
              <a:ln>
                <a:noFill/>
              </a:ln>
              <a:solidFill>
                <a:prstClr val="white"/>
              </a:solidFill>
              <a:effectLst/>
              <a:uLnTx/>
              <a:uFillTx/>
              <a:latin typeface="Aptos" panose="02110004020202020204"/>
              <a:ea typeface="+mn-ea"/>
              <a:cs typeface="+mn-cs"/>
            </a:endParaRPr>
          </a:p>
        </p:txBody>
      </p:sp>
      <p:pic>
        <p:nvPicPr>
          <p:cNvPr id="84" name="Obrázok 13">
            <a:extLst>
              <a:ext uri="{FF2B5EF4-FFF2-40B4-BE49-F238E27FC236}">
                <a16:creationId xmlns:a16="http://schemas.microsoft.com/office/drawing/2014/main" id="{1D29B268-1583-9D08-B729-AFE4703E91AC}"/>
              </a:ext>
            </a:extLst>
          </p:cNvPr>
          <p:cNvPicPr>
            <a:picLocks noChangeAspect="1"/>
          </p:cNvPicPr>
          <p:nvPr/>
        </p:nvPicPr>
        <p:blipFill>
          <a:blip r:embed="rId9"/>
          <a:stretch>
            <a:fillRect/>
          </a:stretch>
        </p:blipFill>
        <p:spPr>
          <a:xfrm>
            <a:off x="5598916" y="21257440"/>
            <a:ext cx="476250" cy="476250"/>
          </a:xfrm>
          <a:prstGeom prst="rect">
            <a:avLst/>
          </a:prstGeom>
        </p:spPr>
      </p:pic>
      <p:pic>
        <p:nvPicPr>
          <p:cNvPr id="85" name="Obrázok 15">
            <a:extLst>
              <a:ext uri="{FF2B5EF4-FFF2-40B4-BE49-F238E27FC236}">
                <a16:creationId xmlns:a16="http://schemas.microsoft.com/office/drawing/2014/main" id="{6A29A1FA-E22E-4B43-2C34-1A40C8E650B1}"/>
              </a:ext>
            </a:extLst>
          </p:cNvPr>
          <p:cNvPicPr>
            <a:picLocks noChangeAspect="1"/>
          </p:cNvPicPr>
          <p:nvPr/>
        </p:nvPicPr>
        <p:blipFill>
          <a:blip r:embed="rId10"/>
          <a:stretch>
            <a:fillRect/>
          </a:stretch>
        </p:blipFill>
        <p:spPr>
          <a:xfrm>
            <a:off x="5598916" y="22267579"/>
            <a:ext cx="476250" cy="476250"/>
          </a:xfrm>
          <a:prstGeom prst="rect">
            <a:avLst/>
          </a:prstGeom>
        </p:spPr>
      </p:pic>
      <p:sp>
        <p:nvSpPr>
          <p:cNvPr id="86" name="BlokTextu 16">
            <a:extLst>
              <a:ext uri="{FF2B5EF4-FFF2-40B4-BE49-F238E27FC236}">
                <a16:creationId xmlns:a16="http://schemas.microsoft.com/office/drawing/2014/main" id="{2E0CEE05-AF4B-84F4-6EB0-AC7A3A39A2AA}"/>
              </a:ext>
            </a:extLst>
          </p:cNvPr>
          <p:cNvSpPr txBox="1"/>
          <p:nvPr/>
        </p:nvSpPr>
        <p:spPr>
          <a:xfrm>
            <a:off x="6095999" y="21363636"/>
            <a:ext cx="1771830"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egoe UI Variable Display" pitchFamily="2" charset="0"/>
                <a:ea typeface="+mn-ea"/>
                <a:cs typeface="+mn-cs"/>
              </a:rPr>
              <a:t>English</a:t>
            </a:r>
            <a:endParaRPr kumimoji="0" lang="sk-SK" sz="1400" b="0" i="0" u="none" strike="noStrike" kern="1200" cap="none" spc="0" normalizeH="0" baseline="0" noProof="0" dirty="0">
              <a:ln>
                <a:noFill/>
              </a:ln>
              <a:solidFill>
                <a:prstClr val="black"/>
              </a:solidFill>
              <a:effectLst/>
              <a:uLnTx/>
              <a:uFillTx/>
              <a:latin typeface="Segoe UI Variable Display" pitchFamily="2" charset="0"/>
              <a:ea typeface="+mn-ea"/>
              <a:cs typeface="+mn-cs"/>
            </a:endParaRPr>
          </a:p>
        </p:txBody>
      </p:sp>
      <p:sp>
        <p:nvSpPr>
          <p:cNvPr id="87" name="BlokTextu 18">
            <a:extLst>
              <a:ext uri="{FF2B5EF4-FFF2-40B4-BE49-F238E27FC236}">
                <a16:creationId xmlns:a16="http://schemas.microsoft.com/office/drawing/2014/main" id="{2AF0C7D6-5D06-EACE-D3E9-F6C1B3E86FFB}"/>
              </a:ext>
            </a:extLst>
          </p:cNvPr>
          <p:cNvSpPr txBox="1"/>
          <p:nvPr/>
        </p:nvSpPr>
        <p:spPr>
          <a:xfrm>
            <a:off x="6095999" y="22369999"/>
            <a:ext cx="1771830"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sk-SK" sz="1400" b="0" i="0" u="none" strike="noStrike" kern="1200" cap="none" spc="0" normalizeH="0" baseline="0" noProof="0" dirty="0">
                <a:ln>
                  <a:noFill/>
                </a:ln>
                <a:solidFill>
                  <a:prstClr val="black"/>
                </a:solidFill>
                <a:effectLst/>
                <a:uLnTx/>
                <a:uFillTx/>
                <a:latin typeface="Segoe UI Variable Display" pitchFamily="2" charset="0"/>
                <a:ea typeface="+mn-ea"/>
                <a:cs typeface="+mn-cs"/>
              </a:rPr>
              <a:t>Slovenia</a:t>
            </a:r>
          </a:p>
        </p:txBody>
      </p:sp>
      <p:pic>
        <p:nvPicPr>
          <p:cNvPr id="88" name="Obrázok 20">
            <a:extLst>
              <a:ext uri="{FF2B5EF4-FFF2-40B4-BE49-F238E27FC236}">
                <a16:creationId xmlns:a16="http://schemas.microsoft.com/office/drawing/2014/main" id="{A07D33C2-CEBF-D7A8-3320-104940228AE5}"/>
              </a:ext>
            </a:extLst>
          </p:cNvPr>
          <p:cNvPicPr>
            <a:picLocks noChangeAspect="1"/>
          </p:cNvPicPr>
          <p:nvPr/>
        </p:nvPicPr>
        <p:blipFill>
          <a:blip r:embed="rId11"/>
          <a:stretch>
            <a:fillRect/>
          </a:stretch>
        </p:blipFill>
        <p:spPr>
          <a:xfrm>
            <a:off x="11118455" y="23403330"/>
            <a:ext cx="455414" cy="455414"/>
          </a:xfrm>
          <a:prstGeom prst="rect">
            <a:avLst/>
          </a:prstGeom>
        </p:spPr>
      </p:pic>
      <p:pic>
        <p:nvPicPr>
          <p:cNvPr id="89" name="Obrázok 20">
            <a:extLst>
              <a:ext uri="{FF2B5EF4-FFF2-40B4-BE49-F238E27FC236}">
                <a16:creationId xmlns:a16="http://schemas.microsoft.com/office/drawing/2014/main" id="{D56C0C8A-FF02-63B7-2008-BD5175E76EC4}"/>
              </a:ext>
            </a:extLst>
          </p:cNvPr>
          <p:cNvPicPr>
            <a:picLocks noChangeAspect="1"/>
          </p:cNvPicPr>
          <p:nvPr/>
        </p:nvPicPr>
        <p:blipFill>
          <a:blip r:embed="rId11"/>
          <a:stretch>
            <a:fillRect/>
          </a:stretch>
        </p:blipFill>
        <p:spPr>
          <a:xfrm>
            <a:off x="11118456" y="5326355"/>
            <a:ext cx="455414" cy="455414"/>
          </a:xfrm>
          <a:prstGeom prst="rect">
            <a:avLst/>
          </a:prstGeom>
        </p:spPr>
      </p:pic>
      <p:pic>
        <p:nvPicPr>
          <p:cNvPr id="90" name="Obrázok 10">
            <a:extLst>
              <a:ext uri="{FF2B5EF4-FFF2-40B4-BE49-F238E27FC236}">
                <a16:creationId xmlns:a16="http://schemas.microsoft.com/office/drawing/2014/main" id="{AA4CAEB8-5C47-2A57-956C-CE6954842847}"/>
              </a:ext>
            </a:extLst>
          </p:cNvPr>
          <p:cNvPicPr>
            <a:picLocks noChangeAspect="1"/>
          </p:cNvPicPr>
          <p:nvPr/>
        </p:nvPicPr>
        <p:blipFill>
          <a:blip r:embed="rId12"/>
          <a:stretch>
            <a:fillRect/>
          </a:stretch>
        </p:blipFill>
        <p:spPr>
          <a:xfrm>
            <a:off x="829145" y="5437715"/>
            <a:ext cx="455414" cy="455414"/>
          </a:xfrm>
          <a:prstGeom prst="rect">
            <a:avLst/>
          </a:prstGeom>
        </p:spPr>
      </p:pic>
      <p:sp>
        <p:nvSpPr>
          <p:cNvPr id="13" name="BlokTextu 1">
            <a:extLst>
              <a:ext uri="{FF2B5EF4-FFF2-40B4-BE49-F238E27FC236}">
                <a16:creationId xmlns:a16="http://schemas.microsoft.com/office/drawing/2014/main" id="{83C9BEDE-48E0-B87E-F104-08739308D0A7}"/>
              </a:ext>
            </a:extLst>
          </p:cNvPr>
          <p:cNvSpPr txBox="1"/>
          <p:nvPr/>
        </p:nvSpPr>
        <p:spPr>
          <a:xfrm>
            <a:off x="4813540" y="1431986"/>
            <a:ext cx="4986068" cy="461665"/>
          </a:xfrm>
          <a:prstGeom prst="rect">
            <a:avLst/>
          </a:prstGeom>
          <a:noFill/>
        </p:spPr>
        <p:txBody>
          <a:bodyPr wrap="square" rtlCol="0">
            <a:spAutoFit/>
          </a:bodyPr>
          <a:lstStyle/>
          <a:p>
            <a:r>
              <a:rPr lang="sk-SK" sz="2400" dirty="0">
                <a:latin typeface="Segoe UI Variable Display" pitchFamily="2" charset="0"/>
              </a:rPr>
              <a:t>Add a biometrics</a:t>
            </a:r>
          </a:p>
        </p:txBody>
      </p:sp>
      <p:sp>
        <p:nvSpPr>
          <p:cNvPr id="18" name="Obdĺžnik: zaoblené rohy 27">
            <a:extLst>
              <a:ext uri="{FF2B5EF4-FFF2-40B4-BE49-F238E27FC236}">
                <a16:creationId xmlns:a16="http://schemas.microsoft.com/office/drawing/2014/main" id="{70A5CE59-6A40-EB0B-BA6B-AB68326C043A}"/>
              </a:ext>
            </a:extLst>
          </p:cNvPr>
          <p:cNvSpPr/>
          <p:nvPr/>
        </p:nvSpPr>
        <p:spPr>
          <a:xfrm>
            <a:off x="5815207" y="2660627"/>
            <a:ext cx="3742862" cy="834852"/>
          </a:xfrm>
          <a:prstGeom prst="roundRect">
            <a:avLst/>
          </a:prstGeom>
          <a:solidFill>
            <a:schemeClr val="bg2">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k-SK"/>
          </a:p>
        </p:txBody>
      </p:sp>
      <p:pic>
        <p:nvPicPr>
          <p:cNvPr id="19" name="Obrázok 22">
            <a:extLst>
              <a:ext uri="{FF2B5EF4-FFF2-40B4-BE49-F238E27FC236}">
                <a16:creationId xmlns:a16="http://schemas.microsoft.com/office/drawing/2014/main" id="{FC090239-F7D2-2010-E3E6-6BF6D9B7360C}"/>
              </a:ext>
            </a:extLst>
          </p:cNvPr>
          <p:cNvPicPr>
            <a:picLocks noChangeAspect="1"/>
          </p:cNvPicPr>
          <p:nvPr/>
        </p:nvPicPr>
        <p:blipFill>
          <a:blip r:embed="rId13">
            <a:biLevel thresh="75000"/>
          </a:blip>
          <a:stretch>
            <a:fillRect/>
          </a:stretch>
        </p:blipFill>
        <p:spPr>
          <a:xfrm>
            <a:off x="5884323" y="2749193"/>
            <a:ext cx="329311" cy="329311"/>
          </a:xfrm>
          <a:prstGeom prst="rect">
            <a:avLst/>
          </a:prstGeom>
        </p:spPr>
      </p:pic>
      <p:pic>
        <p:nvPicPr>
          <p:cNvPr id="20" name="Obrázok 24" descr="Obrázok, na ktorom je grafika, animák&#10;&#10;Automaticky generovaný popis">
            <a:extLst>
              <a:ext uri="{FF2B5EF4-FFF2-40B4-BE49-F238E27FC236}">
                <a16:creationId xmlns:a16="http://schemas.microsoft.com/office/drawing/2014/main" id="{CD49FC0B-060F-7823-5E0A-DB4FA59BA92E}"/>
              </a:ext>
            </a:extLst>
          </p:cNvPr>
          <p:cNvPicPr>
            <a:picLocks noChangeAspect="1"/>
          </p:cNvPicPr>
          <p:nvPr/>
        </p:nvPicPr>
        <p:blipFill>
          <a:blip r:embed="rId14">
            <a:biLevel thresh="75000"/>
            <a:extLst>
              <a:ext uri="{28A0092B-C50C-407E-A947-70E740481C1C}">
                <a14:useLocalDpi xmlns:a14="http://schemas.microsoft.com/office/drawing/2010/main" val="0"/>
              </a:ext>
            </a:extLst>
          </a:blip>
          <a:stretch>
            <a:fillRect/>
          </a:stretch>
        </p:blipFill>
        <p:spPr>
          <a:xfrm rot="20954298">
            <a:off x="5863991" y="3699218"/>
            <a:ext cx="369974" cy="335443"/>
          </a:xfrm>
          <a:prstGeom prst="rect">
            <a:avLst/>
          </a:prstGeom>
        </p:spPr>
      </p:pic>
      <p:sp>
        <p:nvSpPr>
          <p:cNvPr id="21" name="BlokTextu 25">
            <a:extLst>
              <a:ext uri="{FF2B5EF4-FFF2-40B4-BE49-F238E27FC236}">
                <a16:creationId xmlns:a16="http://schemas.microsoft.com/office/drawing/2014/main" id="{C04ABAB4-1682-3847-32CE-22049F39FE44}"/>
              </a:ext>
            </a:extLst>
          </p:cNvPr>
          <p:cNvSpPr txBox="1"/>
          <p:nvPr/>
        </p:nvSpPr>
        <p:spPr>
          <a:xfrm>
            <a:off x="6268930" y="2775348"/>
            <a:ext cx="1258378" cy="276999"/>
          </a:xfrm>
          <a:prstGeom prst="rect">
            <a:avLst/>
          </a:prstGeom>
          <a:noFill/>
        </p:spPr>
        <p:txBody>
          <a:bodyPr wrap="square" rtlCol="0">
            <a:spAutoFit/>
          </a:bodyPr>
          <a:lstStyle/>
          <a:p>
            <a:r>
              <a:rPr lang="sk-SK" sz="1200" dirty="0">
                <a:latin typeface="Segoe UI Variable Display" pitchFamily="2" charset="0"/>
              </a:rPr>
              <a:t>Fingerprint</a:t>
            </a:r>
          </a:p>
        </p:txBody>
      </p:sp>
      <p:sp>
        <p:nvSpPr>
          <p:cNvPr id="22" name="BlokTextu 26">
            <a:extLst>
              <a:ext uri="{FF2B5EF4-FFF2-40B4-BE49-F238E27FC236}">
                <a16:creationId xmlns:a16="http://schemas.microsoft.com/office/drawing/2014/main" id="{D5B4ADB7-B7F6-7687-FE25-B809B069B76C}"/>
              </a:ext>
            </a:extLst>
          </p:cNvPr>
          <p:cNvSpPr txBox="1"/>
          <p:nvPr/>
        </p:nvSpPr>
        <p:spPr>
          <a:xfrm>
            <a:off x="6268930" y="3728439"/>
            <a:ext cx="1258378" cy="276999"/>
          </a:xfrm>
          <a:prstGeom prst="rect">
            <a:avLst/>
          </a:prstGeom>
          <a:noFill/>
        </p:spPr>
        <p:txBody>
          <a:bodyPr wrap="square" rtlCol="0">
            <a:spAutoFit/>
          </a:bodyPr>
          <a:lstStyle/>
          <a:p>
            <a:r>
              <a:rPr lang="sk-SK" sz="1200" dirty="0">
                <a:latin typeface="Segoe UI Variable Display" pitchFamily="2" charset="0"/>
              </a:rPr>
              <a:t>Windows Hello</a:t>
            </a:r>
          </a:p>
        </p:txBody>
      </p:sp>
      <p:pic>
        <p:nvPicPr>
          <p:cNvPr id="23" name="Picture 22">
            <a:extLst>
              <a:ext uri="{FF2B5EF4-FFF2-40B4-BE49-F238E27FC236}">
                <a16:creationId xmlns:a16="http://schemas.microsoft.com/office/drawing/2014/main" id="{D9E584F7-C857-A126-0BFE-F25B18821CD4}"/>
              </a:ext>
            </a:extLst>
          </p:cNvPr>
          <p:cNvPicPr>
            <a:picLocks noChangeAspect="1"/>
          </p:cNvPicPr>
          <p:nvPr/>
        </p:nvPicPr>
        <p:blipFill>
          <a:blip r:embed="rId15"/>
          <a:stretch>
            <a:fillRect/>
          </a:stretch>
        </p:blipFill>
        <p:spPr>
          <a:xfrm>
            <a:off x="1466435" y="2201098"/>
            <a:ext cx="3322363" cy="2497322"/>
          </a:xfrm>
          <a:prstGeom prst="rect">
            <a:avLst/>
          </a:prstGeom>
        </p:spPr>
      </p:pic>
      <p:pic>
        <p:nvPicPr>
          <p:cNvPr id="24" name="Obrázok 5">
            <a:extLst>
              <a:ext uri="{FF2B5EF4-FFF2-40B4-BE49-F238E27FC236}">
                <a16:creationId xmlns:a16="http://schemas.microsoft.com/office/drawing/2014/main" id="{DA379AF0-1358-76F3-2AB0-0E7620CF3F5E}"/>
              </a:ext>
            </a:extLst>
          </p:cNvPr>
          <p:cNvPicPr>
            <a:picLocks noChangeAspect="1"/>
          </p:cNvPicPr>
          <p:nvPr/>
        </p:nvPicPr>
        <p:blipFill>
          <a:blip r:embed="rId16"/>
          <a:stretch>
            <a:fillRect/>
          </a:stretch>
        </p:blipFill>
        <p:spPr>
          <a:xfrm>
            <a:off x="3769414" y="1820657"/>
            <a:ext cx="1103103" cy="1103103"/>
          </a:xfrm>
          <a:prstGeom prst="rect">
            <a:avLst/>
          </a:prstGeom>
        </p:spPr>
      </p:pic>
      <p:pic>
        <p:nvPicPr>
          <p:cNvPr id="25" name="Obrázok 15">
            <a:extLst>
              <a:ext uri="{FF2B5EF4-FFF2-40B4-BE49-F238E27FC236}">
                <a16:creationId xmlns:a16="http://schemas.microsoft.com/office/drawing/2014/main" id="{995B7177-7521-4475-85CF-D7249D82C583}"/>
              </a:ext>
            </a:extLst>
          </p:cNvPr>
          <p:cNvPicPr>
            <a:picLocks noChangeAspect="1"/>
          </p:cNvPicPr>
          <p:nvPr/>
        </p:nvPicPr>
        <p:blipFill>
          <a:blip r:embed="rId17"/>
          <a:stretch>
            <a:fillRect/>
          </a:stretch>
        </p:blipFill>
        <p:spPr>
          <a:xfrm>
            <a:off x="4377003" y="2372208"/>
            <a:ext cx="670344" cy="670344"/>
          </a:xfrm>
          <a:prstGeom prst="rect">
            <a:avLst/>
          </a:prstGeom>
        </p:spPr>
      </p:pic>
      <p:pic>
        <p:nvPicPr>
          <p:cNvPr id="26" name="Obrázok 17">
            <a:extLst>
              <a:ext uri="{FF2B5EF4-FFF2-40B4-BE49-F238E27FC236}">
                <a16:creationId xmlns:a16="http://schemas.microsoft.com/office/drawing/2014/main" id="{169CE5A8-AE3B-0C0D-A2FB-85E5AFDAE731}"/>
              </a:ext>
            </a:extLst>
          </p:cNvPr>
          <p:cNvPicPr>
            <a:picLocks noChangeAspect="1"/>
          </p:cNvPicPr>
          <p:nvPr/>
        </p:nvPicPr>
        <p:blipFill>
          <a:blip r:embed="rId18"/>
          <a:stretch>
            <a:fillRect/>
          </a:stretch>
        </p:blipFill>
        <p:spPr>
          <a:xfrm>
            <a:off x="4712175" y="2687362"/>
            <a:ext cx="394299" cy="394299"/>
          </a:xfrm>
          <a:prstGeom prst="rect">
            <a:avLst/>
          </a:prstGeom>
        </p:spPr>
      </p:pic>
    </p:spTree>
    <p:extLst>
      <p:ext uri="{BB962C8B-B14F-4D97-AF65-F5344CB8AC3E}">
        <p14:creationId xmlns:p14="http://schemas.microsoft.com/office/powerpoint/2010/main" val="1920522382"/>
      </p:ext>
    </p:extLst>
  </p:cSld>
  <p:clrMapOvr>
    <a:masterClrMapping/>
  </p:clrMapOvr>
  <mc:AlternateContent xmlns:mc="http://schemas.openxmlformats.org/markup-compatibility/2006" xmlns:p159="http://schemas.microsoft.com/office/powerpoint/2015/09/main">
    <mc:Choice Requires="p159">
      <p:transition>
        <p159:morph option="byChar"/>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mph" presetSubtype="2" fill="hold" grpId="1" nodeType="clickEffect">
                                  <p:stCondLst>
                                    <p:cond delay="0"/>
                                  </p:stCondLst>
                                  <p:childTnLst>
                                    <p:animClr clrSpc="rgb" dir="cw">
                                      <p:cBhvr>
                                        <p:cTn id="10" dur="10" fill="hold"/>
                                        <p:tgtEl>
                                          <p:spTgt spid="18"/>
                                        </p:tgtEl>
                                        <p:attrNameLst>
                                          <p:attrName>fillcolor</p:attrName>
                                        </p:attrNameLst>
                                      </p:cBhvr>
                                      <p:to>
                                        <a:srgbClr val="AEAEAE"/>
                                      </p:to>
                                    </p:animClr>
                                    <p:set>
                                      <p:cBhvr>
                                        <p:cTn id="11" dur="10" fill="hold"/>
                                        <p:tgtEl>
                                          <p:spTgt spid="18"/>
                                        </p:tgtEl>
                                        <p:attrNameLst>
                                          <p:attrName>fill.type</p:attrName>
                                        </p:attrNameLst>
                                      </p:cBhvr>
                                      <p:to>
                                        <p:strVal val="solid"/>
                                      </p:to>
                                    </p:set>
                                    <p:set>
                                      <p:cBhvr>
                                        <p:cTn id="12" dur="10" fill="hold"/>
                                        <p:tgtEl>
                                          <p:spTgt spid="18"/>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8" grpId="1" animBg="1"/>
    </p:bldLst>
  </p:timing>
</p:sld>
</file>

<file path=ppt/slides/slide7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60000"/>
            <a:lum/>
          </a:blip>
          <a:srcRect/>
          <a:stretch>
            <a:fillRect t="-9000" b="-9000"/>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E990F4-7164-110E-7417-98B5E85EACD9}"/>
              </a:ext>
            </a:extLst>
          </p:cNvPr>
          <p:cNvPicPr>
            <a:picLocks noChangeAspect="1"/>
          </p:cNvPicPr>
          <p:nvPr/>
        </p:nvPicPr>
        <p:blipFill>
          <a:blip r:embed="rId3">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4016793" y="49564"/>
            <a:ext cx="1020636" cy="1023095"/>
          </a:xfrm>
          <a:prstGeom prst="rect">
            <a:avLst/>
          </a:prstGeom>
        </p:spPr>
      </p:pic>
      <p:sp>
        <p:nvSpPr>
          <p:cNvPr id="2" name="TextBox 1">
            <a:extLst>
              <a:ext uri="{FF2B5EF4-FFF2-40B4-BE49-F238E27FC236}">
                <a16:creationId xmlns:a16="http://schemas.microsoft.com/office/drawing/2014/main" id="{D41A48F6-1035-6F4A-9A3E-D9E4FD2D3945}"/>
              </a:ext>
            </a:extLst>
          </p:cNvPr>
          <p:cNvSpPr txBox="1"/>
          <p:nvPr/>
        </p:nvSpPr>
        <p:spPr>
          <a:xfrm>
            <a:off x="5037429" y="268723"/>
            <a:ext cx="3526279"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Segoe UI" panose="020B0502040204020203" pitchFamily="34" charset="0"/>
                <a:ea typeface="Segoe UI Historic" panose="020B0502040204020203" pitchFamily="34" charset="0"/>
                <a:cs typeface="Segoe UI" panose="020B0502040204020203" pitchFamily="34" charset="0"/>
              </a:rPr>
              <a:t>Windows 13 2024</a:t>
            </a:r>
            <a:endParaRPr kumimoji="0" lang="en-CA" sz="3200" b="0" i="0" u="none" strike="noStrike" kern="1200" cap="none" spc="0" normalizeH="0" baseline="0" noProof="0" dirty="0">
              <a:ln>
                <a:noFill/>
              </a:ln>
              <a:solidFill>
                <a:prstClr val="black"/>
              </a:solidFill>
              <a:effectLst/>
              <a:uLnTx/>
              <a:uFillTx/>
              <a:latin typeface="Segoe UI" panose="020B0502040204020203" pitchFamily="34" charset="0"/>
              <a:ea typeface="Segoe UI Historic" panose="020B0502040204020203" pitchFamily="34" charset="0"/>
              <a:cs typeface="Segoe UI" panose="020B0502040204020203" pitchFamily="34" charset="0"/>
            </a:endParaRPr>
          </a:p>
        </p:txBody>
      </p:sp>
      <p:pic>
        <p:nvPicPr>
          <p:cNvPr id="4" name="Google Shape;111;p18">
            <a:extLst>
              <a:ext uri="{FF2B5EF4-FFF2-40B4-BE49-F238E27FC236}">
                <a16:creationId xmlns:a16="http://schemas.microsoft.com/office/drawing/2014/main" id="{964DE606-48BC-10F9-58D8-CC839802971B}"/>
              </a:ext>
            </a:extLst>
          </p:cNvPr>
          <p:cNvPicPr preferRelativeResize="0"/>
          <p:nvPr/>
        </p:nvPicPr>
        <p:blipFill>
          <a:blip r:embed="rId4">
            <a:extLst>
              <a:ext uri="{BEBA8EAE-BF5A-486C-A8C5-ECC9F3942E4B}">
                <a14:imgProps xmlns:a14="http://schemas.microsoft.com/office/drawing/2010/main">
                  <a14:imgLayer r:embed="rId5">
                    <a14:imgEffect>
                      <a14:artisticBlur/>
                    </a14:imgEffect>
                  </a14:imgLayer>
                </a14:imgProps>
              </a:ext>
              <a:ext uri="{28A0092B-C50C-407E-A947-70E740481C1C}">
                <a14:useLocalDpi xmlns:a14="http://schemas.microsoft.com/office/drawing/2010/main" val="0"/>
              </a:ext>
            </a:extLst>
          </a:blip>
          <a:srcRect t="33709" b="33709"/>
          <a:stretch/>
        </p:blipFill>
        <p:spPr>
          <a:xfrm>
            <a:off x="705853" y="24426734"/>
            <a:ext cx="11053010" cy="4845880"/>
          </a:xfrm>
          <a:prstGeom prst="roundRect">
            <a:avLst>
              <a:gd name="adj" fmla="val 8458"/>
            </a:avLst>
          </a:prstGeom>
          <a:noFill/>
          <a:ln>
            <a:noFill/>
          </a:ln>
        </p:spPr>
      </p:pic>
      <p:pic>
        <p:nvPicPr>
          <p:cNvPr id="5" name="Google Shape;111;p18">
            <a:extLst>
              <a:ext uri="{FF2B5EF4-FFF2-40B4-BE49-F238E27FC236}">
                <a16:creationId xmlns:a16="http://schemas.microsoft.com/office/drawing/2014/main" id="{24A700D1-7524-7056-625E-8B50E959CEEA}"/>
              </a:ext>
            </a:extLst>
          </p:cNvPr>
          <p:cNvPicPr preferRelativeResize="0"/>
          <p:nvPr/>
        </p:nvPicPr>
        <p:blipFill>
          <a:blip r:embed="rId4">
            <a:extLst>
              <a:ext uri="{BEBA8EAE-BF5A-486C-A8C5-ECC9F3942E4B}">
                <a14:imgProps xmlns:a14="http://schemas.microsoft.com/office/drawing/2010/main">
                  <a14:imgLayer r:embed="rId5">
                    <a14:imgEffect>
                      <a14:artisticBlur/>
                    </a14:imgEffect>
                  </a14:imgLayer>
                </a14:imgProps>
              </a:ext>
              <a:ext uri="{28A0092B-C50C-407E-A947-70E740481C1C}">
                <a14:useLocalDpi xmlns:a14="http://schemas.microsoft.com/office/drawing/2010/main" val="0"/>
              </a:ext>
            </a:extLst>
          </a:blip>
          <a:srcRect t="33709" b="33709"/>
          <a:stretch/>
        </p:blipFill>
        <p:spPr>
          <a:xfrm>
            <a:off x="705853" y="1109555"/>
            <a:ext cx="11053010" cy="4845880"/>
          </a:xfrm>
          <a:prstGeom prst="roundRect">
            <a:avLst>
              <a:gd name="adj" fmla="val 8458"/>
            </a:avLst>
          </a:prstGeom>
          <a:noFill/>
          <a:ln>
            <a:noFill/>
          </a:ln>
        </p:spPr>
      </p:pic>
      <p:pic>
        <p:nvPicPr>
          <p:cNvPr id="6" name="Obrázok 4">
            <a:extLst>
              <a:ext uri="{FF2B5EF4-FFF2-40B4-BE49-F238E27FC236}">
                <a16:creationId xmlns:a16="http://schemas.microsoft.com/office/drawing/2014/main" id="{76BE835C-F667-7745-67F2-897B9F571D2B}"/>
              </a:ext>
            </a:extLst>
          </p:cNvPr>
          <p:cNvPicPr>
            <a:picLocks noChangeAspect="1"/>
          </p:cNvPicPr>
          <p:nvPr/>
        </p:nvPicPr>
        <p:blipFill>
          <a:blip r:embed="rId6"/>
          <a:stretch>
            <a:fillRect/>
          </a:stretch>
        </p:blipFill>
        <p:spPr>
          <a:xfrm>
            <a:off x="2372265" y="20720969"/>
            <a:ext cx="1570007" cy="1570007"/>
          </a:xfrm>
          <a:prstGeom prst="rect">
            <a:avLst/>
          </a:prstGeom>
        </p:spPr>
      </p:pic>
      <p:pic>
        <p:nvPicPr>
          <p:cNvPr id="7" name="Obrázok 7">
            <a:extLst>
              <a:ext uri="{FF2B5EF4-FFF2-40B4-BE49-F238E27FC236}">
                <a16:creationId xmlns:a16="http://schemas.microsoft.com/office/drawing/2014/main" id="{5D21B1E5-DA68-2B7D-E259-40E8583F9118}"/>
              </a:ext>
            </a:extLst>
          </p:cNvPr>
          <p:cNvPicPr>
            <a:picLocks noChangeAspect="1"/>
          </p:cNvPicPr>
          <p:nvPr/>
        </p:nvPicPr>
        <p:blipFill>
          <a:blip r:embed="rId7"/>
          <a:stretch>
            <a:fillRect/>
          </a:stretch>
        </p:blipFill>
        <p:spPr>
          <a:xfrm>
            <a:off x="3157267" y="21300736"/>
            <a:ext cx="517585" cy="517585"/>
          </a:xfrm>
          <a:prstGeom prst="rect">
            <a:avLst/>
          </a:prstGeom>
        </p:spPr>
      </p:pic>
      <p:sp>
        <p:nvSpPr>
          <p:cNvPr id="8" name="BlokTextu 8">
            <a:extLst>
              <a:ext uri="{FF2B5EF4-FFF2-40B4-BE49-F238E27FC236}">
                <a16:creationId xmlns:a16="http://schemas.microsoft.com/office/drawing/2014/main" id="{193D9127-5FEB-6384-B3EC-2DED42736C97}"/>
              </a:ext>
            </a:extLst>
          </p:cNvPr>
          <p:cNvSpPr txBox="1"/>
          <p:nvPr/>
        </p:nvSpPr>
        <p:spPr>
          <a:xfrm>
            <a:off x="4813540" y="19508959"/>
            <a:ext cx="498606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sk-SK" sz="2400" b="0" i="0" u="none" strike="noStrike" kern="1200" cap="none" spc="0" normalizeH="0" baseline="0" noProof="0" dirty="0">
                <a:ln>
                  <a:noFill/>
                </a:ln>
                <a:solidFill>
                  <a:prstClr val="black"/>
                </a:solidFill>
                <a:effectLst/>
                <a:uLnTx/>
                <a:uFillTx/>
                <a:latin typeface="Segoe UI Variable Display" pitchFamily="2" charset="0"/>
                <a:ea typeface="+mn-ea"/>
                <a:cs typeface="+mn-cs"/>
              </a:rPr>
              <a:t>Is this the right country or region?</a:t>
            </a:r>
          </a:p>
        </p:txBody>
      </p:sp>
      <p:sp>
        <p:nvSpPr>
          <p:cNvPr id="9" name="Obdĺžnik: zaoblené rohy 9">
            <a:extLst>
              <a:ext uri="{FF2B5EF4-FFF2-40B4-BE49-F238E27FC236}">
                <a16:creationId xmlns:a16="http://schemas.microsoft.com/office/drawing/2014/main" id="{E291102D-48F6-9B7D-47DC-00D321A2A1F3}"/>
              </a:ext>
            </a:extLst>
          </p:cNvPr>
          <p:cNvSpPr/>
          <p:nvPr/>
        </p:nvSpPr>
        <p:spPr>
          <a:xfrm>
            <a:off x="5372196" y="20563830"/>
            <a:ext cx="3597215" cy="2447451"/>
          </a:xfrm>
          <a:prstGeom prst="roundRect">
            <a:avLst>
              <a:gd name="adj" fmla="val 7240"/>
            </a:avLst>
          </a:prstGeom>
          <a:solidFill>
            <a:schemeClr val="bg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sk-SK"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10" name="Obrázok 11">
            <a:extLst>
              <a:ext uri="{FF2B5EF4-FFF2-40B4-BE49-F238E27FC236}">
                <a16:creationId xmlns:a16="http://schemas.microsoft.com/office/drawing/2014/main" id="{E67144BA-A2DA-1D13-AEEC-3CAADD91FAB8}"/>
              </a:ext>
            </a:extLst>
          </p:cNvPr>
          <p:cNvPicPr>
            <a:picLocks noChangeAspect="1"/>
          </p:cNvPicPr>
          <p:nvPr/>
        </p:nvPicPr>
        <p:blipFill>
          <a:blip r:embed="rId8"/>
          <a:stretch>
            <a:fillRect/>
          </a:stretch>
        </p:blipFill>
        <p:spPr>
          <a:xfrm>
            <a:off x="5490355" y="20647284"/>
            <a:ext cx="297971" cy="297971"/>
          </a:xfrm>
          <a:prstGeom prst="rect">
            <a:avLst/>
          </a:prstGeom>
        </p:spPr>
      </p:pic>
      <p:sp>
        <p:nvSpPr>
          <p:cNvPr id="11" name="Obdĺžnik: zaoblené rohy 17">
            <a:extLst>
              <a:ext uri="{FF2B5EF4-FFF2-40B4-BE49-F238E27FC236}">
                <a16:creationId xmlns:a16="http://schemas.microsoft.com/office/drawing/2014/main" id="{6A41660C-5710-D952-3486-3402DF047AC9}"/>
              </a:ext>
            </a:extLst>
          </p:cNvPr>
          <p:cNvSpPr/>
          <p:nvPr/>
        </p:nvSpPr>
        <p:spPr>
          <a:xfrm>
            <a:off x="5490355" y="21262418"/>
            <a:ext cx="3366362" cy="946608"/>
          </a:xfrm>
          <a:prstGeom prst="roundRect">
            <a:avLst>
              <a:gd name="adj" fmla="val 13933"/>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sk-SK"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12" name="Obrázok 13">
            <a:extLst>
              <a:ext uri="{FF2B5EF4-FFF2-40B4-BE49-F238E27FC236}">
                <a16:creationId xmlns:a16="http://schemas.microsoft.com/office/drawing/2014/main" id="{96A3A9EE-717A-1DC0-DFE2-A8671988DE47}"/>
              </a:ext>
            </a:extLst>
          </p:cNvPr>
          <p:cNvPicPr>
            <a:picLocks noChangeAspect="1"/>
          </p:cNvPicPr>
          <p:nvPr/>
        </p:nvPicPr>
        <p:blipFill>
          <a:blip r:embed="rId9"/>
          <a:stretch>
            <a:fillRect/>
          </a:stretch>
        </p:blipFill>
        <p:spPr>
          <a:xfrm>
            <a:off x="5598916" y="21257440"/>
            <a:ext cx="476250" cy="476250"/>
          </a:xfrm>
          <a:prstGeom prst="rect">
            <a:avLst/>
          </a:prstGeom>
        </p:spPr>
      </p:pic>
      <p:pic>
        <p:nvPicPr>
          <p:cNvPr id="13" name="Obrázok 15">
            <a:extLst>
              <a:ext uri="{FF2B5EF4-FFF2-40B4-BE49-F238E27FC236}">
                <a16:creationId xmlns:a16="http://schemas.microsoft.com/office/drawing/2014/main" id="{4CFB92ED-A992-EF3B-81D7-7E93A1480A48}"/>
              </a:ext>
            </a:extLst>
          </p:cNvPr>
          <p:cNvPicPr>
            <a:picLocks noChangeAspect="1"/>
          </p:cNvPicPr>
          <p:nvPr/>
        </p:nvPicPr>
        <p:blipFill>
          <a:blip r:embed="rId10"/>
          <a:stretch>
            <a:fillRect/>
          </a:stretch>
        </p:blipFill>
        <p:spPr>
          <a:xfrm>
            <a:off x="5598916" y="22267579"/>
            <a:ext cx="476250" cy="476250"/>
          </a:xfrm>
          <a:prstGeom prst="rect">
            <a:avLst/>
          </a:prstGeom>
        </p:spPr>
      </p:pic>
      <p:sp>
        <p:nvSpPr>
          <p:cNvPr id="14" name="BlokTextu 16">
            <a:extLst>
              <a:ext uri="{FF2B5EF4-FFF2-40B4-BE49-F238E27FC236}">
                <a16:creationId xmlns:a16="http://schemas.microsoft.com/office/drawing/2014/main" id="{73E82C6E-D908-B415-231F-D796AD9DD047}"/>
              </a:ext>
            </a:extLst>
          </p:cNvPr>
          <p:cNvSpPr txBox="1"/>
          <p:nvPr/>
        </p:nvSpPr>
        <p:spPr>
          <a:xfrm>
            <a:off x="6095999" y="21363636"/>
            <a:ext cx="1771830"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egoe UI Variable Display" pitchFamily="2" charset="0"/>
                <a:ea typeface="+mn-ea"/>
                <a:cs typeface="+mn-cs"/>
              </a:rPr>
              <a:t>English</a:t>
            </a:r>
            <a:endParaRPr kumimoji="0" lang="sk-SK" sz="1400" b="0" i="0" u="none" strike="noStrike" kern="1200" cap="none" spc="0" normalizeH="0" baseline="0" noProof="0" dirty="0">
              <a:ln>
                <a:noFill/>
              </a:ln>
              <a:solidFill>
                <a:prstClr val="black"/>
              </a:solidFill>
              <a:effectLst/>
              <a:uLnTx/>
              <a:uFillTx/>
              <a:latin typeface="Segoe UI Variable Display" pitchFamily="2" charset="0"/>
              <a:ea typeface="+mn-ea"/>
              <a:cs typeface="+mn-cs"/>
            </a:endParaRPr>
          </a:p>
        </p:txBody>
      </p:sp>
      <p:sp>
        <p:nvSpPr>
          <p:cNvPr id="15" name="BlokTextu 18">
            <a:extLst>
              <a:ext uri="{FF2B5EF4-FFF2-40B4-BE49-F238E27FC236}">
                <a16:creationId xmlns:a16="http://schemas.microsoft.com/office/drawing/2014/main" id="{3A4D3282-406C-5F51-2C76-6A24C9E69859}"/>
              </a:ext>
            </a:extLst>
          </p:cNvPr>
          <p:cNvSpPr txBox="1"/>
          <p:nvPr/>
        </p:nvSpPr>
        <p:spPr>
          <a:xfrm>
            <a:off x="6095999" y="22369999"/>
            <a:ext cx="1771830"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sk-SK" sz="1400" b="0" i="0" u="none" strike="noStrike" kern="1200" cap="none" spc="0" normalizeH="0" baseline="0" noProof="0" dirty="0">
                <a:ln>
                  <a:noFill/>
                </a:ln>
                <a:solidFill>
                  <a:prstClr val="black"/>
                </a:solidFill>
                <a:effectLst/>
                <a:uLnTx/>
                <a:uFillTx/>
                <a:latin typeface="Segoe UI Variable Display" pitchFamily="2" charset="0"/>
                <a:ea typeface="+mn-ea"/>
                <a:cs typeface="+mn-cs"/>
              </a:rPr>
              <a:t>Slovenia</a:t>
            </a:r>
          </a:p>
        </p:txBody>
      </p:sp>
      <p:pic>
        <p:nvPicPr>
          <p:cNvPr id="17" name="Obrázok 20">
            <a:extLst>
              <a:ext uri="{FF2B5EF4-FFF2-40B4-BE49-F238E27FC236}">
                <a16:creationId xmlns:a16="http://schemas.microsoft.com/office/drawing/2014/main" id="{A2F12B7B-FE08-263A-64C3-E89DCA5D75D4}"/>
              </a:ext>
            </a:extLst>
          </p:cNvPr>
          <p:cNvPicPr>
            <a:picLocks noChangeAspect="1"/>
          </p:cNvPicPr>
          <p:nvPr/>
        </p:nvPicPr>
        <p:blipFill>
          <a:blip r:embed="rId11"/>
          <a:stretch>
            <a:fillRect/>
          </a:stretch>
        </p:blipFill>
        <p:spPr>
          <a:xfrm>
            <a:off x="11118455" y="23403330"/>
            <a:ext cx="455414" cy="455414"/>
          </a:xfrm>
          <a:prstGeom prst="rect">
            <a:avLst/>
          </a:prstGeom>
        </p:spPr>
      </p:pic>
      <p:pic>
        <p:nvPicPr>
          <p:cNvPr id="16" name="Obrázok 20">
            <a:extLst>
              <a:ext uri="{FF2B5EF4-FFF2-40B4-BE49-F238E27FC236}">
                <a16:creationId xmlns:a16="http://schemas.microsoft.com/office/drawing/2014/main" id="{A21F276D-F740-A3FB-51AF-55FAEAC477A9}"/>
              </a:ext>
            </a:extLst>
          </p:cNvPr>
          <p:cNvPicPr>
            <a:picLocks noChangeAspect="1"/>
          </p:cNvPicPr>
          <p:nvPr/>
        </p:nvPicPr>
        <p:blipFill>
          <a:blip r:embed="rId11"/>
          <a:stretch>
            <a:fillRect/>
          </a:stretch>
        </p:blipFill>
        <p:spPr>
          <a:xfrm>
            <a:off x="11118456" y="5326355"/>
            <a:ext cx="455414" cy="455414"/>
          </a:xfrm>
          <a:prstGeom prst="rect">
            <a:avLst/>
          </a:prstGeom>
        </p:spPr>
      </p:pic>
      <p:pic>
        <p:nvPicPr>
          <p:cNvPr id="18" name="Obrázok 10">
            <a:extLst>
              <a:ext uri="{FF2B5EF4-FFF2-40B4-BE49-F238E27FC236}">
                <a16:creationId xmlns:a16="http://schemas.microsoft.com/office/drawing/2014/main" id="{1ECAE37F-242E-14DA-730D-11D1D89BCC58}"/>
              </a:ext>
            </a:extLst>
          </p:cNvPr>
          <p:cNvPicPr>
            <a:picLocks noChangeAspect="1"/>
          </p:cNvPicPr>
          <p:nvPr/>
        </p:nvPicPr>
        <p:blipFill>
          <a:blip r:embed="rId12"/>
          <a:stretch>
            <a:fillRect/>
          </a:stretch>
        </p:blipFill>
        <p:spPr>
          <a:xfrm>
            <a:off x="829145" y="5437715"/>
            <a:ext cx="455414" cy="455414"/>
          </a:xfrm>
          <a:prstGeom prst="rect">
            <a:avLst/>
          </a:prstGeom>
        </p:spPr>
      </p:pic>
      <p:pic>
        <p:nvPicPr>
          <p:cNvPr id="29" name="Obrázok 18" descr="Obrázok, na ktorom je počítač, computer, Netbook, hardvér počítača&#10;&#10;Automaticky generovaný popis">
            <a:extLst>
              <a:ext uri="{FF2B5EF4-FFF2-40B4-BE49-F238E27FC236}">
                <a16:creationId xmlns:a16="http://schemas.microsoft.com/office/drawing/2014/main" id="{CE7E5D88-9966-3777-74A2-AAE9E2868D3F}"/>
              </a:ext>
            </a:extLst>
          </p:cNvPr>
          <p:cNvPicPr>
            <a:picLocks noChangeAspect="1"/>
          </p:cNvPicPr>
          <p:nvPr/>
        </p:nvPicPr>
        <p:blipFill>
          <a:blip r:embed="rId13">
            <a:alphaModFix amt="0"/>
            <a:extLst>
              <a:ext uri="{28A0092B-C50C-407E-A947-70E740481C1C}">
                <a14:useLocalDpi xmlns:a14="http://schemas.microsoft.com/office/drawing/2010/main" val="0"/>
              </a:ext>
            </a:extLst>
          </a:blip>
          <a:stretch>
            <a:fillRect/>
          </a:stretch>
        </p:blipFill>
        <p:spPr>
          <a:xfrm>
            <a:off x="2015247" y="3056686"/>
            <a:ext cx="2649015" cy="1986761"/>
          </a:xfrm>
          <a:prstGeom prst="rect">
            <a:avLst/>
          </a:prstGeom>
        </p:spPr>
      </p:pic>
      <p:pic>
        <p:nvPicPr>
          <p:cNvPr id="30" name="Obrázok 15">
            <a:extLst>
              <a:ext uri="{FF2B5EF4-FFF2-40B4-BE49-F238E27FC236}">
                <a16:creationId xmlns:a16="http://schemas.microsoft.com/office/drawing/2014/main" id="{2C5168C1-C1C4-03F0-0268-36D98CD6CABB}"/>
              </a:ext>
            </a:extLst>
          </p:cNvPr>
          <p:cNvPicPr>
            <a:picLocks noChangeAspect="1"/>
          </p:cNvPicPr>
          <p:nvPr/>
        </p:nvPicPr>
        <p:blipFill>
          <a:blip r:embed="rId14">
            <a:alphaModFix amt="0"/>
          </a:blip>
          <a:stretch>
            <a:fillRect/>
          </a:stretch>
        </p:blipFill>
        <p:spPr>
          <a:xfrm>
            <a:off x="3683590" y="2506657"/>
            <a:ext cx="1103103" cy="1103103"/>
          </a:xfrm>
          <a:prstGeom prst="rect">
            <a:avLst/>
          </a:prstGeom>
        </p:spPr>
      </p:pic>
      <p:pic>
        <p:nvPicPr>
          <p:cNvPr id="31" name="Obrázok 16">
            <a:extLst>
              <a:ext uri="{FF2B5EF4-FFF2-40B4-BE49-F238E27FC236}">
                <a16:creationId xmlns:a16="http://schemas.microsoft.com/office/drawing/2014/main" id="{87EE3884-35C9-2AA9-4EC1-C6D5963D1636}"/>
              </a:ext>
            </a:extLst>
          </p:cNvPr>
          <p:cNvPicPr>
            <a:picLocks noChangeAspect="1"/>
          </p:cNvPicPr>
          <p:nvPr/>
        </p:nvPicPr>
        <p:blipFill>
          <a:blip r:embed="rId15">
            <a:alphaModFix amt="0"/>
          </a:blip>
          <a:stretch>
            <a:fillRect/>
          </a:stretch>
        </p:blipFill>
        <p:spPr>
          <a:xfrm>
            <a:off x="4537541" y="3349501"/>
            <a:ext cx="670344" cy="670344"/>
          </a:xfrm>
          <a:prstGeom prst="rect">
            <a:avLst/>
          </a:prstGeom>
        </p:spPr>
      </p:pic>
      <p:pic>
        <p:nvPicPr>
          <p:cNvPr id="32" name="Obrázok 17">
            <a:extLst>
              <a:ext uri="{FF2B5EF4-FFF2-40B4-BE49-F238E27FC236}">
                <a16:creationId xmlns:a16="http://schemas.microsoft.com/office/drawing/2014/main" id="{F790B228-C0FA-19F7-92EC-6E00A83482CA}"/>
              </a:ext>
            </a:extLst>
          </p:cNvPr>
          <p:cNvPicPr>
            <a:picLocks noChangeAspect="1"/>
          </p:cNvPicPr>
          <p:nvPr/>
        </p:nvPicPr>
        <p:blipFill>
          <a:blip r:embed="rId16">
            <a:alphaModFix amt="0"/>
          </a:blip>
          <a:stretch>
            <a:fillRect/>
          </a:stretch>
        </p:blipFill>
        <p:spPr>
          <a:xfrm>
            <a:off x="5091237" y="3882684"/>
            <a:ext cx="394299" cy="394299"/>
          </a:xfrm>
          <a:prstGeom prst="rect">
            <a:avLst/>
          </a:prstGeom>
        </p:spPr>
      </p:pic>
      <p:sp>
        <p:nvSpPr>
          <p:cNvPr id="33" name="BlokTextu 19">
            <a:extLst>
              <a:ext uri="{FF2B5EF4-FFF2-40B4-BE49-F238E27FC236}">
                <a16:creationId xmlns:a16="http://schemas.microsoft.com/office/drawing/2014/main" id="{C211E89D-F5B8-40F5-384B-B2DBA46A3A1C}"/>
              </a:ext>
            </a:extLst>
          </p:cNvPr>
          <p:cNvSpPr txBox="1"/>
          <p:nvPr/>
        </p:nvSpPr>
        <p:spPr>
          <a:xfrm>
            <a:off x="5417384" y="1431986"/>
            <a:ext cx="498606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sk-SK" sz="2400" b="0" i="0" u="none" strike="noStrike" kern="1200" cap="none" spc="0" normalizeH="0" baseline="0" noProof="0" dirty="0">
                <a:ln>
                  <a:noFill/>
                </a:ln>
                <a:solidFill>
                  <a:prstClr val="black">
                    <a:alpha val="0"/>
                  </a:prstClr>
                </a:solidFill>
                <a:effectLst/>
                <a:uLnTx/>
                <a:uFillTx/>
                <a:latin typeface="Segoe UI Variable Display" pitchFamily="2" charset="0"/>
                <a:ea typeface="+mn-ea"/>
                <a:cs typeface="+mn-cs"/>
              </a:rPr>
              <a:t>Add a biometrics</a:t>
            </a:r>
          </a:p>
        </p:txBody>
      </p:sp>
      <p:pic>
        <p:nvPicPr>
          <p:cNvPr id="34" name="Obrázok 21">
            <a:extLst>
              <a:ext uri="{FF2B5EF4-FFF2-40B4-BE49-F238E27FC236}">
                <a16:creationId xmlns:a16="http://schemas.microsoft.com/office/drawing/2014/main" id="{E6706C16-7C2D-BB42-8360-3C6FBDB0BA53}"/>
              </a:ext>
            </a:extLst>
          </p:cNvPr>
          <p:cNvPicPr>
            <a:picLocks noChangeAspect="1"/>
          </p:cNvPicPr>
          <p:nvPr/>
        </p:nvPicPr>
        <p:blipFill>
          <a:blip r:embed="rId17">
            <a:biLevel thresh="75000"/>
            <a:alphaModFix amt="0"/>
          </a:blip>
          <a:stretch>
            <a:fillRect/>
          </a:stretch>
        </p:blipFill>
        <p:spPr>
          <a:xfrm>
            <a:off x="6488167" y="2749193"/>
            <a:ext cx="329311" cy="329311"/>
          </a:xfrm>
          <a:prstGeom prst="rect">
            <a:avLst/>
          </a:prstGeom>
        </p:spPr>
      </p:pic>
      <p:pic>
        <p:nvPicPr>
          <p:cNvPr id="35" name="Obrázok 22" descr="Obrázok, na ktorom je grafika, animák&#10;&#10;Automaticky generovaný popis">
            <a:extLst>
              <a:ext uri="{FF2B5EF4-FFF2-40B4-BE49-F238E27FC236}">
                <a16:creationId xmlns:a16="http://schemas.microsoft.com/office/drawing/2014/main" id="{67BD7ACD-2C13-E45F-B3C0-16C304EB0AA0}"/>
              </a:ext>
            </a:extLst>
          </p:cNvPr>
          <p:cNvPicPr>
            <a:picLocks noChangeAspect="1"/>
          </p:cNvPicPr>
          <p:nvPr/>
        </p:nvPicPr>
        <p:blipFill>
          <a:blip r:embed="rId18">
            <a:biLevel thresh="75000"/>
            <a:alphaModFix amt="0"/>
            <a:extLst>
              <a:ext uri="{28A0092B-C50C-407E-A947-70E740481C1C}">
                <a14:useLocalDpi xmlns:a14="http://schemas.microsoft.com/office/drawing/2010/main" val="0"/>
              </a:ext>
            </a:extLst>
          </a:blip>
          <a:stretch>
            <a:fillRect/>
          </a:stretch>
        </p:blipFill>
        <p:spPr>
          <a:xfrm rot="20954298">
            <a:off x="6467835" y="3699218"/>
            <a:ext cx="369974" cy="335443"/>
          </a:xfrm>
          <a:prstGeom prst="rect">
            <a:avLst/>
          </a:prstGeom>
        </p:spPr>
      </p:pic>
      <p:sp>
        <p:nvSpPr>
          <p:cNvPr id="36" name="BlokTextu 23">
            <a:extLst>
              <a:ext uri="{FF2B5EF4-FFF2-40B4-BE49-F238E27FC236}">
                <a16:creationId xmlns:a16="http://schemas.microsoft.com/office/drawing/2014/main" id="{04E95AEE-F4D5-1EA5-7DD8-8054DEABE269}"/>
              </a:ext>
            </a:extLst>
          </p:cNvPr>
          <p:cNvSpPr txBox="1"/>
          <p:nvPr/>
        </p:nvSpPr>
        <p:spPr>
          <a:xfrm>
            <a:off x="6872774" y="2775348"/>
            <a:ext cx="1258378"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sk-SK" sz="1200" b="0" i="0" u="none" strike="noStrike" kern="1200" cap="none" spc="0" normalizeH="0" baseline="0" noProof="0" dirty="0">
                <a:ln>
                  <a:noFill/>
                </a:ln>
                <a:solidFill>
                  <a:prstClr val="black">
                    <a:alpha val="0"/>
                  </a:prstClr>
                </a:solidFill>
                <a:effectLst/>
                <a:uLnTx/>
                <a:uFillTx/>
                <a:latin typeface="Segoe UI Variable Display" pitchFamily="2" charset="0"/>
                <a:ea typeface="+mn-ea"/>
                <a:cs typeface="+mn-cs"/>
              </a:rPr>
              <a:t>Fingerprint</a:t>
            </a:r>
          </a:p>
        </p:txBody>
      </p:sp>
      <p:sp>
        <p:nvSpPr>
          <p:cNvPr id="38" name="BlokTextu 24">
            <a:extLst>
              <a:ext uri="{FF2B5EF4-FFF2-40B4-BE49-F238E27FC236}">
                <a16:creationId xmlns:a16="http://schemas.microsoft.com/office/drawing/2014/main" id="{FFFB909C-2E82-7A5B-C609-3032DC02CB7C}"/>
              </a:ext>
            </a:extLst>
          </p:cNvPr>
          <p:cNvSpPr txBox="1"/>
          <p:nvPr/>
        </p:nvSpPr>
        <p:spPr>
          <a:xfrm>
            <a:off x="6872774" y="3728439"/>
            <a:ext cx="1258378"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sk-SK" sz="1200" b="0" i="0" u="none" strike="noStrike" kern="1200" cap="none" spc="0" normalizeH="0" baseline="0" noProof="0" dirty="0">
                <a:ln>
                  <a:noFill/>
                </a:ln>
                <a:solidFill>
                  <a:prstClr val="black">
                    <a:alpha val="0"/>
                  </a:prstClr>
                </a:solidFill>
                <a:effectLst/>
                <a:uLnTx/>
                <a:uFillTx/>
                <a:latin typeface="Segoe UI Variable Display" pitchFamily="2" charset="0"/>
                <a:ea typeface="+mn-ea"/>
                <a:cs typeface="+mn-cs"/>
              </a:rPr>
              <a:t>Windows Hello</a:t>
            </a:r>
          </a:p>
        </p:txBody>
      </p:sp>
      <p:sp>
        <p:nvSpPr>
          <p:cNvPr id="19" name="BlokTextu 1">
            <a:extLst>
              <a:ext uri="{FF2B5EF4-FFF2-40B4-BE49-F238E27FC236}">
                <a16:creationId xmlns:a16="http://schemas.microsoft.com/office/drawing/2014/main" id="{3CF5217F-383D-2985-0A55-2F78194E8C8C}"/>
              </a:ext>
            </a:extLst>
          </p:cNvPr>
          <p:cNvSpPr txBox="1"/>
          <p:nvPr/>
        </p:nvSpPr>
        <p:spPr>
          <a:xfrm>
            <a:off x="4572012" y="1431986"/>
            <a:ext cx="4986068" cy="461665"/>
          </a:xfrm>
          <a:prstGeom prst="rect">
            <a:avLst/>
          </a:prstGeom>
          <a:noFill/>
        </p:spPr>
        <p:txBody>
          <a:bodyPr wrap="square" rtlCol="0">
            <a:spAutoFit/>
          </a:bodyPr>
          <a:lstStyle/>
          <a:p>
            <a:r>
              <a:rPr lang="sk-SK" sz="2400" dirty="0">
                <a:solidFill>
                  <a:schemeClr val="tx1">
                    <a:alpha val="0"/>
                  </a:schemeClr>
                </a:solidFill>
                <a:latin typeface="Segoe UI Variable Display" pitchFamily="2" charset="0"/>
              </a:rPr>
              <a:t>Add a biometrics</a:t>
            </a:r>
          </a:p>
        </p:txBody>
      </p:sp>
      <p:pic>
        <p:nvPicPr>
          <p:cNvPr id="20" name="Obrázok 19" descr="Obrázok, na ktorom je počítač, computer, Netbook, hardvér počítača&#10;&#10;Automaticky generovaný popis">
            <a:extLst>
              <a:ext uri="{FF2B5EF4-FFF2-40B4-BE49-F238E27FC236}">
                <a16:creationId xmlns:a16="http://schemas.microsoft.com/office/drawing/2014/main" id="{8E69DB30-BC75-4D53-022C-3FD6D08AA622}"/>
              </a:ext>
            </a:extLst>
          </p:cNvPr>
          <p:cNvPicPr>
            <a:picLocks noChangeAspect="1"/>
          </p:cNvPicPr>
          <p:nvPr/>
        </p:nvPicPr>
        <p:blipFill>
          <a:blip r:embed="rId13">
            <a:alphaModFix amt="0"/>
            <a:extLst>
              <a:ext uri="{28A0092B-C50C-407E-A947-70E740481C1C}">
                <a14:useLocalDpi xmlns:a14="http://schemas.microsoft.com/office/drawing/2010/main" val="0"/>
              </a:ext>
            </a:extLst>
          </a:blip>
          <a:stretch>
            <a:fillRect/>
          </a:stretch>
        </p:blipFill>
        <p:spPr>
          <a:xfrm>
            <a:off x="1785713" y="2645202"/>
            <a:ext cx="2649015" cy="1986761"/>
          </a:xfrm>
          <a:prstGeom prst="rect">
            <a:avLst/>
          </a:prstGeom>
        </p:spPr>
      </p:pic>
      <p:pic>
        <p:nvPicPr>
          <p:cNvPr id="21" name="Obrázok 5">
            <a:extLst>
              <a:ext uri="{FF2B5EF4-FFF2-40B4-BE49-F238E27FC236}">
                <a16:creationId xmlns:a16="http://schemas.microsoft.com/office/drawing/2014/main" id="{D61E8F08-BB7B-39E3-0D0B-C2502B118FF4}"/>
              </a:ext>
            </a:extLst>
          </p:cNvPr>
          <p:cNvPicPr>
            <a:picLocks noChangeAspect="1"/>
          </p:cNvPicPr>
          <p:nvPr/>
        </p:nvPicPr>
        <p:blipFill>
          <a:blip r:embed="rId14">
            <a:alphaModFix amt="0"/>
          </a:blip>
          <a:stretch>
            <a:fillRect/>
          </a:stretch>
        </p:blipFill>
        <p:spPr>
          <a:xfrm>
            <a:off x="3327358" y="2197642"/>
            <a:ext cx="1103103" cy="1103103"/>
          </a:xfrm>
          <a:prstGeom prst="rect">
            <a:avLst/>
          </a:prstGeom>
        </p:spPr>
      </p:pic>
      <p:pic>
        <p:nvPicPr>
          <p:cNvPr id="22" name="Obrázok 15">
            <a:extLst>
              <a:ext uri="{FF2B5EF4-FFF2-40B4-BE49-F238E27FC236}">
                <a16:creationId xmlns:a16="http://schemas.microsoft.com/office/drawing/2014/main" id="{3BF4DBF5-1764-5DFF-192C-564851A1CFC2}"/>
              </a:ext>
            </a:extLst>
          </p:cNvPr>
          <p:cNvPicPr>
            <a:picLocks noChangeAspect="1"/>
          </p:cNvPicPr>
          <p:nvPr/>
        </p:nvPicPr>
        <p:blipFill>
          <a:blip r:embed="rId15">
            <a:alphaModFix amt="0"/>
          </a:blip>
          <a:stretch>
            <a:fillRect/>
          </a:stretch>
        </p:blipFill>
        <p:spPr>
          <a:xfrm>
            <a:off x="3934947" y="2749193"/>
            <a:ext cx="670344" cy="670344"/>
          </a:xfrm>
          <a:prstGeom prst="rect">
            <a:avLst/>
          </a:prstGeom>
        </p:spPr>
      </p:pic>
      <p:pic>
        <p:nvPicPr>
          <p:cNvPr id="23" name="Obrázok 17">
            <a:extLst>
              <a:ext uri="{FF2B5EF4-FFF2-40B4-BE49-F238E27FC236}">
                <a16:creationId xmlns:a16="http://schemas.microsoft.com/office/drawing/2014/main" id="{A5675240-3BA6-BB6B-90D3-AB553B444704}"/>
              </a:ext>
            </a:extLst>
          </p:cNvPr>
          <p:cNvPicPr>
            <a:picLocks noChangeAspect="1"/>
          </p:cNvPicPr>
          <p:nvPr/>
        </p:nvPicPr>
        <p:blipFill>
          <a:blip r:embed="rId16">
            <a:alphaModFix amt="0"/>
          </a:blip>
          <a:stretch>
            <a:fillRect/>
          </a:stretch>
        </p:blipFill>
        <p:spPr>
          <a:xfrm>
            <a:off x="4270119" y="3064347"/>
            <a:ext cx="394299" cy="394299"/>
          </a:xfrm>
          <a:prstGeom prst="rect">
            <a:avLst/>
          </a:prstGeom>
        </p:spPr>
      </p:pic>
      <p:pic>
        <p:nvPicPr>
          <p:cNvPr id="24" name="Obrázok 22">
            <a:extLst>
              <a:ext uri="{FF2B5EF4-FFF2-40B4-BE49-F238E27FC236}">
                <a16:creationId xmlns:a16="http://schemas.microsoft.com/office/drawing/2014/main" id="{D65B21A7-704B-64BB-FC0B-866113E78B95}"/>
              </a:ext>
            </a:extLst>
          </p:cNvPr>
          <p:cNvPicPr>
            <a:picLocks noChangeAspect="1"/>
          </p:cNvPicPr>
          <p:nvPr/>
        </p:nvPicPr>
        <p:blipFill>
          <a:blip r:embed="rId17">
            <a:biLevel thresh="75000"/>
            <a:alphaModFix amt="0"/>
          </a:blip>
          <a:stretch>
            <a:fillRect/>
          </a:stretch>
        </p:blipFill>
        <p:spPr>
          <a:xfrm>
            <a:off x="5642795" y="2749193"/>
            <a:ext cx="329311" cy="329311"/>
          </a:xfrm>
          <a:prstGeom prst="rect">
            <a:avLst/>
          </a:prstGeom>
        </p:spPr>
      </p:pic>
      <p:pic>
        <p:nvPicPr>
          <p:cNvPr id="25" name="Obrázok 24" descr="Obrázok, na ktorom je grafika, animák&#10;&#10;Automaticky generovaný popis">
            <a:extLst>
              <a:ext uri="{FF2B5EF4-FFF2-40B4-BE49-F238E27FC236}">
                <a16:creationId xmlns:a16="http://schemas.microsoft.com/office/drawing/2014/main" id="{32594914-414F-FCB4-70AB-99B2662608DF}"/>
              </a:ext>
            </a:extLst>
          </p:cNvPr>
          <p:cNvPicPr>
            <a:picLocks noChangeAspect="1"/>
          </p:cNvPicPr>
          <p:nvPr/>
        </p:nvPicPr>
        <p:blipFill>
          <a:blip r:embed="rId18">
            <a:biLevel thresh="75000"/>
            <a:alphaModFix amt="0"/>
            <a:extLst>
              <a:ext uri="{28A0092B-C50C-407E-A947-70E740481C1C}">
                <a14:useLocalDpi xmlns:a14="http://schemas.microsoft.com/office/drawing/2010/main" val="0"/>
              </a:ext>
            </a:extLst>
          </a:blip>
          <a:stretch>
            <a:fillRect/>
          </a:stretch>
        </p:blipFill>
        <p:spPr>
          <a:xfrm rot="20954298">
            <a:off x="5622463" y="3699218"/>
            <a:ext cx="369974" cy="335443"/>
          </a:xfrm>
          <a:prstGeom prst="rect">
            <a:avLst/>
          </a:prstGeom>
        </p:spPr>
      </p:pic>
      <p:sp>
        <p:nvSpPr>
          <p:cNvPr id="26" name="BlokTextu 25">
            <a:extLst>
              <a:ext uri="{FF2B5EF4-FFF2-40B4-BE49-F238E27FC236}">
                <a16:creationId xmlns:a16="http://schemas.microsoft.com/office/drawing/2014/main" id="{3561D0E8-F1C9-79EE-8B7C-065796C7C627}"/>
              </a:ext>
            </a:extLst>
          </p:cNvPr>
          <p:cNvSpPr txBox="1"/>
          <p:nvPr/>
        </p:nvSpPr>
        <p:spPr>
          <a:xfrm>
            <a:off x="6027402" y="2775348"/>
            <a:ext cx="1258378" cy="276999"/>
          </a:xfrm>
          <a:prstGeom prst="rect">
            <a:avLst/>
          </a:prstGeom>
          <a:noFill/>
        </p:spPr>
        <p:txBody>
          <a:bodyPr wrap="square" rtlCol="0">
            <a:spAutoFit/>
          </a:bodyPr>
          <a:lstStyle/>
          <a:p>
            <a:r>
              <a:rPr lang="sk-SK" sz="1200" dirty="0">
                <a:solidFill>
                  <a:schemeClr val="tx1">
                    <a:alpha val="0"/>
                  </a:schemeClr>
                </a:solidFill>
                <a:latin typeface="Segoe UI Variable Display" pitchFamily="2" charset="0"/>
              </a:rPr>
              <a:t>Fingerprint</a:t>
            </a:r>
          </a:p>
        </p:txBody>
      </p:sp>
      <p:sp>
        <p:nvSpPr>
          <p:cNvPr id="27" name="BlokTextu 26">
            <a:extLst>
              <a:ext uri="{FF2B5EF4-FFF2-40B4-BE49-F238E27FC236}">
                <a16:creationId xmlns:a16="http://schemas.microsoft.com/office/drawing/2014/main" id="{09FB2D68-C67E-6FD9-5A1E-FB51A45929F0}"/>
              </a:ext>
            </a:extLst>
          </p:cNvPr>
          <p:cNvSpPr txBox="1"/>
          <p:nvPr/>
        </p:nvSpPr>
        <p:spPr>
          <a:xfrm>
            <a:off x="6027402" y="3728439"/>
            <a:ext cx="1258378" cy="276999"/>
          </a:xfrm>
          <a:prstGeom prst="rect">
            <a:avLst/>
          </a:prstGeom>
          <a:noFill/>
        </p:spPr>
        <p:txBody>
          <a:bodyPr wrap="square" rtlCol="0">
            <a:spAutoFit/>
          </a:bodyPr>
          <a:lstStyle/>
          <a:p>
            <a:r>
              <a:rPr lang="sk-SK" sz="1200" dirty="0">
                <a:solidFill>
                  <a:schemeClr val="tx1">
                    <a:alpha val="0"/>
                  </a:schemeClr>
                </a:solidFill>
                <a:latin typeface="Segoe UI Variable Display" pitchFamily="2" charset="0"/>
              </a:rPr>
              <a:t>Windows Hello</a:t>
            </a:r>
          </a:p>
        </p:txBody>
      </p:sp>
      <p:pic>
        <p:nvPicPr>
          <p:cNvPr id="28" name="Obrázok 3">
            <a:extLst>
              <a:ext uri="{FF2B5EF4-FFF2-40B4-BE49-F238E27FC236}">
                <a16:creationId xmlns:a16="http://schemas.microsoft.com/office/drawing/2014/main" id="{5EB10FDB-2EA5-D7DD-7E42-7C6342DCCE97}"/>
              </a:ext>
            </a:extLst>
          </p:cNvPr>
          <p:cNvPicPr>
            <a:picLocks noChangeAspect="1"/>
          </p:cNvPicPr>
          <p:nvPr/>
        </p:nvPicPr>
        <p:blipFill>
          <a:blip r:embed="rId17">
            <a:biLevel thresh="50000"/>
          </a:blip>
          <a:stretch>
            <a:fillRect/>
          </a:stretch>
        </p:blipFill>
        <p:spPr>
          <a:xfrm>
            <a:off x="5619749" y="1721392"/>
            <a:ext cx="952500" cy="952500"/>
          </a:xfrm>
          <a:prstGeom prst="rect">
            <a:avLst/>
          </a:prstGeom>
        </p:spPr>
      </p:pic>
      <p:pic>
        <p:nvPicPr>
          <p:cNvPr id="37" name="Obrázok 4">
            <a:extLst>
              <a:ext uri="{FF2B5EF4-FFF2-40B4-BE49-F238E27FC236}">
                <a16:creationId xmlns:a16="http://schemas.microsoft.com/office/drawing/2014/main" id="{53E314CE-04B1-E6DF-3047-275CFE2FE856}"/>
              </a:ext>
            </a:extLst>
          </p:cNvPr>
          <p:cNvPicPr>
            <a:picLocks noChangeAspect="1"/>
          </p:cNvPicPr>
          <p:nvPr/>
        </p:nvPicPr>
        <p:blipFill rotWithShape="1">
          <a:blip r:embed="rId17"/>
          <a:srcRect t="54588" r="14645"/>
          <a:stretch/>
        </p:blipFill>
        <p:spPr>
          <a:xfrm>
            <a:off x="5626699" y="1721392"/>
            <a:ext cx="952500" cy="952500"/>
          </a:xfrm>
          <a:prstGeom prst="chord">
            <a:avLst>
              <a:gd name="adj1" fmla="val 2700000"/>
              <a:gd name="adj2" fmla="val 10484112"/>
            </a:avLst>
          </a:prstGeom>
        </p:spPr>
      </p:pic>
      <p:sp>
        <p:nvSpPr>
          <p:cNvPr id="39" name="BlokTextu 7">
            <a:extLst>
              <a:ext uri="{FF2B5EF4-FFF2-40B4-BE49-F238E27FC236}">
                <a16:creationId xmlns:a16="http://schemas.microsoft.com/office/drawing/2014/main" id="{E730FE2B-A314-09F8-DE9C-75F122F045A9}"/>
              </a:ext>
            </a:extLst>
          </p:cNvPr>
          <p:cNvSpPr txBox="1"/>
          <p:nvPr/>
        </p:nvSpPr>
        <p:spPr>
          <a:xfrm>
            <a:off x="5713379" y="2662161"/>
            <a:ext cx="771749" cy="369332"/>
          </a:xfrm>
          <a:prstGeom prst="rect">
            <a:avLst/>
          </a:prstGeom>
          <a:noFill/>
        </p:spPr>
        <p:txBody>
          <a:bodyPr wrap="square" rtlCol="0">
            <a:spAutoFit/>
          </a:bodyPr>
          <a:lstStyle/>
          <a:p>
            <a:pPr algn="ctr"/>
            <a:r>
              <a:rPr lang="sk-SK" dirty="0">
                <a:latin typeface="Segoe UI Variable Display" pitchFamily="2" charset="0"/>
              </a:rPr>
              <a:t>0%</a:t>
            </a:r>
          </a:p>
        </p:txBody>
      </p:sp>
      <p:sp>
        <p:nvSpPr>
          <p:cNvPr id="40" name="Ovál 12">
            <a:extLst>
              <a:ext uri="{FF2B5EF4-FFF2-40B4-BE49-F238E27FC236}">
                <a16:creationId xmlns:a16="http://schemas.microsoft.com/office/drawing/2014/main" id="{06A38BFD-5FAA-3327-FF59-DC6D34A8C533}"/>
              </a:ext>
            </a:extLst>
          </p:cNvPr>
          <p:cNvSpPr/>
          <p:nvPr/>
        </p:nvSpPr>
        <p:spPr>
          <a:xfrm>
            <a:off x="5501999" y="1594212"/>
            <a:ext cx="1188000" cy="1188000"/>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k-SK"/>
          </a:p>
        </p:txBody>
      </p:sp>
      <p:sp>
        <p:nvSpPr>
          <p:cNvPr id="41" name="BlokTextu 8">
            <a:extLst>
              <a:ext uri="{FF2B5EF4-FFF2-40B4-BE49-F238E27FC236}">
                <a16:creationId xmlns:a16="http://schemas.microsoft.com/office/drawing/2014/main" id="{245D9C7E-E79B-6051-CAE3-265A2019461C}"/>
              </a:ext>
            </a:extLst>
          </p:cNvPr>
          <p:cNvSpPr txBox="1"/>
          <p:nvPr/>
        </p:nvSpPr>
        <p:spPr>
          <a:xfrm>
            <a:off x="5715306" y="2662161"/>
            <a:ext cx="771749" cy="369332"/>
          </a:xfrm>
          <a:prstGeom prst="rect">
            <a:avLst/>
          </a:prstGeom>
          <a:noFill/>
        </p:spPr>
        <p:txBody>
          <a:bodyPr wrap="square" rtlCol="0">
            <a:spAutoFit/>
          </a:bodyPr>
          <a:lstStyle/>
          <a:p>
            <a:pPr algn="ctr"/>
            <a:r>
              <a:rPr lang="sk-SK" dirty="0">
                <a:latin typeface="Segoe UI Variable Display" pitchFamily="2" charset="0"/>
              </a:rPr>
              <a:t>25%</a:t>
            </a:r>
          </a:p>
        </p:txBody>
      </p:sp>
      <p:pic>
        <p:nvPicPr>
          <p:cNvPr id="42" name="Obrázok 9">
            <a:extLst>
              <a:ext uri="{FF2B5EF4-FFF2-40B4-BE49-F238E27FC236}">
                <a16:creationId xmlns:a16="http://schemas.microsoft.com/office/drawing/2014/main" id="{6EAB2CAA-DC6A-99D7-899E-02A5F2D291C6}"/>
              </a:ext>
            </a:extLst>
          </p:cNvPr>
          <p:cNvPicPr>
            <a:picLocks noChangeAspect="1"/>
          </p:cNvPicPr>
          <p:nvPr/>
        </p:nvPicPr>
        <p:blipFill>
          <a:blip r:embed="rId17"/>
          <a:stretch>
            <a:fillRect/>
          </a:stretch>
        </p:blipFill>
        <p:spPr>
          <a:xfrm>
            <a:off x="5626699" y="1716239"/>
            <a:ext cx="952500" cy="952500"/>
          </a:xfrm>
          <a:prstGeom prst="rect">
            <a:avLst/>
          </a:prstGeom>
        </p:spPr>
      </p:pic>
      <p:sp>
        <p:nvSpPr>
          <p:cNvPr id="43" name="BlokTextu 11">
            <a:extLst>
              <a:ext uri="{FF2B5EF4-FFF2-40B4-BE49-F238E27FC236}">
                <a16:creationId xmlns:a16="http://schemas.microsoft.com/office/drawing/2014/main" id="{A4C63D4D-5DED-F2DC-9CF1-E6E6BC4E1BC4}"/>
              </a:ext>
            </a:extLst>
          </p:cNvPr>
          <p:cNvSpPr txBox="1"/>
          <p:nvPr/>
        </p:nvSpPr>
        <p:spPr>
          <a:xfrm>
            <a:off x="5710813" y="2662161"/>
            <a:ext cx="771749" cy="369332"/>
          </a:xfrm>
          <a:prstGeom prst="rect">
            <a:avLst/>
          </a:prstGeom>
          <a:noFill/>
        </p:spPr>
        <p:txBody>
          <a:bodyPr wrap="square" rtlCol="0">
            <a:spAutoFit/>
          </a:bodyPr>
          <a:lstStyle/>
          <a:p>
            <a:pPr algn="ctr"/>
            <a:r>
              <a:rPr lang="sk-SK" dirty="0">
                <a:latin typeface="Segoe UI Variable Display" pitchFamily="2" charset="0"/>
              </a:rPr>
              <a:t>100%</a:t>
            </a:r>
          </a:p>
        </p:txBody>
      </p:sp>
    </p:spTree>
    <p:extLst>
      <p:ext uri="{BB962C8B-B14F-4D97-AF65-F5344CB8AC3E}">
        <p14:creationId xmlns:p14="http://schemas.microsoft.com/office/powerpoint/2010/main" val="2856548189"/>
      </p:ext>
    </p:extLst>
  </p:cSld>
  <p:clrMapOvr>
    <a:masterClrMapping/>
  </p:clrMapOvr>
  <mc:AlternateContent xmlns:mc="http://schemas.openxmlformats.org/markup-compatibility/2006" xmlns:p159="http://schemas.microsoft.com/office/powerpoint/2015/09/main">
    <mc:Choice Requires="p159">
      <p:transition advTm="2000">
        <p159:morph option="byObject"/>
      </p:transition>
    </mc:Choice>
    <mc:Fallback xmlns="">
      <p:transition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0" nodeType="afterEffect">
                                  <p:stCondLst>
                                    <p:cond delay="750"/>
                                  </p:stCondLst>
                                  <p:childTnLst>
                                    <p:set>
                                      <p:cBhvr>
                                        <p:cTn id="6" dur="1" fill="hold">
                                          <p:stCondLst>
                                            <p:cond delay="0"/>
                                          </p:stCondLst>
                                        </p:cTn>
                                        <p:tgtEl>
                                          <p:spTgt spid="39"/>
                                        </p:tgtEl>
                                        <p:attrNameLst>
                                          <p:attrName>style.visibility</p:attrName>
                                        </p:attrNameLst>
                                      </p:cBhvr>
                                      <p:to>
                                        <p:strVal val="hidden"/>
                                      </p:to>
                                    </p:set>
                                  </p:childTnLst>
                                </p:cTn>
                              </p:par>
                              <p:par>
                                <p:cTn id="7" presetID="1" presetClass="entr" presetSubtype="0" fill="hold" grpId="0" nodeType="withEffect">
                                  <p:stCondLst>
                                    <p:cond delay="750"/>
                                  </p:stCondLst>
                                  <p:childTnLst>
                                    <p:set>
                                      <p:cBhvr>
                                        <p:cTn id="8" dur="1" fill="hold">
                                          <p:stCondLst>
                                            <p:cond delay="0"/>
                                          </p:stCondLst>
                                        </p:cTn>
                                        <p:tgtEl>
                                          <p:spTgt spid="41"/>
                                        </p:tgtEl>
                                        <p:attrNameLst>
                                          <p:attrName>style.visibility</p:attrName>
                                        </p:attrNameLst>
                                      </p:cBhvr>
                                      <p:to>
                                        <p:strVal val="visible"/>
                                      </p:to>
                                    </p:set>
                                  </p:childTnLst>
                                </p:cTn>
                              </p:par>
                              <p:par>
                                <p:cTn id="9" presetID="1" presetClass="entr" presetSubtype="0" fill="hold" nodeType="withEffect">
                                  <p:stCondLst>
                                    <p:cond delay="750"/>
                                  </p:stCondLst>
                                  <p:childTnLst>
                                    <p:set>
                                      <p:cBhvr>
                                        <p:cTn id="10" dur="1" fill="hold">
                                          <p:stCondLst>
                                            <p:cond delay="0"/>
                                          </p:stCondLst>
                                        </p:cTn>
                                        <p:tgtEl>
                                          <p:spTgt spid="37"/>
                                        </p:tgtEl>
                                        <p:attrNameLst>
                                          <p:attrName>style.visibility</p:attrName>
                                        </p:attrNameLst>
                                      </p:cBhvr>
                                      <p:to>
                                        <p:strVal val="visible"/>
                                      </p:to>
                                    </p:set>
                                  </p:childTnLst>
                                </p:cTn>
                              </p:par>
                            </p:childTnLst>
                          </p:cTn>
                        </p:par>
                        <p:par>
                          <p:cTn id="11" fill="hold">
                            <p:stCondLst>
                              <p:cond delay="750"/>
                            </p:stCondLst>
                            <p:childTnLst>
                              <p:par>
                                <p:cTn id="12" presetID="1" presetClass="entr" presetSubtype="0" fill="hold" grpId="0" nodeType="afterEffect">
                                  <p:stCondLst>
                                    <p:cond delay="1250"/>
                                  </p:stCondLst>
                                  <p:childTnLst>
                                    <p:set>
                                      <p:cBhvr>
                                        <p:cTn id="13" dur="1" fill="hold">
                                          <p:stCondLst>
                                            <p:cond delay="0"/>
                                          </p:stCondLst>
                                        </p:cTn>
                                        <p:tgtEl>
                                          <p:spTgt spid="43"/>
                                        </p:tgtEl>
                                        <p:attrNameLst>
                                          <p:attrName>style.visibility</p:attrName>
                                        </p:attrNameLst>
                                      </p:cBhvr>
                                      <p:to>
                                        <p:strVal val="visible"/>
                                      </p:to>
                                    </p:set>
                                  </p:childTnLst>
                                </p:cTn>
                              </p:par>
                              <p:par>
                                <p:cTn id="14" presetID="1" presetClass="exit" presetSubtype="0" fill="hold" nodeType="withEffect">
                                  <p:stCondLst>
                                    <p:cond delay="1250"/>
                                  </p:stCondLst>
                                  <p:childTnLst>
                                    <p:set>
                                      <p:cBhvr>
                                        <p:cTn id="15" dur="1" fill="hold">
                                          <p:stCondLst>
                                            <p:cond delay="0"/>
                                          </p:stCondLst>
                                        </p:cTn>
                                        <p:tgtEl>
                                          <p:spTgt spid="37"/>
                                        </p:tgtEl>
                                        <p:attrNameLst>
                                          <p:attrName>style.visibility</p:attrName>
                                        </p:attrNameLst>
                                      </p:cBhvr>
                                      <p:to>
                                        <p:strVal val="hidden"/>
                                      </p:to>
                                    </p:set>
                                  </p:childTnLst>
                                </p:cTn>
                              </p:par>
                              <p:par>
                                <p:cTn id="16" presetID="1" presetClass="entr" presetSubtype="0" fill="hold" nodeType="withEffect">
                                  <p:stCondLst>
                                    <p:cond delay="1250"/>
                                  </p:stCondLst>
                                  <p:childTnLst>
                                    <p:set>
                                      <p:cBhvr>
                                        <p:cTn id="17" dur="1" fill="hold">
                                          <p:stCondLst>
                                            <p:cond delay="0"/>
                                          </p:stCondLst>
                                        </p:cTn>
                                        <p:tgtEl>
                                          <p:spTgt spid="42"/>
                                        </p:tgtEl>
                                        <p:attrNameLst>
                                          <p:attrName>style.visibility</p:attrName>
                                        </p:attrNameLst>
                                      </p:cBhvr>
                                      <p:to>
                                        <p:strVal val="visible"/>
                                      </p:to>
                                    </p:set>
                                  </p:childTnLst>
                                </p:cTn>
                              </p:par>
                              <p:par>
                                <p:cTn id="18" presetID="1" presetClass="exit" presetSubtype="0" fill="hold" grpId="1" nodeType="withEffect">
                                  <p:stCondLst>
                                    <p:cond delay="1250"/>
                                  </p:stCondLst>
                                  <p:childTnLst>
                                    <p:set>
                                      <p:cBhvr>
                                        <p:cTn id="19" dur="1" fill="hold">
                                          <p:stCondLst>
                                            <p:cond delay="0"/>
                                          </p:stCondLst>
                                        </p:cTn>
                                        <p:tgtEl>
                                          <p:spTgt spid="41"/>
                                        </p:tgtEl>
                                        <p:attrNameLst>
                                          <p:attrName>style.visibility</p:attrName>
                                        </p:attrNameLst>
                                      </p:cBhvr>
                                      <p:to>
                                        <p:strVal val="hidden"/>
                                      </p:to>
                                    </p:set>
                                  </p:childTnLst>
                                </p:cTn>
                              </p:par>
                            </p:childTnLst>
                          </p:cTn>
                        </p:par>
                        <p:par>
                          <p:cTn id="20" fill="hold">
                            <p:stCondLst>
                              <p:cond delay="2000"/>
                            </p:stCondLst>
                            <p:childTnLst>
                              <p:par>
                                <p:cTn id="21" presetID="1" presetClass="exit" presetSubtype="0" fill="hold" grpId="1" nodeType="afterEffect">
                                  <p:stCondLst>
                                    <p:cond delay="1000"/>
                                  </p:stCondLst>
                                  <p:childTnLst>
                                    <p:set>
                                      <p:cBhvr>
                                        <p:cTn id="22" dur="1" fill="hold">
                                          <p:stCondLst>
                                            <p:cond delay="0"/>
                                          </p:stCondLst>
                                        </p:cTn>
                                        <p:tgtEl>
                                          <p:spTgt spid="43"/>
                                        </p:tgtEl>
                                        <p:attrNameLst>
                                          <p:attrName>style.visibility</p:attrName>
                                        </p:attrNameLst>
                                      </p:cBhvr>
                                      <p:to>
                                        <p:strVal val="hidden"/>
                                      </p:to>
                                    </p:set>
                                  </p:childTnLst>
                                </p:cTn>
                              </p:par>
                              <p:par>
                                <p:cTn id="23" presetID="24" presetClass="emph" presetSubtype="0" fill="hold" nodeType="withEffect">
                                  <p:stCondLst>
                                    <p:cond delay="750"/>
                                  </p:stCondLst>
                                  <p:childTnLst>
                                    <p:animClr clrSpc="hsl" dir="cw">
                                      <p:cBhvr override="childStyle">
                                        <p:cTn id="24" dur="500" fill="hold"/>
                                        <p:tgtEl>
                                          <p:spTgt spid="42"/>
                                        </p:tgtEl>
                                        <p:attrNameLst>
                                          <p:attrName>style.color</p:attrName>
                                        </p:attrNameLst>
                                      </p:cBhvr>
                                      <p:by>
                                        <p:hsl h="0" s="-12549" l="-25098"/>
                                      </p:by>
                                    </p:animClr>
                                    <p:animClr clrSpc="hsl" dir="cw">
                                      <p:cBhvr>
                                        <p:cTn id="25" dur="500" fill="hold"/>
                                        <p:tgtEl>
                                          <p:spTgt spid="42"/>
                                        </p:tgtEl>
                                        <p:attrNameLst>
                                          <p:attrName>fillcolor</p:attrName>
                                        </p:attrNameLst>
                                      </p:cBhvr>
                                      <p:by>
                                        <p:hsl h="0" s="-12549" l="-25098"/>
                                      </p:by>
                                    </p:animClr>
                                    <p:animClr clrSpc="hsl" dir="cw">
                                      <p:cBhvr>
                                        <p:cTn id="26" dur="500" fill="hold"/>
                                        <p:tgtEl>
                                          <p:spTgt spid="42"/>
                                        </p:tgtEl>
                                        <p:attrNameLst>
                                          <p:attrName>stroke.color</p:attrName>
                                        </p:attrNameLst>
                                      </p:cBhvr>
                                      <p:by>
                                        <p:hsl h="0" s="-12549" l="-25098"/>
                                      </p:by>
                                    </p:animClr>
                                    <p:set>
                                      <p:cBhvr>
                                        <p:cTn id="27" dur="500" fill="hold"/>
                                        <p:tgtEl>
                                          <p:spTgt spid="42"/>
                                        </p:tgtEl>
                                        <p:attrNameLst>
                                          <p:attrName>fill.type</p:attrName>
                                        </p:attrNameLst>
                                      </p:cBhvr>
                                      <p:to>
                                        <p:strVal val="solid"/>
                                      </p:to>
                                    </p:set>
                                  </p:childTnLst>
                                  <p:subTnLst>
                                    <p:animClr clrSpc="rgb" dir="cw">
                                      <p:cBhvr override="childStyle">
                                        <p:cTn dur="1" fill="hold" display="0" masterRel="nextClick" afterEffect="1"/>
                                        <p:tgtEl>
                                          <p:spTgt spid="42"/>
                                        </p:tgtEl>
                                        <p:attrNameLst>
                                          <p:attrName>ppt_c</p:attrName>
                                        </p:attrNameLst>
                                      </p:cBhvr>
                                      <p:to>
                                        <a:schemeClr val="bg1"/>
                                      </p:to>
                                    </p:animClr>
                                  </p:subTnLst>
                                </p:cTn>
                              </p:par>
                              <p:par>
                                <p:cTn id="28" presetID="6" presetClass="entr" presetSubtype="16" fill="hold" grpId="0" nodeType="withEffect">
                                  <p:stCondLst>
                                    <p:cond delay="1000"/>
                                  </p:stCondLst>
                                  <p:childTnLst>
                                    <p:set>
                                      <p:cBhvr>
                                        <p:cTn id="29" dur="1" fill="hold">
                                          <p:stCondLst>
                                            <p:cond delay="0"/>
                                          </p:stCondLst>
                                        </p:cTn>
                                        <p:tgtEl>
                                          <p:spTgt spid="40"/>
                                        </p:tgtEl>
                                        <p:attrNameLst>
                                          <p:attrName>style.visibility</p:attrName>
                                        </p:attrNameLst>
                                      </p:cBhvr>
                                      <p:to>
                                        <p:strVal val="visible"/>
                                      </p:to>
                                    </p:set>
                                    <p:animEffect transition="in" filter="circle(in)">
                                      <p:cBhvr>
                                        <p:cTn id="30"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0" grpId="0" animBg="1"/>
      <p:bldP spid="41" grpId="0"/>
      <p:bldP spid="41" grpId="1"/>
      <p:bldP spid="43" grpId="0"/>
      <p:bldP spid="43" grpId="1"/>
    </p:bldLst>
  </p:timing>
</p:sld>
</file>

<file path=ppt/slides/slide7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60000"/>
            <a:lum/>
          </a:blip>
          <a:srcRect/>
          <a:stretch>
            <a:fillRect t="-9000" b="-9000"/>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E990F4-7164-110E-7417-98B5E85EACD9}"/>
              </a:ext>
            </a:extLst>
          </p:cNvPr>
          <p:cNvPicPr>
            <a:picLocks noChangeAspect="1"/>
          </p:cNvPicPr>
          <p:nvPr/>
        </p:nvPicPr>
        <p:blipFill>
          <a:blip r:embed="rId3">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4016793" y="49564"/>
            <a:ext cx="1020636" cy="1023095"/>
          </a:xfrm>
          <a:prstGeom prst="rect">
            <a:avLst/>
          </a:prstGeom>
        </p:spPr>
      </p:pic>
      <p:sp>
        <p:nvSpPr>
          <p:cNvPr id="2" name="TextBox 1">
            <a:extLst>
              <a:ext uri="{FF2B5EF4-FFF2-40B4-BE49-F238E27FC236}">
                <a16:creationId xmlns:a16="http://schemas.microsoft.com/office/drawing/2014/main" id="{D41A48F6-1035-6F4A-9A3E-D9E4FD2D3945}"/>
              </a:ext>
            </a:extLst>
          </p:cNvPr>
          <p:cNvSpPr txBox="1"/>
          <p:nvPr/>
        </p:nvSpPr>
        <p:spPr>
          <a:xfrm>
            <a:off x="5037429" y="268723"/>
            <a:ext cx="3526279"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Segoe UI" panose="020B0502040204020203" pitchFamily="34" charset="0"/>
                <a:ea typeface="Segoe UI Historic" panose="020B0502040204020203" pitchFamily="34" charset="0"/>
                <a:cs typeface="Segoe UI" panose="020B0502040204020203" pitchFamily="34" charset="0"/>
              </a:rPr>
              <a:t>Windows 13 2024</a:t>
            </a:r>
            <a:endParaRPr kumimoji="0" lang="en-CA" sz="3200" b="0" i="0" u="none" strike="noStrike" kern="1200" cap="none" spc="0" normalizeH="0" baseline="0" noProof="0" dirty="0">
              <a:ln>
                <a:noFill/>
              </a:ln>
              <a:solidFill>
                <a:prstClr val="black"/>
              </a:solidFill>
              <a:effectLst/>
              <a:uLnTx/>
              <a:uFillTx/>
              <a:latin typeface="Segoe UI" panose="020B0502040204020203" pitchFamily="34" charset="0"/>
              <a:ea typeface="Segoe UI Historic" panose="020B0502040204020203" pitchFamily="34" charset="0"/>
              <a:cs typeface="Segoe UI" panose="020B0502040204020203" pitchFamily="34" charset="0"/>
            </a:endParaRPr>
          </a:p>
        </p:txBody>
      </p:sp>
      <p:pic>
        <p:nvPicPr>
          <p:cNvPr id="4" name="Google Shape;111;p18">
            <a:extLst>
              <a:ext uri="{FF2B5EF4-FFF2-40B4-BE49-F238E27FC236}">
                <a16:creationId xmlns:a16="http://schemas.microsoft.com/office/drawing/2014/main" id="{964DE606-48BC-10F9-58D8-CC839802971B}"/>
              </a:ext>
            </a:extLst>
          </p:cNvPr>
          <p:cNvPicPr preferRelativeResize="0"/>
          <p:nvPr/>
        </p:nvPicPr>
        <p:blipFill>
          <a:blip r:embed="rId4">
            <a:extLst>
              <a:ext uri="{BEBA8EAE-BF5A-486C-A8C5-ECC9F3942E4B}">
                <a14:imgProps xmlns:a14="http://schemas.microsoft.com/office/drawing/2010/main">
                  <a14:imgLayer r:embed="rId5">
                    <a14:imgEffect>
                      <a14:artisticBlur/>
                    </a14:imgEffect>
                  </a14:imgLayer>
                </a14:imgProps>
              </a:ext>
              <a:ext uri="{28A0092B-C50C-407E-A947-70E740481C1C}">
                <a14:useLocalDpi xmlns:a14="http://schemas.microsoft.com/office/drawing/2010/main" val="0"/>
              </a:ext>
            </a:extLst>
          </a:blip>
          <a:srcRect t="33709" b="33709"/>
          <a:stretch/>
        </p:blipFill>
        <p:spPr>
          <a:xfrm>
            <a:off x="705853" y="24426734"/>
            <a:ext cx="11053010" cy="4845880"/>
          </a:xfrm>
          <a:prstGeom prst="roundRect">
            <a:avLst>
              <a:gd name="adj" fmla="val 8458"/>
            </a:avLst>
          </a:prstGeom>
          <a:noFill/>
          <a:ln>
            <a:noFill/>
          </a:ln>
        </p:spPr>
      </p:pic>
      <p:pic>
        <p:nvPicPr>
          <p:cNvPr id="5" name="Google Shape;111;p18">
            <a:extLst>
              <a:ext uri="{FF2B5EF4-FFF2-40B4-BE49-F238E27FC236}">
                <a16:creationId xmlns:a16="http://schemas.microsoft.com/office/drawing/2014/main" id="{24A700D1-7524-7056-625E-8B50E959CEEA}"/>
              </a:ext>
            </a:extLst>
          </p:cNvPr>
          <p:cNvPicPr preferRelativeResize="0"/>
          <p:nvPr/>
        </p:nvPicPr>
        <p:blipFill>
          <a:blip r:embed="rId4">
            <a:extLst>
              <a:ext uri="{BEBA8EAE-BF5A-486C-A8C5-ECC9F3942E4B}">
                <a14:imgProps xmlns:a14="http://schemas.microsoft.com/office/drawing/2010/main">
                  <a14:imgLayer r:embed="rId5">
                    <a14:imgEffect>
                      <a14:artisticBlur/>
                    </a14:imgEffect>
                  </a14:imgLayer>
                </a14:imgProps>
              </a:ext>
              <a:ext uri="{28A0092B-C50C-407E-A947-70E740481C1C}">
                <a14:useLocalDpi xmlns:a14="http://schemas.microsoft.com/office/drawing/2010/main" val="0"/>
              </a:ext>
            </a:extLst>
          </a:blip>
          <a:srcRect t="33709" b="33709"/>
          <a:stretch/>
        </p:blipFill>
        <p:spPr>
          <a:xfrm>
            <a:off x="705853" y="1109555"/>
            <a:ext cx="11053010" cy="4845880"/>
          </a:xfrm>
          <a:prstGeom prst="roundRect">
            <a:avLst>
              <a:gd name="adj" fmla="val 8458"/>
            </a:avLst>
          </a:prstGeom>
          <a:noFill/>
          <a:ln>
            <a:noFill/>
          </a:ln>
        </p:spPr>
      </p:pic>
      <p:pic>
        <p:nvPicPr>
          <p:cNvPr id="6" name="Obrázok 4">
            <a:extLst>
              <a:ext uri="{FF2B5EF4-FFF2-40B4-BE49-F238E27FC236}">
                <a16:creationId xmlns:a16="http://schemas.microsoft.com/office/drawing/2014/main" id="{76BE835C-F667-7745-67F2-897B9F571D2B}"/>
              </a:ext>
            </a:extLst>
          </p:cNvPr>
          <p:cNvPicPr>
            <a:picLocks noChangeAspect="1"/>
          </p:cNvPicPr>
          <p:nvPr/>
        </p:nvPicPr>
        <p:blipFill>
          <a:blip r:embed="rId6"/>
          <a:stretch>
            <a:fillRect/>
          </a:stretch>
        </p:blipFill>
        <p:spPr>
          <a:xfrm>
            <a:off x="2372265" y="20720969"/>
            <a:ext cx="1570007" cy="1570007"/>
          </a:xfrm>
          <a:prstGeom prst="rect">
            <a:avLst/>
          </a:prstGeom>
        </p:spPr>
      </p:pic>
      <p:pic>
        <p:nvPicPr>
          <p:cNvPr id="7" name="Obrázok 7">
            <a:extLst>
              <a:ext uri="{FF2B5EF4-FFF2-40B4-BE49-F238E27FC236}">
                <a16:creationId xmlns:a16="http://schemas.microsoft.com/office/drawing/2014/main" id="{5D21B1E5-DA68-2B7D-E259-40E8583F9118}"/>
              </a:ext>
            </a:extLst>
          </p:cNvPr>
          <p:cNvPicPr>
            <a:picLocks noChangeAspect="1"/>
          </p:cNvPicPr>
          <p:nvPr/>
        </p:nvPicPr>
        <p:blipFill>
          <a:blip r:embed="rId7"/>
          <a:stretch>
            <a:fillRect/>
          </a:stretch>
        </p:blipFill>
        <p:spPr>
          <a:xfrm>
            <a:off x="3157267" y="21300736"/>
            <a:ext cx="517585" cy="517585"/>
          </a:xfrm>
          <a:prstGeom prst="rect">
            <a:avLst/>
          </a:prstGeom>
        </p:spPr>
      </p:pic>
      <p:sp>
        <p:nvSpPr>
          <p:cNvPr id="8" name="BlokTextu 8">
            <a:extLst>
              <a:ext uri="{FF2B5EF4-FFF2-40B4-BE49-F238E27FC236}">
                <a16:creationId xmlns:a16="http://schemas.microsoft.com/office/drawing/2014/main" id="{193D9127-5FEB-6384-B3EC-2DED42736C97}"/>
              </a:ext>
            </a:extLst>
          </p:cNvPr>
          <p:cNvSpPr txBox="1"/>
          <p:nvPr/>
        </p:nvSpPr>
        <p:spPr>
          <a:xfrm>
            <a:off x="4813540" y="19508959"/>
            <a:ext cx="498606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sk-SK" sz="2400" b="0" i="0" u="none" strike="noStrike" kern="1200" cap="none" spc="0" normalizeH="0" baseline="0" noProof="0" dirty="0">
                <a:ln>
                  <a:noFill/>
                </a:ln>
                <a:solidFill>
                  <a:prstClr val="black"/>
                </a:solidFill>
                <a:effectLst/>
                <a:uLnTx/>
                <a:uFillTx/>
                <a:latin typeface="Segoe UI Variable Display" pitchFamily="2" charset="0"/>
                <a:ea typeface="+mn-ea"/>
                <a:cs typeface="+mn-cs"/>
              </a:rPr>
              <a:t>Is this the right country or region?</a:t>
            </a:r>
          </a:p>
        </p:txBody>
      </p:sp>
      <p:sp>
        <p:nvSpPr>
          <p:cNvPr id="9" name="Obdĺžnik: zaoblené rohy 9">
            <a:extLst>
              <a:ext uri="{FF2B5EF4-FFF2-40B4-BE49-F238E27FC236}">
                <a16:creationId xmlns:a16="http://schemas.microsoft.com/office/drawing/2014/main" id="{E291102D-48F6-9B7D-47DC-00D321A2A1F3}"/>
              </a:ext>
            </a:extLst>
          </p:cNvPr>
          <p:cNvSpPr/>
          <p:nvPr/>
        </p:nvSpPr>
        <p:spPr>
          <a:xfrm>
            <a:off x="5372196" y="20563830"/>
            <a:ext cx="3597215" cy="2447451"/>
          </a:xfrm>
          <a:prstGeom prst="roundRect">
            <a:avLst>
              <a:gd name="adj" fmla="val 7240"/>
            </a:avLst>
          </a:prstGeom>
          <a:solidFill>
            <a:schemeClr val="bg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sk-SK"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10" name="Obrázok 11">
            <a:extLst>
              <a:ext uri="{FF2B5EF4-FFF2-40B4-BE49-F238E27FC236}">
                <a16:creationId xmlns:a16="http://schemas.microsoft.com/office/drawing/2014/main" id="{E67144BA-A2DA-1D13-AEEC-3CAADD91FAB8}"/>
              </a:ext>
            </a:extLst>
          </p:cNvPr>
          <p:cNvPicPr>
            <a:picLocks noChangeAspect="1"/>
          </p:cNvPicPr>
          <p:nvPr/>
        </p:nvPicPr>
        <p:blipFill>
          <a:blip r:embed="rId8"/>
          <a:stretch>
            <a:fillRect/>
          </a:stretch>
        </p:blipFill>
        <p:spPr>
          <a:xfrm>
            <a:off x="5490355" y="20647284"/>
            <a:ext cx="297971" cy="297971"/>
          </a:xfrm>
          <a:prstGeom prst="rect">
            <a:avLst/>
          </a:prstGeom>
        </p:spPr>
      </p:pic>
      <p:sp>
        <p:nvSpPr>
          <p:cNvPr id="11" name="Obdĺžnik: zaoblené rohy 17">
            <a:extLst>
              <a:ext uri="{FF2B5EF4-FFF2-40B4-BE49-F238E27FC236}">
                <a16:creationId xmlns:a16="http://schemas.microsoft.com/office/drawing/2014/main" id="{6A41660C-5710-D952-3486-3402DF047AC9}"/>
              </a:ext>
            </a:extLst>
          </p:cNvPr>
          <p:cNvSpPr/>
          <p:nvPr/>
        </p:nvSpPr>
        <p:spPr>
          <a:xfrm>
            <a:off x="5490355" y="21262418"/>
            <a:ext cx="3366362" cy="946608"/>
          </a:xfrm>
          <a:prstGeom prst="roundRect">
            <a:avLst>
              <a:gd name="adj" fmla="val 13933"/>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sk-SK"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12" name="Obrázok 13">
            <a:extLst>
              <a:ext uri="{FF2B5EF4-FFF2-40B4-BE49-F238E27FC236}">
                <a16:creationId xmlns:a16="http://schemas.microsoft.com/office/drawing/2014/main" id="{96A3A9EE-717A-1DC0-DFE2-A8671988DE47}"/>
              </a:ext>
            </a:extLst>
          </p:cNvPr>
          <p:cNvPicPr>
            <a:picLocks noChangeAspect="1"/>
          </p:cNvPicPr>
          <p:nvPr/>
        </p:nvPicPr>
        <p:blipFill>
          <a:blip r:embed="rId9"/>
          <a:stretch>
            <a:fillRect/>
          </a:stretch>
        </p:blipFill>
        <p:spPr>
          <a:xfrm>
            <a:off x="5598916" y="21257440"/>
            <a:ext cx="476250" cy="476250"/>
          </a:xfrm>
          <a:prstGeom prst="rect">
            <a:avLst/>
          </a:prstGeom>
        </p:spPr>
      </p:pic>
      <p:pic>
        <p:nvPicPr>
          <p:cNvPr id="13" name="Obrázok 15">
            <a:extLst>
              <a:ext uri="{FF2B5EF4-FFF2-40B4-BE49-F238E27FC236}">
                <a16:creationId xmlns:a16="http://schemas.microsoft.com/office/drawing/2014/main" id="{4CFB92ED-A992-EF3B-81D7-7E93A1480A48}"/>
              </a:ext>
            </a:extLst>
          </p:cNvPr>
          <p:cNvPicPr>
            <a:picLocks noChangeAspect="1"/>
          </p:cNvPicPr>
          <p:nvPr/>
        </p:nvPicPr>
        <p:blipFill>
          <a:blip r:embed="rId10"/>
          <a:stretch>
            <a:fillRect/>
          </a:stretch>
        </p:blipFill>
        <p:spPr>
          <a:xfrm>
            <a:off x="5598916" y="22267579"/>
            <a:ext cx="476250" cy="476250"/>
          </a:xfrm>
          <a:prstGeom prst="rect">
            <a:avLst/>
          </a:prstGeom>
        </p:spPr>
      </p:pic>
      <p:sp>
        <p:nvSpPr>
          <p:cNvPr id="14" name="BlokTextu 16">
            <a:extLst>
              <a:ext uri="{FF2B5EF4-FFF2-40B4-BE49-F238E27FC236}">
                <a16:creationId xmlns:a16="http://schemas.microsoft.com/office/drawing/2014/main" id="{73E82C6E-D908-B415-231F-D796AD9DD047}"/>
              </a:ext>
            </a:extLst>
          </p:cNvPr>
          <p:cNvSpPr txBox="1"/>
          <p:nvPr/>
        </p:nvSpPr>
        <p:spPr>
          <a:xfrm>
            <a:off x="6095999" y="21363636"/>
            <a:ext cx="1771830"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egoe UI Variable Display" pitchFamily="2" charset="0"/>
                <a:ea typeface="+mn-ea"/>
                <a:cs typeface="+mn-cs"/>
              </a:rPr>
              <a:t>English</a:t>
            </a:r>
            <a:endParaRPr kumimoji="0" lang="sk-SK" sz="1400" b="0" i="0" u="none" strike="noStrike" kern="1200" cap="none" spc="0" normalizeH="0" baseline="0" noProof="0" dirty="0">
              <a:ln>
                <a:noFill/>
              </a:ln>
              <a:solidFill>
                <a:prstClr val="black"/>
              </a:solidFill>
              <a:effectLst/>
              <a:uLnTx/>
              <a:uFillTx/>
              <a:latin typeface="Segoe UI Variable Display" pitchFamily="2" charset="0"/>
              <a:ea typeface="+mn-ea"/>
              <a:cs typeface="+mn-cs"/>
            </a:endParaRPr>
          </a:p>
        </p:txBody>
      </p:sp>
      <p:sp>
        <p:nvSpPr>
          <p:cNvPr id="15" name="BlokTextu 18">
            <a:extLst>
              <a:ext uri="{FF2B5EF4-FFF2-40B4-BE49-F238E27FC236}">
                <a16:creationId xmlns:a16="http://schemas.microsoft.com/office/drawing/2014/main" id="{3A4D3282-406C-5F51-2C76-6A24C9E69859}"/>
              </a:ext>
            </a:extLst>
          </p:cNvPr>
          <p:cNvSpPr txBox="1"/>
          <p:nvPr/>
        </p:nvSpPr>
        <p:spPr>
          <a:xfrm>
            <a:off x="6095999" y="22369999"/>
            <a:ext cx="1771830"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sk-SK" sz="1400" b="0" i="0" u="none" strike="noStrike" kern="1200" cap="none" spc="0" normalizeH="0" baseline="0" noProof="0" dirty="0">
                <a:ln>
                  <a:noFill/>
                </a:ln>
                <a:solidFill>
                  <a:prstClr val="black"/>
                </a:solidFill>
                <a:effectLst/>
                <a:uLnTx/>
                <a:uFillTx/>
                <a:latin typeface="Segoe UI Variable Display" pitchFamily="2" charset="0"/>
                <a:ea typeface="+mn-ea"/>
                <a:cs typeface="+mn-cs"/>
              </a:rPr>
              <a:t>Slovenia</a:t>
            </a:r>
          </a:p>
        </p:txBody>
      </p:sp>
      <p:pic>
        <p:nvPicPr>
          <p:cNvPr id="17" name="Obrázok 20">
            <a:extLst>
              <a:ext uri="{FF2B5EF4-FFF2-40B4-BE49-F238E27FC236}">
                <a16:creationId xmlns:a16="http://schemas.microsoft.com/office/drawing/2014/main" id="{A2F12B7B-FE08-263A-64C3-E89DCA5D75D4}"/>
              </a:ext>
            </a:extLst>
          </p:cNvPr>
          <p:cNvPicPr>
            <a:picLocks noChangeAspect="1"/>
          </p:cNvPicPr>
          <p:nvPr/>
        </p:nvPicPr>
        <p:blipFill>
          <a:blip r:embed="rId11"/>
          <a:stretch>
            <a:fillRect/>
          </a:stretch>
        </p:blipFill>
        <p:spPr>
          <a:xfrm>
            <a:off x="11118455" y="23403330"/>
            <a:ext cx="455414" cy="455414"/>
          </a:xfrm>
          <a:prstGeom prst="rect">
            <a:avLst/>
          </a:prstGeom>
        </p:spPr>
      </p:pic>
      <p:pic>
        <p:nvPicPr>
          <p:cNvPr id="16" name="Obrázok 20">
            <a:extLst>
              <a:ext uri="{FF2B5EF4-FFF2-40B4-BE49-F238E27FC236}">
                <a16:creationId xmlns:a16="http://schemas.microsoft.com/office/drawing/2014/main" id="{A21F276D-F740-A3FB-51AF-55FAEAC477A9}"/>
              </a:ext>
            </a:extLst>
          </p:cNvPr>
          <p:cNvPicPr>
            <a:picLocks noChangeAspect="1"/>
          </p:cNvPicPr>
          <p:nvPr/>
        </p:nvPicPr>
        <p:blipFill>
          <a:blip r:embed="rId11"/>
          <a:stretch>
            <a:fillRect/>
          </a:stretch>
        </p:blipFill>
        <p:spPr>
          <a:xfrm>
            <a:off x="11118456" y="5326355"/>
            <a:ext cx="455414" cy="455414"/>
          </a:xfrm>
          <a:prstGeom prst="rect">
            <a:avLst/>
          </a:prstGeom>
        </p:spPr>
      </p:pic>
      <p:pic>
        <p:nvPicPr>
          <p:cNvPr id="18" name="Obrázok 10">
            <a:extLst>
              <a:ext uri="{FF2B5EF4-FFF2-40B4-BE49-F238E27FC236}">
                <a16:creationId xmlns:a16="http://schemas.microsoft.com/office/drawing/2014/main" id="{1ECAE37F-242E-14DA-730D-11D1D89BCC58}"/>
              </a:ext>
            </a:extLst>
          </p:cNvPr>
          <p:cNvPicPr>
            <a:picLocks noChangeAspect="1"/>
          </p:cNvPicPr>
          <p:nvPr/>
        </p:nvPicPr>
        <p:blipFill>
          <a:blip r:embed="rId12"/>
          <a:stretch>
            <a:fillRect/>
          </a:stretch>
        </p:blipFill>
        <p:spPr>
          <a:xfrm>
            <a:off x="829145" y="5437715"/>
            <a:ext cx="455414" cy="455414"/>
          </a:xfrm>
          <a:prstGeom prst="rect">
            <a:avLst/>
          </a:prstGeom>
        </p:spPr>
      </p:pic>
      <p:sp>
        <p:nvSpPr>
          <p:cNvPr id="44" name="Ovál 12">
            <a:extLst>
              <a:ext uri="{FF2B5EF4-FFF2-40B4-BE49-F238E27FC236}">
                <a16:creationId xmlns:a16="http://schemas.microsoft.com/office/drawing/2014/main" id="{E9ED1BCD-1A71-5087-ECFD-2158467B51DE}"/>
              </a:ext>
            </a:extLst>
          </p:cNvPr>
          <p:cNvSpPr/>
          <p:nvPr/>
        </p:nvSpPr>
        <p:spPr>
          <a:xfrm>
            <a:off x="5501999" y="2206683"/>
            <a:ext cx="1188000" cy="1188000"/>
          </a:xfrm>
          <a:prstGeom prst="ellipse">
            <a:avLst/>
          </a:prstGeom>
          <a:solidFill>
            <a:srgbClr val="00B050">
              <a:alpha val="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k-SK"/>
          </a:p>
        </p:txBody>
      </p:sp>
      <p:pic>
        <p:nvPicPr>
          <p:cNvPr id="45" name="Obrázok 9">
            <a:extLst>
              <a:ext uri="{FF2B5EF4-FFF2-40B4-BE49-F238E27FC236}">
                <a16:creationId xmlns:a16="http://schemas.microsoft.com/office/drawing/2014/main" id="{4E651A28-5996-5EE8-AC56-B8D85165EA9F}"/>
              </a:ext>
            </a:extLst>
          </p:cNvPr>
          <p:cNvPicPr>
            <a:picLocks noChangeAspect="1"/>
          </p:cNvPicPr>
          <p:nvPr/>
        </p:nvPicPr>
        <p:blipFill>
          <a:blip r:embed="rId13">
            <a:alphaModFix amt="0"/>
          </a:blip>
          <a:stretch>
            <a:fillRect/>
          </a:stretch>
        </p:blipFill>
        <p:spPr>
          <a:xfrm>
            <a:off x="5626699" y="2328710"/>
            <a:ext cx="952500" cy="952500"/>
          </a:xfrm>
          <a:prstGeom prst="rect">
            <a:avLst/>
          </a:prstGeom>
        </p:spPr>
      </p:pic>
    </p:spTree>
    <p:extLst>
      <p:ext uri="{BB962C8B-B14F-4D97-AF65-F5344CB8AC3E}">
        <p14:creationId xmlns:p14="http://schemas.microsoft.com/office/powerpoint/2010/main" val="231501187"/>
      </p:ext>
    </p:extLst>
  </p:cSld>
  <p:clrMapOvr>
    <a:masterClrMapping/>
  </p:clrMapOvr>
  <mc:AlternateContent xmlns:mc="http://schemas.openxmlformats.org/markup-compatibility/2006" xmlns:p159="http://schemas.microsoft.com/office/powerpoint/2015/09/main">
    <mc:Choice Requires="p159">
      <p:transition advTm="2000">
        <p159:morph option="byObject"/>
      </p:transition>
    </mc:Choice>
    <mc:Fallback xmlns="">
      <p:transition advTm="2000">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60000"/>
            <a:lum/>
          </a:blip>
          <a:srcRect/>
          <a:stretch>
            <a:fillRect t="-9000" b="-9000"/>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E990F4-7164-110E-7417-98B5E85EACD9}"/>
              </a:ext>
            </a:extLst>
          </p:cNvPr>
          <p:cNvPicPr>
            <a:picLocks noChangeAspect="1"/>
          </p:cNvPicPr>
          <p:nvPr/>
        </p:nvPicPr>
        <p:blipFill>
          <a:blip r:embed="rId3">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4016793" y="49564"/>
            <a:ext cx="1020636" cy="1023095"/>
          </a:xfrm>
          <a:prstGeom prst="rect">
            <a:avLst/>
          </a:prstGeom>
        </p:spPr>
      </p:pic>
      <p:sp>
        <p:nvSpPr>
          <p:cNvPr id="2" name="TextBox 1">
            <a:extLst>
              <a:ext uri="{FF2B5EF4-FFF2-40B4-BE49-F238E27FC236}">
                <a16:creationId xmlns:a16="http://schemas.microsoft.com/office/drawing/2014/main" id="{D41A48F6-1035-6F4A-9A3E-D9E4FD2D3945}"/>
              </a:ext>
            </a:extLst>
          </p:cNvPr>
          <p:cNvSpPr txBox="1"/>
          <p:nvPr/>
        </p:nvSpPr>
        <p:spPr>
          <a:xfrm>
            <a:off x="5037429" y="268723"/>
            <a:ext cx="3526279"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Segoe UI" panose="020B0502040204020203" pitchFamily="34" charset="0"/>
                <a:ea typeface="Segoe UI Historic" panose="020B0502040204020203" pitchFamily="34" charset="0"/>
                <a:cs typeface="Segoe UI" panose="020B0502040204020203" pitchFamily="34" charset="0"/>
              </a:rPr>
              <a:t>Windows 13 2024</a:t>
            </a:r>
            <a:endParaRPr kumimoji="0" lang="en-CA" sz="3200" b="0" i="0" u="none" strike="noStrike" kern="1200" cap="none" spc="0" normalizeH="0" baseline="0" noProof="0" dirty="0">
              <a:ln>
                <a:noFill/>
              </a:ln>
              <a:solidFill>
                <a:prstClr val="black"/>
              </a:solidFill>
              <a:effectLst/>
              <a:uLnTx/>
              <a:uFillTx/>
              <a:latin typeface="Segoe UI" panose="020B0502040204020203" pitchFamily="34" charset="0"/>
              <a:ea typeface="Segoe UI Historic" panose="020B0502040204020203" pitchFamily="34" charset="0"/>
              <a:cs typeface="Segoe UI" panose="020B0502040204020203" pitchFamily="34" charset="0"/>
            </a:endParaRPr>
          </a:p>
        </p:txBody>
      </p:sp>
      <p:pic>
        <p:nvPicPr>
          <p:cNvPr id="4" name="Google Shape;111;p18">
            <a:extLst>
              <a:ext uri="{FF2B5EF4-FFF2-40B4-BE49-F238E27FC236}">
                <a16:creationId xmlns:a16="http://schemas.microsoft.com/office/drawing/2014/main" id="{964DE606-48BC-10F9-58D8-CC839802971B}"/>
              </a:ext>
            </a:extLst>
          </p:cNvPr>
          <p:cNvPicPr preferRelativeResize="0"/>
          <p:nvPr/>
        </p:nvPicPr>
        <p:blipFill>
          <a:blip r:embed="rId4">
            <a:extLst>
              <a:ext uri="{BEBA8EAE-BF5A-486C-A8C5-ECC9F3942E4B}">
                <a14:imgProps xmlns:a14="http://schemas.microsoft.com/office/drawing/2010/main">
                  <a14:imgLayer r:embed="rId5">
                    <a14:imgEffect>
                      <a14:artisticBlur/>
                    </a14:imgEffect>
                  </a14:imgLayer>
                </a14:imgProps>
              </a:ext>
              <a:ext uri="{28A0092B-C50C-407E-A947-70E740481C1C}">
                <a14:useLocalDpi xmlns:a14="http://schemas.microsoft.com/office/drawing/2010/main" val="0"/>
              </a:ext>
            </a:extLst>
          </a:blip>
          <a:srcRect t="33709" b="33709"/>
          <a:stretch/>
        </p:blipFill>
        <p:spPr>
          <a:xfrm>
            <a:off x="705853" y="24426734"/>
            <a:ext cx="11053010" cy="4845880"/>
          </a:xfrm>
          <a:prstGeom prst="roundRect">
            <a:avLst>
              <a:gd name="adj" fmla="val 8458"/>
            </a:avLst>
          </a:prstGeom>
          <a:noFill/>
          <a:ln>
            <a:noFill/>
          </a:ln>
        </p:spPr>
      </p:pic>
      <p:pic>
        <p:nvPicPr>
          <p:cNvPr id="5" name="Google Shape;111;p18">
            <a:extLst>
              <a:ext uri="{FF2B5EF4-FFF2-40B4-BE49-F238E27FC236}">
                <a16:creationId xmlns:a16="http://schemas.microsoft.com/office/drawing/2014/main" id="{24A700D1-7524-7056-625E-8B50E959CEEA}"/>
              </a:ext>
            </a:extLst>
          </p:cNvPr>
          <p:cNvPicPr preferRelativeResize="0"/>
          <p:nvPr/>
        </p:nvPicPr>
        <p:blipFill>
          <a:blip r:embed="rId4">
            <a:extLst>
              <a:ext uri="{BEBA8EAE-BF5A-486C-A8C5-ECC9F3942E4B}">
                <a14:imgProps xmlns:a14="http://schemas.microsoft.com/office/drawing/2010/main">
                  <a14:imgLayer r:embed="rId5">
                    <a14:imgEffect>
                      <a14:artisticBlur/>
                    </a14:imgEffect>
                  </a14:imgLayer>
                </a14:imgProps>
              </a:ext>
              <a:ext uri="{28A0092B-C50C-407E-A947-70E740481C1C}">
                <a14:useLocalDpi xmlns:a14="http://schemas.microsoft.com/office/drawing/2010/main" val="0"/>
              </a:ext>
            </a:extLst>
          </a:blip>
          <a:srcRect t="33709" b="33709"/>
          <a:stretch/>
        </p:blipFill>
        <p:spPr>
          <a:xfrm>
            <a:off x="705853" y="1109555"/>
            <a:ext cx="11053010" cy="4845880"/>
          </a:xfrm>
          <a:prstGeom prst="roundRect">
            <a:avLst>
              <a:gd name="adj" fmla="val 8458"/>
            </a:avLst>
          </a:prstGeom>
          <a:noFill/>
          <a:ln>
            <a:noFill/>
          </a:ln>
        </p:spPr>
      </p:pic>
      <p:pic>
        <p:nvPicPr>
          <p:cNvPr id="6" name="Obrázok 4">
            <a:extLst>
              <a:ext uri="{FF2B5EF4-FFF2-40B4-BE49-F238E27FC236}">
                <a16:creationId xmlns:a16="http://schemas.microsoft.com/office/drawing/2014/main" id="{76BE835C-F667-7745-67F2-897B9F571D2B}"/>
              </a:ext>
            </a:extLst>
          </p:cNvPr>
          <p:cNvPicPr>
            <a:picLocks noChangeAspect="1"/>
          </p:cNvPicPr>
          <p:nvPr/>
        </p:nvPicPr>
        <p:blipFill>
          <a:blip r:embed="rId6"/>
          <a:stretch>
            <a:fillRect/>
          </a:stretch>
        </p:blipFill>
        <p:spPr>
          <a:xfrm>
            <a:off x="2372265" y="20720969"/>
            <a:ext cx="1570007" cy="1570007"/>
          </a:xfrm>
          <a:prstGeom prst="rect">
            <a:avLst/>
          </a:prstGeom>
        </p:spPr>
      </p:pic>
      <p:pic>
        <p:nvPicPr>
          <p:cNvPr id="7" name="Obrázok 7">
            <a:extLst>
              <a:ext uri="{FF2B5EF4-FFF2-40B4-BE49-F238E27FC236}">
                <a16:creationId xmlns:a16="http://schemas.microsoft.com/office/drawing/2014/main" id="{5D21B1E5-DA68-2B7D-E259-40E8583F9118}"/>
              </a:ext>
            </a:extLst>
          </p:cNvPr>
          <p:cNvPicPr>
            <a:picLocks noChangeAspect="1"/>
          </p:cNvPicPr>
          <p:nvPr/>
        </p:nvPicPr>
        <p:blipFill>
          <a:blip r:embed="rId7"/>
          <a:stretch>
            <a:fillRect/>
          </a:stretch>
        </p:blipFill>
        <p:spPr>
          <a:xfrm>
            <a:off x="3157267" y="21300736"/>
            <a:ext cx="517585" cy="517585"/>
          </a:xfrm>
          <a:prstGeom prst="rect">
            <a:avLst/>
          </a:prstGeom>
        </p:spPr>
      </p:pic>
      <p:sp>
        <p:nvSpPr>
          <p:cNvPr id="8" name="BlokTextu 8">
            <a:extLst>
              <a:ext uri="{FF2B5EF4-FFF2-40B4-BE49-F238E27FC236}">
                <a16:creationId xmlns:a16="http://schemas.microsoft.com/office/drawing/2014/main" id="{193D9127-5FEB-6384-B3EC-2DED42736C97}"/>
              </a:ext>
            </a:extLst>
          </p:cNvPr>
          <p:cNvSpPr txBox="1"/>
          <p:nvPr/>
        </p:nvSpPr>
        <p:spPr>
          <a:xfrm>
            <a:off x="4813540" y="19508959"/>
            <a:ext cx="498606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sk-SK" sz="2400" b="0" i="0" u="none" strike="noStrike" kern="1200" cap="none" spc="0" normalizeH="0" baseline="0" noProof="0" dirty="0">
                <a:ln>
                  <a:noFill/>
                </a:ln>
                <a:solidFill>
                  <a:prstClr val="black"/>
                </a:solidFill>
                <a:effectLst/>
                <a:uLnTx/>
                <a:uFillTx/>
                <a:latin typeface="Segoe UI Variable Display" pitchFamily="2" charset="0"/>
                <a:ea typeface="+mn-ea"/>
                <a:cs typeface="+mn-cs"/>
              </a:rPr>
              <a:t>Is this the right country or region?</a:t>
            </a:r>
          </a:p>
        </p:txBody>
      </p:sp>
      <p:sp>
        <p:nvSpPr>
          <p:cNvPr id="9" name="Obdĺžnik: zaoblené rohy 9">
            <a:extLst>
              <a:ext uri="{FF2B5EF4-FFF2-40B4-BE49-F238E27FC236}">
                <a16:creationId xmlns:a16="http://schemas.microsoft.com/office/drawing/2014/main" id="{E291102D-48F6-9B7D-47DC-00D321A2A1F3}"/>
              </a:ext>
            </a:extLst>
          </p:cNvPr>
          <p:cNvSpPr/>
          <p:nvPr/>
        </p:nvSpPr>
        <p:spPr>
          <a:xfrm>
            <a:off x="5372196" y="20563830"/>
            <a:ext cx="3597215" cy="2447451"/>
          </a:xfrm>
          <a:prstGeom prst="roundRect">
            <a:avLst>
              <a:gd name="adj" fmla="val 7240"/>
            </a:avLst>
          </a:prstGeom>
          <a:solidFill>
            <a:schemeClr val="bg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sk-SK"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10" name="Obrázok 11">
            <a:extLst>
              <a:ext uri="{FF2B5EF4-FFF2-40B4-BE49-F238E27FC236}">
                <a16:creationId xmlns:a16="http://schemas.microsoft.com/office/drawing/2014/main" id="{E67144BA-A2DA-1D13-AEEC-3CAADD91FAB8}"/>
              </a:ext>
            </a:extLst>
          </p:cNvPr>
          <p:cNvPicPr>
            <a:picLocks noChangeAspect="1"/>
          </p:cNvPicPr>
          <p:nvPr/>
        </p:nvPicPr>
        <p:blipFill>
          <a:blip r:embed="rId8"/>
          <a:stretch>
            <a:fillRect/>
          </a:stretch>
        </p:blipFill>
        <p:spPr>
          <a:xfrm>
            <a:off x="5490355" y="20647284"/>
            <a:ext cx="297971" cy="297971"/>
          </a:xfrm>
          <a:prstGeom prst="rect">
            <a:avLst/>
          </a:prstGeom>
        </p:spPr>
      </p:pic>
      <p:sp>
        <p:nvSpPr>
          <p:cNvPr id="11" name="Obdĺžnik: zaoblené rohy 17">
            <a:extLst>
              <a:ext uri="{FF2B5EF4-FFF2-40B4-BE49-F238E27FC236}">
                <a16:creationId xmlns:a16="http://schemas.microsoft.com/office/drawing/2014/main" id="{6A41660C-5710-D952-3486-3402DF047AC9}"/>
              </a:ext>
            </a:extLst>
          </p:cNvPr>
          <p:cNvSpPr/>
          <p:nvPr/>
        </p:nvSpPr>
        <p:spPr>
          <a:xfrm>
            <a:off x="5490355" y="21262418"/>
            <a:ext cx="3366362" cy="946608"/>
          </a:xfrm>
          <a:prstGeom prst="roundRect">
            <a:avLst>
              <a:gd name="adj" fmla="val 13933"/>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sk-SK"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12" name="Obrázok 13">
            <a:extLst>
              <a:ext uri="{FF2B5EF4-FFF2-40B4-BE49-F238E27FC236}">
                <a16:creationId xmlns:a16="http://schemas.microsoft.com/office/drawing/2014/main" id="{96A3A9EE-717A-1DC0-DFE2-A8671988DE47}"/>
              </a:ext>
            </a:extLst>
          </p:cNvPr>
          <p:cNvPicPr>
            <a:picLocks noChangeAspect="1"/>
          </p:cNvPicPr>
          <p:nvPr/>
        </p:nvPicPr>
        <p:blipFill>
          <a:blip r:embed="rId9"/>
          <a:stretch>
            <a:fillRect/>
          </a:stretch>
        </p:blipFill>
        <p:spPr>
          <a:xfrm>
            <a:off x="5598916" y="21257440"/>
            <a:ext cx="476250" cy="476250"/>
          </a:xfrm>
          <a:prstGeom prst="rect">
            <a:avLst/>
          </a:prstGeom>
        </p:spPr>
      </p:pic>
      <p:pic>
        <p:nvPicPr>
          <p:cNvPr id="13" name="Obrázok 15">
            <a:extLst>
              <a:ext uri="{FF2B5EF4-FFF2-40B4-BE49-F238E27FC236}">
                <a16:creationId xmlns:a16="http://schemas.microsoft.com/office/drawing/2014/main" id="{4CFB92ED-A992-EF3B-81D7-7E93A1480A48}"/>
              </a:ext>
            </a:extLst>
          </p:cNvPr>
          <p:cNvPicPr>
            <a:picLocks noChangeAspect="1"/>
          </p:cNvPicPr>
          <p:nvPr/>
        </p:nvPicPr>
        <p:blipFill>
          <a:blip r:embed="rId10"/>
          <a:stretch>
            <a:fillRect/>
          </a:stretch>
        </p:blipFill>
        <p:spPr>
          <a:xfrm>
            <a:off x="5598916" y="22267579"/>
            <a:ext cx="476250" cy="476250"/>
          </a:xfrm>
          <a:prstGeom prst="rect">
            <a:avLst/>
          </a:prstGeom>
        </p:spPr>
      </p:pic>
      <p:sp>
        <p:nvSpPr>
          <p:cNvPr id="14" name="BlokTextu 16">
            <a:extLst>
              <a:ext uri="{FF2B5EF4-FFF2-40B4-BE49-F238E27FC236}">
                <a16:creationId xmlns:a16="http://schemas.microsoft.com/office/drawing/2014/main" id="{73E82C6E-D908-B415-231F-D796AD9DD047}"/>
              </a:ext>
            </a:extLst>
          </p:cNvPr>
          <p:cNvSpPr txBox="1"/>
          <p:nvPr/>
        </p:nvSpPr>
        <p:spPr>
          <a:xfrm>
            <a:off x="6095999" y="21363636"/>
            <a:ext cx="1771830"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egoe UI Variable Display" pitchFamily="2" charset="0"/>
                <a:ea typeface="+mn-ea"/>
                <a:cs typeface="+mn-cs"/>
              </a:rPr>
              <a:t>English</a:t>
            </a:r>
            <a:endParaRPr kumimoji="0" lang="sk-SK" sz="1400" b="0" i="0" u="none" strike="noStrike" kern="1200" cap="none" spc="0" normalizeH="0" baseline="0" noProof="0" dirty="0">
              <a:ln>
                <a:noFill/>
              </a:ln>
              <a:solidFill>
                <a:prstClr val="black"/>
              </a:solidFill>
              <a:effectLst/>
              <a:uLnTx/>
              <a:uFillTx/>
              <a:latin typeface="Segoe UI Variable Display" pitchFamily="2" charset="0"/>
              <a:ea typeface="+mn-ea"/>
              <a:cs typeface="+mn-cs"/>
            </a:endParaRPr>
          </a:p>
        </p:txBody>
      </p:sp>
      <p:sp>
        <p:nvSpPr>
          <p:cNvPr id="15" name="BlokTextu 18">
            <a:extLst>
              <a:ext uri="{FF2B5EF4-FFF2-40B4-BE49-F238E27FC236}">
                <a16:creationId xmlns:a16="http://schemas.microsoft.com/office/drawing/2014/main" id="{3A4D3282-406C-5F51-2C76-6A24C9E69859}"/>
              </a:ext>
            </a:extLst>
          </p:cNvPr>
          <p:cNvSpPr txBox="1"/>
          <p:nvPr/>
        </p:nvSpPr>
        <p:spPr>
          <a:xfrm>
            <a:off x="6095999" y="22369999"/>
            <a:ext cx="1771830"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sk-SK" sz="1400" b="0" i="0" u="none" strike="noStrike" kern="1200" cap="none" spc="0" normalizeH="0" baseline="0" noProof="0" dirty="0">
                <a:ln>
                  <a:noFill/>
                </a:ln>
                <a:solidFill>
                  <a:prstClr val="black"/>
                </a:solidFill>
                <a:effectLst/>
                <a:uLnTx/>
                <a:uFillTx/>
                <a:latin typeface="Segoe UI Variable Display" pitchFamily="2" charset="0"/>
                <a:ea typeface="+mn-ea"/>
                <a:cs typeface="+mn-cs"/>
              </a:rPr>
              <a:t>Slovenia</a:t>
            </a:r>
          </a:p>
        </p:txBody>
      </p:sp>
      <p:pic>
        <p:nvPicPr>
          <p:cNvPr id="17" name="Obrázok 20">
            <a:extLst>
              <a:ext uri="{FF2B5EF4-FFF2-40B4-BE49-F238E27FC236}">
                <a16:creationId xmlns:a16="http://schemas.microsoft.com/office/drawing/2014/main" id="{A2F12B7B-FE08-263A-64C3-E89DCA5D75D4}"/>
              </a:ext>
            </a:extLst>
          </p:cNvPr>
          <p:cNvPicPr>
            <a:picLocks noChangeAspect="1"/>
          </p:cNvPicPr>
          <p:nvPr/>
        </p:nvPicPr>
        <p:blipFill>
          <a:blip r:embed="rId11"/>
          <a:stretch>
            <a:fillRect/>
          </a:stretch>
        </p:blipFill>
        <p:spPr>
          <a:xfrm>
            <a:off x="11118455" y="23403330"/>
            <a:ext cx="455414" cy="455414"/>
          </a:xfrm>
          <a:prstGeom prst="rect">
            <a:avLst/>
          </a:prstGeom>
        </p:spPr>
      </p:pic>
      <p:pic>
        <p:nvPicPr>
          <p:cNvPr id="16" name="Obrázok 20">
            <a:extLst>
              <a:ext uri="{FF2B5EF4-FFF2-40B4-BE49-F238E27FC236}">
                <a16:creationId xmlns:a16="http://schemas.microsoft.com/office/drawing/2014/main" id="{A21F276D-F740-A3FB-51AF-55FAEAC477A9}"/>
              </a:ext>
            </a:extLst>
          </p:cNvPr>
          <p:cNvPicPr>
            <a:picLocks noChangeAspect="1"/>
          </p:cNvPicPr>
          <p:nvPr/>
        </p:nvPicPr>
        <p:blipFill>
          <a:blip r:embed="rId11"/>
          <a:stretch>
            <a:fillRect/>
          </a:stretch>
        </p:blipFill>
        <p:spPr>
          <a:xfrm>
            <a:off x="11118456" y="5326355"/>
            <a:ext cx="455414" cy="455414"/>
          </a:xfrm>
          <a:prstGeom prst="rect">
            <a:avLst/>
          </a:prstGeom>
        </p:spPr>
      </p:pic>
      <p:pic>
        <p:nvPicPr>
          <p:cNvPr id="18" name="Obrázok 10">
            <a:extLst>
              <a:ext uri="{FF2B5EF4-FFF2-40B4-BE49-F238E27FC236}">
                <a16:creationId xmlns:a16="http://schemas.microsoft.com/office/drawing/2014/main" id="{1ECAE37F-242E-14DA-730D-11D1D89BCC58}"/>
              </a:ext>
            </a:extLst>
          </p:cNvPr>
          <p:cNvPicPr>
            <a:picLocks noChangeAspect="1"/>
          </p:cNvPicPr>
          <p:nvPr/>
        </p:nvPicPr>
        <p:blipFill>
          <a:blip r:embed="rId12"/>
          <a:stretch>
            <a:fillRect/>
          </a:stretch>
        </p:blipFill>
        <p:spPr>
          <a:xfrm>
            <a:off x="829145" y="5437715"/>
            <a:ext cx="455414" cy="455414"/>
          </a:xfrm>
          <a:prstGeom prst="rect">
            <a:avLst/>
          </a:prstGeom>
        </p:spPr>
      </p:pic>
      <p:sp>
        <p:nvSpPr>
          <p:cNvPr id="44" name="Ovál 12">
            <a:extLst>
              <a:ext uri="{FF2B5EF4-FFF2-40B4-BE49-F238E27FC236}">
                <a16:creationId xmlns:a16="http://schemas.microsoft.com/office/drawing/2014/main" id="{E9ED1BCD-1A71-5087-ECFD-2158467B51DE}"/>
              </a:ext>
            </a:extLst>
          </p:cNvPr>
          <p:cNvSpPr/>
          <p:nvPr/>
        </p:nvSpPr>
        <p:spPr>
          <a:xfrm>
            <a:off x="5501999" y="2206683"/>
            <a:ext cx="1188000" cy="1188000"/>
          </a:xfrm>
          <a:prstGeom prst="ellipse">
            <a:avLst/>
          </a:prstGeom>
          <a:solidFill>
            <a:srgbClr val="00B050">
              <a:alpha val="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sk-SK"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45" name="Obrázok 9">
            <a:extLst>
              <a:ext uri="{FF2B5EF4-FFF2-40B4-BE49-F238E27FC236}">
                <a16:creationId xmlns:a16="http://schemas.microsoft.com/office/drawing/2014/main" id="{4E651A28-5996-5EE8-AC56-B8D85165EA9F}"/>
              </a:ext>
            </a:extLst>
          </p:cNvPr>
          <p:cNvPicPr>
            <a:picLocks noChangeAspect="1"/>
          </p:cNvPicPr>
          <p:nvPr/>
        </p:nvPicPr>
        <p:blipFill>
          <a:blip r:embed="rId13">
            <a:alphaModFix amt="0"/>
          </a:blip>
          <a:stretch>
            <a:fillRect/>
          </a:stretch>
        </p:blipFill>
        <p:spPr>
          <a:xfrm>
            <a:off x="5626699" y="2328710"/>
            <a:ext cx="952500" cy="952500"/>
          </a:xfrm>
          <a:prstGeom prst="rect">
            <a:avLst/>
          </a:prstGeom>
        </p:spPr>
      </p:pic>
      <p:sp>
        <p:nvSpPr>
          <p:cNvPr id="19" name="BlokTextu 1">
            <a:extLst>
              <a:ext uri="{FF2B5EF4-FFF2-40B4-BE49-F238E27FC236}">
                <a16:creationId xmlns:a16="http://schemas.microsoft.com/office/drawing/2014/main" id="{A173DD67-7D97-F55F-41D3-7B04CBF44D2C}"/>
              </a:ext>
            </a:extLst>
          </p:cNvPr>
          <p:cNvSpPr txBox="1"/>
          <p:nvPr/>
        </p:nvSpPr>
        <p:spPr>
          <a:xfrm>
            <a:off x="5391505" y="1431986"/>
            <a:ext cx="5585796" cy="461665"/>
          </a:xfrm>
          <a:prstGeom prst="rect">
            <a:avLst/>
          </a:prstGeom>
          <a:noFill/>
        </p:spPr>
        <p:txBody>
          <a:bodyPr wrap="square" rtlCol="0">
            <a:spAutoFit/>
          </a:bodyPr>
          <a:lstStyle/>
          <a:p>
            <a:r>
              <a:rPr lang="sk-SK" sz="2400" dirty="0">
                <a:solidFill>
                  <a:schemeClr val="tx1">
                    <a:alpha val="0"/>
                  </a:schemeClr>
                </a:solidFill>
                <a:latin typeface="Segoe UI Variable Display" pitchFamily="2" charset="0"/>
              </a:rPr>
              <a:t>Welcome back, Martin!</a:t>
            </a:r>
          </a:p>
        </p:txBody>
      </p:sp>
      <p:pic>
        <p:nvPicPr>
          <p:cNvPr id="20" name="Obrázok 2">
            <a:extLst>
              <a:ext uri="{FF2B5EF4-FFF2-40B4-BE49-F238E27FC236}">
                <a16:creationId xmlns:a16="http://schemas.microsoft.com/office/drawing/2014/main" id="{388ACE12-08F3-D894-CE27-DE7E3E4D9A1D}"/>
              </a:ext>
            </a:extLst>
          </p:cNvPr>
          <p:cNvPicPr>
            <a:picLocks noChangeAspect="1"/>
          </p:cNvPicPr>
          <p:nvPr/>
        </p:nvPicPr>
        <p:blipFill>
          <a:blip r:embed="rId14">
            <a:alphaModFix amt="0"/>
          </a:blip>
          <a:stretch>
            <a:fillRect/>
          </a:stretch>
        </p:blipFill>
        <p:spPr>
          <a:xfrm>
            <a:off x="2970357" y="2821375"/>
            <a:ext cx="1215246" cy="1215246"/>
          </a:xfrm>
          <a:prstGeom prst="rect">
            <a:avLst/>
          </a:prstGeom>
        </p:spPr>
      </p:pic>
      <p:sp>
        <p:nvSpPr>
          <p:cNvPr id="21" name="BlokTextu 4">
            <a:extLst>
              <a:ext uri="{FF2B5EF4-FFF2-40B4-BE49-F238E27FC236}">
                <a16:creationId xmlns:a16="http://schemas.microsoft.com/office/drawing/2014/main" id="{03270D0B-AB19-132C-EFCF-2B72CD8C269D}"/>
              </a:ext>
            </a:extLst>
          </p:cNvPr>
          <p:cNvSpPr txBox="1"/>
          <p:nvPr/>
        </p:nvSpPr>
        <p:spPr>
          <a:xfrm>
            <a:off x="6846895" y="2775348"/>
            <a:ext cx="2165030" cy="276999"/>
          </a:xfrm>
          <a:prstGeom prst="rect">
            <a:avLst/>
          </a:prstGeom>
          <a:noFill/>
        </p:spPr>
        <p:txBody>
          <a:bodyPr wrap="square" rtlCol="0">
            <a:spAutoFit/>
          </a:bodyPr>
          <a:lstStyle/>
          <a:p>
            <a:r>
              <a:rPr lang="sk-SK" sz="1200" dirty="0">
                <a:solidFill>
                  <a:schemeClr val="tx1">
                    <a:alpha val="0"/>
                  </a:schemeClr>
                </a:solidFill>
                <a:latin typeface="Segoe UI Variable Display" pitchFamily="2" charset="0"/>
              </a:rPr>
              <a:t>Restore from Martin‘s-PC</a:t>
            </a:r>
          </a:p>
        </p:txBody>
      </p:sp>
      <p:sp>
        <p:nvSpPr>
          <p:cNvPr id="22" name="BlokTextu 5">
            <a:extLst>
              <a:ext uri="{FF2B5EF4-FFF2-40B4-BE49-F238E27FC236}">
                <a16:creationId xmlns:a16="http://schemas.microsoft.com/office/drawing/2014/main" id="{A9DB8F7F-587B-CD40-6668-6199DB65BCD0}"/>
              </a:ext>
            </a:extLst>
          </p:cNvPr>
          <p:cNvSpPr txBox="1"/>
          <p:nvPr/>
        </p:nvSpPr>
        <p:spPr>
          <a:xfrm>
            <a:off x="6846895" y="3728439"/>
            <a:ext cx="1701878" cy="276999"/>
          </a:xfrm>
          <a:prstGeom prst="rect">
            <a:avLst/>
          </a:prstGeom>
          <a:noFill/>
        </p:spPr>
        <p:txBody>
          <a:bodyPr wrap="square" rtlCol="0">
            <a:spAutoFit/>
          </a:bodyPr>
          <a:lstStyle/>
          <a:p>
            <a:r>
              <a:rPr lang="sk-SK" sz="1200" dirty="0">
                <a:solidFill>
                  <a:schemeClr val="tx1">
                    <a:alpha val="0"/>
                  </a:schemeClr>
                </a:solidFill>
                <a:latin typeface="Segoe UI Variable Display" pitchFamily="2" charset="0"/>
              </a:rPr>
              <a:t>Set up as new device</a:t>
            </a:r>
          </a:p>
        </p:txBody>
      </p:sp>
      <p:pic>
        <p:nvPicPr>
          <p:cNvPr id="23" name="Obrázok 7">
            <a:extLst>
              <a:ext uri="{FF2B5EF4-FFF2-40B4-BE49-F238E27FC236}">
                <a16:creationId xmlns:a16="http://schemas.microsoft.com/office/drawing/2014/main" id="{8E352A3C-CC55-F24D-1B56-38F5B2D6DBD4}"/>
              </a:ext>
            </a:extLst>
          </p:cNvPr>
          <p:cNvPicPr>
            <a:picLocks noChangeAspect="1"/>
          </p:cNvPicPr>
          <p:nvPr/>
        </p:nvPicPr>
        <p:blipFill>
          <a:blip r:embed="rId15">
            <a:alphaModFix amt="0"/>
          </a:blip>
          <a:stretch>
            <a:fillRect/>
          </a:stretch>
        </p:blipFill>
        <p:spPr>
          <a:xfrm>
            <a:off x="6501036" y="2762187"/>
            <a:ext cx="303320" cy="303320"/>
          </a:xfrm>
          <a:prstGeom prst="rect">
            <a:avLst/>
          </a:prstGeom>
        </p:spPr>
      </p:pic>
      <p:pic>
        <p:nvPicPr>
          <p:cNvPr id="24" name="Obrázok 8">
            <a:extLst>
              <a:ext uri="{FF2B5EF4-FFF2-40B4-BE49-F238E27FC236}">
                <a16:creationId xmlns:a16="http://schemas.microsoft.com/office/drawing/2014/main" id="{B3114D56-1816-0316-519D-508A7E61EF09}"/>
              </a:ext>
            </a:extLst>
          </p:cNvPr>
          <p:cNvPicPr>
            <a:picLocks noChangeAspect="1"/>
          </p:cNvPicPr>
          <p:nvPr/>
        </p:nvPicPr>
        <p:blipFill>
          <a:blip r:embed="rId16">
            <a:alphaModFix amt="0"/>
          </a:blip>
          <a:stretch>
            <a:fillRect/>
          </a:stretch>
        </p:blipFill>
        <p:spPr>
          <a:xfrm>
            <a:off x="6501036" y="3715278"/>
            <a:ext cx="303320" cy="303320"/>
          </a:xfrm>
          <a:prstGeom prst="rect">
            <a:avLst/>
          </a:prstGeom>
        </p:spPr>
      </p:pic>
      <p:sp>
        <p:nvSpPr>
          <p:cNvPr id="25" name="BlokTextu 11">
            <a:extLst>
              <a:ext uri="{FF2B5EF4-FFF2-40B4-BE49-F238E27FC236}">
                <a16:creationId xmlns:a16="http://schemas.microsoft.com/office/drawing/2014/main" id="{855C5196-483E-0649-EBE7-B84EEEEBF305}"/>
              </a:ext>
            </a:extLst>
          </p:cNvPr>
          <p:cNvSpPr txBox="1"/>
          <p:nvPr/>
        </p:nvSpPr>
        <p:spPr>
          <a:xfrm>
            <a:off x="6501036" y="4451230"/>
            <a:ext cx="1832076" cy="261610"/>
          </a:xfrm>
          <a:prstGeom prst="rect">
            <a:avLst/>
          </a:prstGeom>
          <a:noFill/>
        </p:spPr>
        <p:txBody>
          <a:bodyPr wrap="square" rtlCol="0">
            <a:spAutoFit/>
          </a:bodyPr>
          <a:lstStyle/>
          <a:p>
            <a:r>
              <a:rPr lang="sk-SK" sz="1100" u="sng" dirty="0">
                <a:solidFill>
                  <a:srgbClr val="0070C0">
                    <a:alpha val="0"/>
                  </a:srgbClr>
                </a:solidFill>
                <a:latin typeface="Segoe UI Variable Display" pitchFamily="2" charset="0"/>
              </a:rPr>
              <a:t>Edit your account</a:t>
            </a:r>
          </a:p>
        </p:txBody>
      </p:sp>
    </p:spTree>
    <p:extLst>
      <p:ext uri="{BB962C8B-B14F-4D97-AF65-F5344CB8AC3E}">
        <p14:creationId xmlns:p14="http://schemas.microsoft.com/office/powerpoint/2010/main" val="629890294"/>
      </p:ext>
    </p:extLst>
  </p:cSld>
  <p:clrMapOvr>
    <a:masterClrMapping/>
  </p:clrMapOvr>
  <mc:AlternateContent xmlns:mc="http://schemas.openxmlformats.org/markup-compatibility/2006" xmlns:p159="http://schemas.microsoft.com/office/powerpoint/2015/09/main">
    <mc:Choice Requires="p159">
      <p:transition advTm="2000">
        <p159:morph option="byObject"/>
      </p:transition>
    </mc:Choice>
    <mc:Fallback xmlns="">
      <p:transition advTm="2000">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pic>
        <p:nvPicPr>
          <p:cNvPr id="74" name="Picture 73">
            <a:extLst>
              <a:ext uri="{FF2B5EF4-FFF2-40B4-BE49-F238E27FC236}">
                <a16:creationId xmlns:a16="http://schemas.microsoft.com/office/drawing/2014/main" id="{9254A818-5EFE-2733-C0F6-C94318F389D1}"/>
              </a:ext>
            </a:extLst>
          </p:cNvPr>
          <p:cNvPicPr>
            <a:picLocks noChangeAspect="1"/>
          </p:cNvPicPr>
          <p:nvPr/>
        </p:nvPicPr>
        <p:blipFill>
          <a:blip r:embed="rId3">
            <a:duotone>
              <a:srgbClr val="A02B93">
                <a:shade val="45000"/>
                <a:satMod val="135000"/>
              </a:srgbClr>
              <a:prstClr val="white"/>
            </a:duotone>
            <a:extLst>
              <a:ext uri="{28A0092B-C50C-407E-A947-70E740481C1C}">
                <a14:useLocalDpi xmlns:a14="http://schemas.microsoft.com/office/drawing/2010/main" val="0"/>
              </a:ext>
            </a:extLst>
          </a:blip>
          <a:stretch>
            <a:fillRect/>
          </a:stretch>
        </p:blipFill>
        <p:spPr>
          <a:xfrm>
            <a:off x="4016793" y="49564"/>
            <a:ext cx="1020636" cy="1023095"/>
          </a:xfrm>
          <a:prstGeom prst="rect">
            <a:avLst/>
          </a:prstGeom>
        </p:spPr>
      </p:pic>
      <p:sp>
        <p:nvSpPr>
          <p:cNvPr id="75" name="TextBox 74">
            <a:extLst>
              <a:ext uri="{FF2B5EF4-FFF2-40B4-BE49-F238E27FC236}">
                <a16:creationId xmlns:a16="http://schemas.microsoft.com/office/drawing/2014/main" id="{55B4E608-0E98-4D7F-9336-D312E5E9B181}"/>
              </a:ext>
            </a:extLst>
          </p:cNvPr>
          <p:cNvSpPr txBox="1"/>
          <p:nvPr/>
        </p:nvSpPr>
        <p:spPr>
          <a:xfrm>
            <a:off x="5037429" y="268723"/>
            <a:ext cx="3526279"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Segoe UI" panose="020B0502040204020203" pitchFamily="34" charset="0"/>
                <a:ea typeface="Segoe UI Historic" panose="020B0502040204020203" pitchFamily="34" charset="0"/>
                <a:cs typeface="Segoe UI" panose="020B0502040204020203" pitchFamily="34" charset="0"/>
              </a:rPr>
              <a:t>Windows 13 2024</a:t>
            </a:r>
            <a:endParaRPr kumimoji="0" lang="en-CA" sz="3200" b="0" i="0" u="none" strike="noStrike" kern="1200" cap="none" spc="0" normalizeH="0" baseline="0" noProof="0" dirty="0">
              <a:ln>
                <a:noFill/>
              </a:ln>
              <a:solidFill>
                <a:prstClr val="black"/>
              </a:solidFill>
              <a:effectLst/>
              <a:uLnTx/>
              <a:uFillTx/>
              <a:latin typeface="Segoe UI" panose="020B0502040204020203" pitchFamily="34" charset="0"/>
              <a:ea typeface="Segoe UI Historic" panose="020B0502040204020203" pitchFamily="34" charset="0"/>
              <a:cs typeface="Segoe UI" panose="020B0502040204020203" pitchFamily="34" charset="0"/>
            </a:endParaRPr>
          </a:p>
        </p:txBody>
      </p:sp>
      <p:pic>
        <p:nvPicPr>
          <p:cNvPr id="76" name="Google Shape;111;p18">
            <a:extLst>
              <a:ext uri="{FF2B5EF4-FFF2-40B4-BE49-F238E27FC236}">
                <a16:creationId xmlns:a16="http://schemas.microsoft.com/office/drawing/2014/main" id="{82AE5DA3-408C-BC81-CF6E-17BE04288421}"/>
              </a:ext>
            </a:extLst>
          </p:cNvPr>
          <p:cNvPicPr preferRelativeResize="0"/>
          <p:nvPr/>
        </p:nvPicPr>
        <p:blipFill>
          <a:blip r:embed="rId4">
            <a:extLst>
              <a:ext uri="{BEBA8EAE-BF5A-486C-A8C5-ECC9F3942E4B}">
                <a14:imgProps xmlns:a14="http://schemas.microsoft.com/office/drawing/2010/main">
                  <a14:imgLayer r:embed="rId5">
                    <a14:imgEffect>
                      <a14:artisticBlur/>
                    </a14:imgEffect>
                  </a14:imgLayer>
                </a14:imgProps>
              </a:ext>
              <a:ext uri="{28A0092B-C50C-407E-A947-70E740481C1C}">
                <a14:useLocalDpi xmlns:a14="http://schemas.microsoft.com/office/drawing/2010/main" val="0"/>
              </a:ext>
            </a:extLst>
          </a:blip>
          <a:srcRect t="33709" b="33709"/>
          <a:stretch/>
        </p:blipFill>
        <p:spPr>
          <a:xfrm>
            <a:off x="705853" y="24426734"/>
            <a:ext cx="11053010" cy="4845880"/>
          </a:xfrm>
          <a:prstGeom prst="roundRect">
            <a:avLst>
              <a:gd name="adj" fmla="val 8458"/>
            </a:avLst>
          </a:prstGeom>
          <a:noFill/>
          <a:ln>
            <a:noFill/>
          </a:ln>
        </p:spPr>
      </p:pic>
      <p:pic>
        <p:nvPicPr>
          <p:cNvPr id="77" name="Google Shape;111;p18">
            <a:extLst>
              <a:ext uri="{FF2B5EF4-FFF2-40B4-BE49-F238E27FC236}">
                <a16:creationId xmlns:a16="http://schemas.microsoft.com/office/drawing/2014/main" id="{C5393CEB-4547-60D9-FDEE-7C0D55C17B9F}"/>
              </a:ext>
            </a:extLst>
          </p:cNvPr>
          <p:cNvPicPr preferRelativeResize="0"/>
          <p:nvPr/>
        </p:nvPicPr>
        <p:blipFill>
          <a:blip r:embed="rId4">
            <a:extLst>
              <a:ext uri="{BEBA8EAE-BF5A-486C-A8C5-ECC9F3942E4B}">
                <a14:imgProps xmlns:a14="http://schemas.microsoft.com/office/drawing/2010/main">
                  <a14:imgLayer r:embed="rId5">
                    <a14:imgEffect>
                      <a14:artisticBlur/>
                    </a14:imgEffect>
                  </a14:imgLayer>
                </a14:imgProps>
              </a:ext>
              <a:ext uri="{28A0092B-C50C-407E-A947-70E740481C1C}">
                <a14:useLocalDpi xmlns:a14="http://schemas.microsoft.com/office/drawing/2010/main" val="0"/>
              </a:ext>
            </a:extLst>
          </a:blip>
          <a:srcRect t="33709" b="33709"/>
          <a:stretch/>
        </p:blipFill>
        <p:spPr>
          <a:xfrm>
            <a:off x="705853" y="1109555"/>
            <a:ext cx="11053010" cy="4845880"/>
          </a:xfrm>
          <a:prstGeom prst="roundRect">
            <a:avLst>
              <a:gd name="adj" fmla="val 8458"/>
            </a:avLst>
          </a:prstGeom>
          <a:noFill/>
          <a:ln>
            <a:noFill/>
          </a:ln>
        </p:spPr>
      </p:pic>
      <p:pic>
        <p:nvPicPr>
          <p:cNvPr id="78" name="Obrázok 4">
            <a:extLst>
              <a:ext uri="{FF2B5EF4-FFF2-40B4-BE49-F238E27FC236}">
                <a16:creationId xmlns:a16="http://schemas.microsoft.com/office/drawing/2014/main" id="{E58326D0-1CD0-169D-BBBC-C18167A40ED7}"/>
              </a:ext>
            </a:extLst>
          </p:cNvPr>
          <p:cNvPicPr>
            <a:picLocks noChangeAspect="1"/>
          </p:cNvPicPr>
          <p:nvPr/>
        </p:nvPicPr>
        <p:blipFill>
          <a:blip r:embed="rId6"/>
          <a:stretch>
            <a:fillRect/>
          </a:stretch>
        </p:blipFill>
        <p:spPr>
          <a:xfrm>
            <a:off x="2372265" y="20720969"/>
            <a:ext cx="1570007" cy="1570007"/>
          </a:xfrm>
          <a:prstGeom prst="rect">
            <a:avLst/>
          </a:prstGeom>
        </p:spPr>
      </p:pic>
      <p:pic>
        <p:nvPicPr>
          <p:cNvPr id="79" name="Obrázok 7">
            <a:extLst>
              <a:ext uri="{FF2B5EF4-FFF2-40B4-BE49-F238E27FC236}">
                <a16:creationId xmlns:a16="http://schemas.microsoft.com/office/drawing/2014/main" id="{DFC823E5-1BEC-3420-DD95-908154F24742}"/>
              </a:ext>
            </a:extLst>
          </p:cNvPr>
          <p:cNvPicPr>
            <a:picLocks noChangeAspect="1"/>
          </p:cNvPicPr>
          <p:nvPr/>
        </p:nvPicPr>
        <p:blipFill>
          <a:blip r:embed="rId7"/>
          <a:stretch>
            <a:fillRect/>
          </a:stretch>
        </p:blipFill>
        <p:spPr>
          <a:xfrm>
            <a:off x="3157267" y="21300736"/>
            <a:ext cx="517585" cy="517585"/>
          </a:xfrm>
          <a:prstGeom prst="rect">
            <a:avLst/>
          </a:prstGeom>
        </p:spPr>
      </p:pic>
      <p:sp>
        <p:nvSpPr>
          <p:cNvPr id="80" name="BlokTextu 8">
            <a:extLst>
              <a:ext uri="{FF2B5EF4-FFF2-40B4-BE49-F238E27FC236}">
                <a16:creationId xmlns:a16="http://schemas.microsoft.com/office/drawing/2014/main" id="{4BD0EC42-2F52-7D2B-509F-B5D08D918950}"/>
              </a:ext>
            </a:extLst>
          </p:cNvPr>
          <p:cNvSpPr txBox="1"/>
          <p:nvPr/>
        </p:nvSpPr>
        <p:spPr>
          <a:xfrm>
            <a:off x="4813540" y="19508959"/>
            <a:ext cx="498606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sk-SK" sz="2400" b="0" i="0" u="none" strike="noStrike" kern="1200" cap="none" spc="0" normalizeH="0" baseline="0" noProof="0" dirty="0">
                <a:ln>
                  <a:noFill/>
                </a:ln>
                <a:solidFill>
                  <a:prstClr val="black"/>
                </a:solidFill>
                <a:effectLst/>
                <a:uLnTx/>
                <a:uFillTx/>
                <a:latin typeface="Segoe UI Variable Display" pitchFamily="2" charset="0"/>
                <a:ea typeface="+mn-ea"/>
                <a:cs typeface="+mn-cs"/>
              </a:rPr>
              <a:t>Is this the right country or region?</a:t>
            </a:r>
          </a:p>
        </p:txBody>
      </p:sp>
      <p:sp>
        <p:nvSpPr>
          <p:cNvPr id="81" name="Obdĺžnik: zaoblené rohy 9">
            <a:extLst>
              <a:ext uri="{FF2B5EF4-FFF2-40B4-BE49-F238E27FC236}">
                <a16:creationId xmlns:a16="http://schemas.microsoft.com/office/drawing/2014/main" id="{7554944E-A8EB-2915-58ED-F959AF986CA6}"/>
              </a:ext>
            </a:extLst>
          </p:cNvPr>
          <p:cNvSpPr/>
          <p:nvPr/>
        </p:nvSpPr>
        <p:spPr>
          <a:xfrm>
            <a:off x="5372196" y="20563830"/>
            <a:ext cx="3597215" cy="2447451"/>
          </a:xfrm>
          <a:prstGeom prst="roundRect">
            <a:avLst>
              <a:gd name="adj" fmla="val 7240"/>
            </a:avLst>
          </a:prstGeom>
          <a:solidFill>
            <a:sysClr val="window" lastClr="FFFFFF">
              <a:alpha val="70000"/>
            </a:sysClr>
          </a:solidFill>
          <a:ln w="1905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sk-SK" sz="1800" b="0" i="0" u="none" strike="noStrike" kern="0" cap="none" spc="0" normalizeH="0" baseline="0" noProof="0">
              <a:ln>
                <a:noFill/>
              </a:ln>
              <a:solidFill>
                <a:prstClr val="white"/>
              </a:solidFill>
              <a:effectLst/>
              <a:uLnTx/>
              <a:uFillTx/>
              <a:latin typeface="Aptos" panose="02110004020202020204"/>
              <a:ea typeface="+mn-ea"/>
              <a:cs typeface="+mn-cs"/>
            </a:endParaRPr>
          </a:p>
        </p:txBody>
      </p:sp>
      <p:pic>
        <p:nvPicPr>
          <p:cNvPr id="82" name="Obrázok 11">
            <a:extLst>
              <a:ext uri="{FF2B5EF4-FFF2-40B4-BE49-F238E27FC236}">
                <a16:creationId xmlns:a16="http://schemas.microsoft.com/office/drawing/2014/main" id="{EDF05441-4DD6-816E-E61F-1F40F4D84678}"/>
              </a:ext>
            </a:extLst>
          </p:cNvPr>
          <p:cNvPicPr>
            <a:picLocks noChangeAspect="1"/>
          </p:cNvPicPr>
          <p:nvPr/>
        </p:nvPicPr>
        <p:blipFill>
          <a:blip r:embed="rId8"/>
          <a:stretch>
            <a:fillRect/>
          </a:stretch>
        </p:blipFill>
        <p:spPr>
          <a:xfrm>
            <a:off x="5490355" y="20647284"/>
            <a:ext cx="297971" cy="297971"/>
          </a:xfrm>
          <a:prstGeom prst="rect">
            <a:avLst/>
          </a:prstGeom>
        </p:spPr>
      </p:pic>
      <p:sp>
        <p:nvSpPr>
          <p:cNvPr id="83" name="Obdĺžnik: zaoblené rohy 17">
            <a:extLst>
              <a:ext uri="{FF2B5EF4-FFF2-40B4-BE49-F238E27FC236}">
                <a16:creationId xmlns:a16="http://schemas.microsoft.com/office/drawing/2014/main" id="{65C668BF-9DF5-4316-CAE0-4D30C606CFEA}"/>
              </a:ext>
            </a:extLst>
          </p:cNvPr>
          <p:cNvSpPr/>
          <p:nvPr/>
        </p:nvSpPr>
        <p:spPr>
          <a:xfrm>
            <a:off x="5490355" y="21262418"/>
            <a:ext cx="3366362" cy="946608"/>
          </a:xfrm>
          <a:prstGeom prst="roundRect">
            <a:avLst>
              <a:gd name="adj" fmla="val 13933"/>
            </a:avLst>
          </a:prstGeom>
          <a:solidFill>
            <a:sysClr val="window" lastClr="FFFFFF">
              <a:lumMod val="85000"/>
            </a:sysClr>
          </a:solidFill>
          <a:ln w="1905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sk-SK" sz="1800" b="0" i="0" u="none" strike="noStrike" kern="0" cap="none" spc="0" normalizeH="0" baseline="0" noProof="0">
              <a:ln>
                <a:noFill/>
              </a:ln>
              <a:solidFill>
                <a:prstClr val="white"/>
              </a:solidFill>
              <a:effectLst/>
              <a:uLnTx/>
              <a:uFillTx/>
              <a:latin typeface="Aptos" panose="02110004020202020204"/>
              <a:ea typeface="+mn-ea"/>
              <a:cs typeface="+mn-cs"/>
            </a:endParaRPr>
          </a:p>
        </p:txBody>
      </p:sp>
      <p:pic>
        <p:nvPicPr>
          <p:cNvPr id="84" name="Obrázok 13">
            <a:extLst>
              <a:ext uri="{FF2B5EF4-FFF2-40B4-BE49-F238E27FC236}">
                <a16:creationId xmlns:a16="http://schemas.microsoft.com/office/drawing/2014/main" id="{1D29B268-1583-9D08-B729-AFE4703E91AC}"/>
              </a:ext>
            </a:extLst>
          </p:cNvPr>
          <p:cNvPicPr>
            <a:picLocks noChangeAspect="1"/>
          </p:cNvPicPr>
          <p:nvPr/>
        </p:nvPicPr>
        <p:blipFill>
          <a:blip r:embed="rId9"/>
          <a:stretch>
            <a:fillRect/>
          </a:stretch>
        </p:blipFill>
        <p:spPr>
          <a:xfrm>
            <a:off x="5598916" y="21257440"/>
            <a:ext cx="476250" cy="476250"/>
          </a:xfrm>
          <a:prstGeom prst="rect">
            <a:avLst/>
          </a:prstGeom>
        </p:spPr>
      </p:pic>
      <p:pic>
        <p:nvPicPr>
          <p:cNvPr id="85" name="Obrázok 15">
            <a:extLst>
              <a:ext uri="{FF2B5EF4-FFF2-40B4-BE49-F238E27FC236}">
                <a16:creationId xmlns:a16="http://schemas.microsoft.com/office/drawing/2014/main" id="{6A29A1FA-E22E-4B43-2C34-1A40C8E650B1}"/>
              </a:ext>
            </a:extLst>
          </p:cNvPr>
          <p:cNvPicPr>
            <a:picLocks noChangeAspect="1"/>
          </p:cNvPicPr>
          <p:nvPr/>
        </p:nvPicPr>
        <p:blipFill>
          <a:blip r:embed="rId10"/>
          <a:stretch>
            <a:fillRect/>
          </a:stretch>
        </p:blipFill>
        <p:spPr>
          <a:xfrm>
            <a:off x="5598916" y="22267579"/>
            <a:ext cx="476250" cy="476250"/>
          </a:xfrm>
          <a:prstGeom prst="rect">
            <a:avLst/>
          </a:prstGeom>
        </p:spPr>
      </p:pic>
      <p:sp>
        <p:nvSpPr>
          <p:cNvPr id="86" name="BlokTextu 16">
            <a:extLst>
              <a:ext uri="{FF2B5EF4-FFF2-40B4-BE49-F238E27FC236}">
                <a16:creationId xmlns:a16="http://schemas.microsoft.com/office/drawing/2014/main" id="{2E0CEE05-AF4B-84F4-6EB0-AC7A3A39A2AA}"/>
              </a:ext>
            </a:extLst>
          </p:cNvPr>
          <p:cNvSpPr txBox="1"/>
          <p:nvPr/>
        </p:nvSpPr>
        <p:spPr>
          <a:xfrm>
            <a:off x="6095999" y="21363636"/>
            <a:ext cx="1771830"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egoe UI Variable Display" pitchFamily="2" charset="0"/>
                <a:ea typeface="+mn-ea"/>
                <a:cs typeface="+mn-cs"/>
              </a:rPr>
              <a:t>English</a:t>
            </a:r>
            <a:endParaRPr kumimoji="0" lang="sk-SK" sz="1400" b="0" i="0" u="none" strike="noStrike" kern="1200" cap="none" spc="0" normalizeH="0" baseline="0" noProof="0" dirty="0">
              <a:ln>
                <a:noFill/>
              </a:ln>
              <a:solidFill>
                <a:prstClr val="black"/>
              </a:solidFill>
              <a:effectLst/>
              <a:uLnTx/>
              <a:uFillTx/>
              <a:latin typeface="Segoe UI Variable Display" pitchFamily="2" charset="0"/>
              <a:ea typeface="+mn-ea"/>
              <a:cs typeface="+mn-cs"/>
            </a:endParaRPr>
          </a:p>
        </p:txBody>
      </p:sp>
      <p:sp>
        <p:nvSpPr>
          <p:cNvPr id="87" name="BlokTextu 18">
            <a:extLst>
              <a:ext uri="{FF2B5EF4-FFF2-40B4-BE49-F238E27FC236}">
                <a16:creationId xmlns:a16="http://schemas.microsoft.com/office/drawing/2014/main" id="{2AF0C7D6-5D06-EACE-D3E9-F6C1B3E86FFB}"/>
              </a:ext>
            </a:extLst>
          </p:cNvPr>
          <p:cNvSpPr txBox="1"/>
          <p:nvPr/>
        </p:nvSpPr>
        <p:spPr>
          <a:xfrm>
            <a:off x="6095999" y="22369999"/>
            <a:ext cx="1771830"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sk-SK" sz="1400" b="0" i="0" u="none" strike="noStrike" kern="1200" cap="none" spc="0" normalizeH="0" baseline="0" noProof="0" dirty="0">
                <a:ln>
                  <a:noFill/>
                </a:ln>
                <a:solidFill>
                  <a:prstClr val="black"/>
                </a:solidFill>
                <a:effectLst/>
                <a:uLnTx/>
                <a:uFillTx/>
                <a:latin typeface="Segoe UI Variable Display" pitchFamily="2" charset="0"/>
                <a:ea typeface="+mn-ea"/>
                <a:cs typeface="+mn-cs"/>
              </a:rPr>
              <a:t>Slovenia</a:t>
            </a:r>
          </a:p>
        </p:txBody>
      </p:sp>
      <p:pic>
        <p:nvPicPr>
          <p:cNvPr id="88" name="Obrázok 20">
            <a:extLst>
              <a:ext uri="{FF2B5EF4-FFF2-40B4-BE49-F238E27FC236}">
                <a16:creationId xmlns:a16="http://schemas.microsoft.com/office/drawing/2014/main" id="{A07D33C2-CEBF-D7A8-3320-104940228AE5}"/>
              </a:ext>
            </a:extLst>
          </p:cNvPr>
          <p:cNvPicPr>
            <a:picLocks noChangeAspect="1"/>
          </p:cNvPicPr>
          <p:nvPr/>
        </p:nvPicPr>
        <p:blipFill>
          <a:blip r:embed="rId11"/>
          <a:stretch>
            <a:fillRect/>
          </a:stretch>
        </p:blipFill>
        <p:spPr>
          <a:xfrm>
            <a:off x="11118455" y="23403330"/>
            <a:ext cx="455414" cy="455414"/>
          </a:xfrm>
          <a:prstGeom prst="rect">
            <a:avLst/>
          </a:prstGeom>
        </p:spPr>
      </p:pic>
      <p:pic>
        <p:nvPicPr>
          <p:cNvPr id="89" name="Obrázok 20">
            <a:extLst>
              <a:ext uri="{FF2B5EF4-FFF2-40B4-BE49-F238E27FC236}">
                <a16:creationId xmlns:a16="http://schemas.microsoft.com/office/drawing/2014/main" id="{D56C0C8A-FF02-63B7-2008-BD5175E76EC4}"/>
              </a:ext>
            </a:extLst>
          </p:cNvPr>
          <p:cNvPicPr>
            <a:picLocks noChangeAspect="1"/>
          </p:cNvPicPr>
          <p:nvPr/>
        </p:nvPicPr>
        <p:blipFill>
          <a:blip r:embed="rId11"/>
          <a:stretch>
            <a:fillRect/>
          </a:stretch>
        </p:blipFill>
        <p:spPr>
          <a:xfrm>
            <a:off x="11118456" y="5326355"/>
            <a:ext cx="455414" cy="455414"/>
          </a:xfrm>
          <a:prstGeom prst="rect">
            <a:avLst/>
          </a:prstGeom>
        </p:spPr>
      </p:pic>
      <p:pic>
        <p:nvPicPr>
          <p:cNvPr id="90" name="Obrázok 10">
            <a:extLst>
              <a:ext uri="{FF2B5EF4-FFF2-40B4-BE49-F238E27FC236}">
                <a16:creationId xmlns:a16="http://schemas.microsoft.com/office/drawing/2014/main" id="{AA4CAEB8-5C47-2A57-956C-CE6954842847}"/>
              </a:ext>
            </a:extLst>
          </p:cNvPr>
          <p:cNvPicPr>
            <a:picLocks noChangeAspect="1"/>
          </p:cNvPicPr>
          <p:nvPr/>
        </p:nvPicPr>
        <p:blipFill>
          <a:blip r:embed="rId12"/>
          <a:stretch>
            <a:fillRect/>
          </a:stretch>
        </p:blipFill>
        <p:spPr>
          <a:xfrm>
            <a:off x="829145" y="5437715"/>
            <a:ext cx="455414" cy="455414"/>
          </a:xfrm>
          <a:prstGeom prst="rect">
            <a:avLst/>
          </a:prstGeom>
        </p:spPr>
      </p:pic>
      <p:sp>
        <p:nvSpPr>
          <p:cNvPr id="2" name="BlokTextu 1">
            <a:extLst>
              <a:ext uri="{FF2B5EF4-FFF2-40B4-BE49-F238E27FC236}">
                <a16:creationId xmlns:a16="http://schemas.microsoft.com/office/drawing/2014/main" id="{5552AF0E-B508-0EAC-40B8-AD4A6FDFF78F}"/>
              </a:ext>
            </a:extLst>
          </p:cNvPr>
          <p:cNvSpPr txBox="1"/>
          <p:nvPr/>
        </p:nvSpPr>
        <p:spPr>
          <a:xfrm>
            <a:off x="4813540" y="1431986"/>
            <a:ext cx="5585796" cy="461665"/>
          </a:xfrm>
          <a:prstGeom prst="rect">
            <a:avLst/>
          </a:prstGeom>
          <a:noFill/>
        </p:spPr>
        <p:txBody>
          <a:bodyPr wrap="square" rtlCol="0">
            <a:spAutoFit/>
          </a:bodyPr>
          <a:lstStyle/>
          <a:p>
            <a:r>
              <a:rPr lang="sk-SK" sz="2400" dirty="0">
                <a:latin typeface="Segoe UI Variable Display" pitchFamily="2" charset="0"/>
              </a:rPr>
              <a:t>Welcome back, Mar</a:t>
            </a:r>
            <a:r>
              <a:rPr lang="en-US" sz="2400" dirty="0" err="1">
                <a:latin typeface="Segoe UI Variable Display" pitchFamily="2" charset="0"/>
              </a:rPr>
              <a:t>wanmohd</a:t>
            </a:r>
            <a:r>
              <a:rPr lang="en-US" sz="2400" dirty="0">
                <a:latin typeface="Segoe UI Variable Display" pitchFamily="2" charset="0"/>
              </a:rPr>
              <a:t> Ahamed</a:t>
            </a:r>
            <a:r>
              <a:rPr lang="sk-SK" sz="2400" dirty="0">
                <a:latin typeface="Segoe UI Variable Display" pitchFamily="2" charset="0"/>
              </a:rPr>
              <a:t>!</a:t>
            </a:r>
          </a:p>
        </p:txBody>
      </p:sp>
      <p:pic>
        <p:nvPicPr>
          <p:cNvPr id="3" name="Obrázok 3">
            <a:extLst>
              <a:ext uri="{FF2B5EF4-FFF2-40B4-BE49-F238E27FC236}">
                <a16:creationId xmlns:a16="http://schemas.microsoft.com/office/drawing/2014/main" id="{F5B622D0-074F-38B1-36F8-921D03BD720A}"/>
              </a:ext>
            </a:extLst>
          </p:cNvPr>
          <p:cNvPicPr>
            <a:picLocks noChangeAspect="1"/>
          </p:cNvPicPr>
          <p:nvPr/>
        </p:nvPicPr>
        <p:blipFill>
          <a:blip r:embed="rId13"/>
          <a:stretch>
            <a:fillRect/>
          </a:stretch>
        </p:blipFill>
        <p:spPr>
          <a:xfrm>
            <a:off x="2392392" y="2821375"/>
            <a:ext cx="1215246" cy="1215246"/>
          </a:xfrm>
          <a:prstGeom prst="rect">
            <a:avLst/>
          </a:prstGeom>
        </p:spPr>
      </p:pic>
      <p:sp>
        <p:nvSpPr>
          <p:cNvPr id="4" name="Obdĺžnik: zaoblené rohy 4">
            <a:extLst>
              <a:ext uri="{FF2B5EF4-FFF2-40B4-BE49-F238E27FC236}">
                <a16:creationId xmlns:a16="http://schemas.microsoft.com/office/drawing/2014/main" id="{0D2D79FC-AFB2-1D12-7A84-7553EB3187F4}"/>
              </a:ext>
            </a:extLst>
          </p:cNvPr>
          <p:cNvSpPr/>
          <p:nvPr/>
        </p:nvSpPr>
        <p:spPr>
          <a:xfrm>
            <a:off x="5815207" y="3510859"/>
            <a:ext cx="3742862" cy="834852"/>
          </a:xfrm>
          <a:prstGeom prst="roundRect">
            <a:avLst/>
          </a:prstGeom>
          <a:solidFill>
            <a:schemeClr val="bg2">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k-SK"/>
          </a:p>
        </p:txBody>
      </p:sp>
      <p:sp>
        <p:nvSpPr>
          <p:cNvPr id="5" name="BlokTextu 5">
            <a:extLst>
              <a:ext uri="{FF2B5EF4-FFF2-40B4-BE49-F238E27FC236}">
                <a16:creationId xmlns:a16="http://schemas.microsoft.com/office/drawing/2014/main" id="{B307F06A-A053-7200-9F8D-6DBF0DAF97BF}"/>
              </a:ext>
            </a:extLst>
          </p:cNvPr>
          <p:cNvSpPr txBox="1"/>
          <p:nvPr/>
        </p:nvSpPr>
        <p:spPr>
          <a:xfrm>
            <a:off x="6268929" y="2775348"/>
            <a:ext cx="3035491" cy="276999"/>
          </a:xfrm>
          <a:prstGeom prst="rect">
            <a:avLst/>
          </a:prstGeom>
          <a:noFill/>
        </p:spPr>
        <p:txBody>
          <a:bodyPr wrap="square" rtlCol="0">
            <a:spAutoFit/>
          </a:bodyPr>
          <a:lstStyle/>
          <a:p>
            <a:r>
              <a:rPr lang="sk-SK" sz="1200" dirty="0">
                <a:latin typeface="Segoe UI Variable Display" pitchFamily="2" charset="0"/>
              </a:rPr>
              <a:t>Restore from </a:t>
            </a:r>
            <a:r>
              <a:rPr lang="en-US" sz="1200" dirty="0">
                <a:latin typeface="Segoe UI Variable Display" pitchFamily="2" charset="0"/>
              </a:rPr>
              <a:t>Marwanmohd Ahamed</a:t>
            </a:r>
            <a:r>
              <a:rPr lang="sk-SK" sz="1200" dirty="0">
                <a:latin typeface="Segoe UI Variable Display" pitchFamily="2" charset="0"/>
              </a:rPr>
              <a:t>‘s-PC</a:t>
            </a:r>
          </a:p>
        </p:txBody>
      </p:sp>
      <p:sp>
        <p:nvSpPr>
          <p:cNvPr id="6" name="BlokTextu 7">
            <a:extLst>
              <a:ext uri="{FF2B5EF4-FFF2-40B4-BE49-F238E27FC236}">
                <a16:creationId xmlns:a16="http://schemas.microsoft.com/office/drawing/2014/main" id="{D366588B-AA68-22E0-9122-7766D33C217F}"/>
              </a:ext>
            </a:extLst>
          </p:cNvPr>
          <p:cNvSpPr txBox="1"/>
          <p:nvPr/>
        </p:nvSpPr>
        <p:spPr>
          <a:xfrm>
            <a:off x="6268930" y="3728439"/>
            <a:ext cx="1701878" cy="276999"/>
          </a:xfrm>
          <a:prstGeom prst="rect">
            <a:avLst/>
          </a:prstGeom>
          <a:noFill/>
        </p:spPr>
        <p:txBody>
          <a:bodyPr wrap="square" rtlCol="0">
            <a:spAutoFit/>
          </a:bodyPr>
          <a:lstStyle/>
          <a:p>
            <a:r>
              <a:rPr lang="sk-SK" sz="1200" dirty="0">
                <a:latin typeface="Segoe UI Variable Display" pitchFamily="2" charset="0"/>
              </a:rPr>
              <a:t>Set up as new device</a:t>
            </a:r>
          </a:p>
        </p:txBody>
      </p:sp>
      <p:pic>
        <p:nvPicPr>
          <p:cNvPr id="7" name="Obrázok 9">
            <a:extLst>
              <a:ext uri="{FF2B5EF4-FFF2-40B4-BE49-F238E27FC236}">
                <a16:creationId xmlns:a16="http://schemas.microsoft.com/office/drawing/2014/main" id="{D5B57A8F-64D8-21BA-49FD-43F86B863E87}"/>
              </a:ext>
            </a:extLst>
          </p:cNvPr>
          <p:cNvPicPr>
            <a:picLocks noChangeAspect="1"/>
          </p:cNvPicPr>
          <p:nvPr/>
        </p:nvPicPr>
        <p:blipFill>
          <a:blip r:embed="rId14"/>
          <a:stretch>
            <a:fillRect/>
          </a:stretch>
        </p:blipFill>
        <p:spPr>
          <a:xfrm>
            <a:off x="5923071" y="2762187"/>
            <a:ext cx="303320" cy="303320"/>
          </a:xfrm>
          <a:prstGeom prst="rect">
            <a:avLst/>
          </a:prstGeom>
        </p:spPr>
      </p:pic>
      <p:pic>
        <p:nvPicPr>
          <p:cNvPr id="8" name="Obrázok 12">
            <a:extLst>
              <a:ext uri="{FF2B5EF4-FFF2-40B4-BE49-F238E27FC236}">
                <a16:creationId xmlns:a16="http://schemas.microsoft.com/office/drawing/2014/main" id="{61EC3EDD-55EE-8033-830F-1778BE0C8113}"/>
              </a:ext>
            </a:extLst>
          </p:cNvPr>
          <p:cNvPicPr>
            <a:picLocks noChangeAspect="1"/>
          </p:cNvPicPr>
          <p:nvPr/>
        </p:nvPicPr>
        <p:blipFill>
          <a:blip r:embed="rId15"/>
          <a:stretch>
            <a:fillRect/>
          </a:stretch>
        </p:blipFill>
        <p:spPr>
          <a:xfrm>
            <a:off x="5923071" y="3715278"/>
            <a:ext cx="303320" cy="303320"/>
          </a:xfrm>
          <a:prstGeom prst="rect">
            <a:avLst/>
          </a:prstGeom>
        </p:spPr>
      </p:pic>
      <p:sp>
        <p:nvSpPr>
          <p:cNvPr id="9" name="BlokTextu 13">
            <a:extLst>
              <a:ext uri="{FF2B5EF4-FFF2-40B4-BE49-F238E27FC236}">
                <a16:creationId xmlns:a16="http://schemas.microsoft.com/office/drawing/2014/main" id="{0E5942DA-F61E-BE4A-6F87-E977D68F3CF9}"/>
              </a:ext>
            </a:extLst>
          </p:cNvPr>
          <p:cNvSpPr txBox="1"/>
          <p:nvPr/>
        </p:nvSpPr>
        <p:spPr>
          <a:xfrm>
            <a:off x="5923071" y="4451230"/>
            <a:ext cx="1832076" cy="261610"/>
          </a:xfrm>
          <a:prstGeom prst="rect">
            <a:avLst/>
          </a:prstGeom>
          <a:noFill/>
        </p:spPr>
        <p:txBody>
          <a:bodyPr wrap="square" rtlCol="0">
            <a:spAutoFit/>
          </a:bodyPr>
          <a:lstStyle/>
          <a:p>
            <a:r>
              <a:rPr lang="sk-SK" sz="1100" u="sng" dirty="0">
                <a:solidFill>
                  <a:srgbClr val="0070C0"/>
                </a:solidFill>
                <a:latin typeface="Segoe UI Variable Display" pitchFamily="2" charset="0"/>
              </a:rPr>
              <a:t>Edit your account</a:t>
            </a:r>
          </a:p>
        </p:txBody>
      </p:sp>
    </p:spTree>
    <p:extLst>
      <p:ext uri="{BB962C8B-B14F-4D97-AF65-F5344CB8AC3E}">
        <p14:creationId xmlns:p14="http://schemas.microsoft.com/office/powerpoint/2010/main" val="2824221474"/>
      </p:ext>
    </p:extLst>
  </p:cSld>
  <p:clrMapOvr>
    <a:masterClrMapping/>
  </p:clrMapOvr>
  <mc:AlternateContent xmlns:mc="http://schemas.openxmlformats.org/markup-compatibility/2006" xmlns:p159="http://schemas.microsoft.com/office/powerpoint/2015/09/main">
    <mc:Choice Requires="p159">
      <p:transition>
        <p159:morph option="byChar"/>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mph" presetSubtype="2" fill="hold" grpId="1" nodeType="clickEffect">
                                  <p:stCondLst>
                                    <p:cond delay="0"/>
                                  </p:stCondLst>
                                  <p:childTnLst>
                                    <p:animClr clrSpc="rgb" dir="cw">
                                      <p:cBhvr>
                                        <p:cTn id="10" dur="10" fill="hold"/>
                                        <p:tgtEl>
                                          <p:spTgt spid="4"/>
                                        </p:tgtEl>
                                        <p:attrNameLst>
                                          <p:attrName>fillcolor</p:attrName>
                                        </p:attrNameLst>
                                      </p:cBhvr>
                                      <p:to>
                                        <a:srgbClr val="AEAEAE"/>
                                      </p:to>
                                    </p:animClr>
                                    <p:set>
                                      <p:cBhvr>
                                        <p:cTn id="11" dur="10" fill="hold"/>
                                        <p:tgtEl>
                                          <p:spTgt spid="4"/>
                                        </p:tgtEl>
                                        <p:attrNameLst>
                                          <p:attrName>fill.type</p:attrName>
                                        </p:attrNameLst>
                                      </p:cBhvr>
                                      <p:to>
                                        <p:strVal val="solid"/>
                                      </p:to>
                                    </p:set>
                                    <p:set>
                                      <p:cBhvr>
                                        <p:cTn id="12" dur="10" fill="hold"/>
                                        <p:tgtEl>
                                          <p:spTgt spid="4"/>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Lst>
  </p:timing>
</p:sld>
</file>

<file path=ppt/slides/slide7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60000"/>
            <a:lum/>
          </a:blip>
          <a:srcRect/>
          <a:stretch>
            <a:fillRect t="-9000" b="-9000"/>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E990F4-7164-110E-7417-98B5E85EACD9}"/>
              </a:ext>
            </a:extLst>
          </p:cNvPr>
          <p:cNvPicPr>
            <a:picLocks noChangeAspect="1"/>
          </p:cNvPicPr>
          <p:nvPr/>
        </p:nvPicPr>
        <p:blipFill>
          <a:blip r:embed="rId3">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4016793" y="49564"/>
            <a:ext cx="1020636" cy="1023095"/>
          </a:xfrm>
          <a:prstGeom prst="rect">
            <a:avLst/>
          </a:prstGeom>
        </p:spPr>
      </p:pic>
      <p:sp>
        <p:nvSpPr>
          <p:cNvPr id="2" name="TextBox 1">
            <a:extLst>
              <a:ext uri="{FF2B5EF4-FFF2-40B4-BE49-F238E27FC236}">
                <a16:creationId xmlns:a16="http://schemas.microsoft.com/office/drawing/2014/main" id="{D41A48F6-1035-6F4A-9A3E-D9E4FD2D3945}"/>
              </a:ext>
            </a:extLst>
          </p:cNvPr>
          <p:cNvSpPr txBox="1"/>
          <p:nvPr/>
        </p:nvSpPr>
        <p:spPr>
          <a:xfrm>
            <a:off x="5037429" y="268723"/>
            <a:ext cx="3526279"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Segoe UI" panose="020B0502040204020203" pitchFamily="34" charset="0"/>
                <a:ea typeface="Segoe UI Historic" panose="020B0502040204020203" pitchFamily="34" charset="0"/>
                <a:cs typeface="Segoe UI" panose="020B0502040204020203" pitchFamily="34" charset="0"/>
              </a:rPr>
              <a:t>Windows 13 2024</a:t>
            </a:r>
            <a:endParaRPr kumimoji="0" lang="en-CA" sz="3200" b="0" i="0" u="none" strike="noStrike" kern="1200" cap="none" spc="0" normalizeH="0" baseline="0" noProof="0" dirty="0">
              <a:ln>
                <a:noFill/>
              </a:ln>
              <a:solidFill>
                <a:prstClr val="black"/>
              </a:solidFill>
              <a:effectLst/>
              <a:uLnTx/>
              <a:uFillTx/>
              <a:latin typeface="Segoe UI" panose="020B0502040204020203" pitchFamily="34" charset="0"/>
              <a:ea typeface="Segoe UI Historic" panose="020B0502040204020203" pitchFamily="34" charset="0"/>
              <a:cs typeface="Segoe UI" panose="020B0502040204020203" pitchFamily="34" charset="0"/>
            </a:endParaRPr>
          </a:p>
        </p:txBody>
      </p:sp>
      <p:pic>
        <p:nvPicPr>
          <p:cNvPr id="4" name="Google Shape;111;p18">
            <a:extLst>
              <a:ext uri="{FF2B5EF4-FFF2-40B4-BE49-F238E27FC236}">
                <a16:creationId xmlns:a16="http://schemas.microsoft.com/office/drawing/2014/main" id="{964DE606-48BC-10F9-58D8-CC839802971B}"/>
              </a:ext>
            </a:extLst>
          </p:cNvPr>
          <p:cNvPicPr preferRelativeResize="0"/>
          <p:nvPr/>
        </p:nvPicPr>
        <p:blipFill>
          <a:blip r:embed="rId4">
            <a:extLst>
              <a:ext uri="{BEBA8EAE-BF5A-486C-A8C5-ECC9F3942E4B}">
                <a14:imgProps xmlns:a14="http://schemas.microsoft.com/office/drawing/2010/main">
                  <a14:imgLayer r:embed="rId5">
                    <a14:imgEffect>
                      <a14:artisticBlur/>
                    </a14:imgEffect>
                  </a14:imgLayer>
                </a14:imgProps>
              </a:ext>
              <a:ext uri="{28A0092B-C50C-407E-A947-70E740481C1C}">
                <a14:useLocalDpi xmlns:a14="http://schemas.microsoft.com/office/drawing/2010/main" val="0"/>
              </a:ext>
            </a:extLst>
          </a:blip>
          <a:srcRect t="33709" b="33709"/>
          <a:stretch/>
        </p:blipFill>
        <p:spPr>
          <a:xfrm>
            <a:off x="705853" y="24426734"/>
            <a:ext cx="11053010" cy="4845880"/>
          </a:xfrm>
          <a:prstGeom prst="roundRect">
            <a:avLst>
              <a:gd name="adj" fmla="val 8458"/>
            </a:avLst>
          </a:prstGeom>
          <a:noFill/>
          <a:ln>
            <a:noFill/>
          </a:ln>
        </p:spPr>
      </p:pic>
      <p:pic>
        <p:nvPicPr>
          <p:cNvPr id="5" name="Google Shape;111;p18">
            <a:extLst>
              <a:ext uri="{FF2B5EF4-FFF2-40B4-BE49-F238E27FC236}">
                <a16:creationId xmlns:a16="http://schemas.microsoft.com/office/drawing/2014/main" id="{24A700D1-7524-7056-625E-8B50E959CEEA}"/>
              </a:ext>
            </a:extLst>
          </p:cNvPr>
          <p:cNvPicPr preferRelativeResize="0"/>
          <p:nvPr/>
        </p:nvPicPr>
        <p:blipFill>
          <a:blip r:embed="rId4">
            <a:extLst>
              <a:ext uri="{BEBA8EAE-BF5A-486C-A8C5-ECC9F3942E4B}">
                <a14:imgProps xmlns:a14="http://schemas.microsoft.com/office/drawing/2010/main">
                  <a14:imgLayer r:embed="rId5">
                    <a14:imgEffect>
                      <a14:artisticBlur/>
                    </a14:imgEffect>
                  </a14:imgLayer>
                </a14:imgProps>
              </a:ext>
              <a:ext uri="{28A0092B-C50C-407E-A947-70E740481C1C}">
                <a14:useLocalDpi xmlns:a14="http://schemas.microsoft.com/office/drawing/2010/main" val="0"/>
              </a:ext>
            </a:extLst>
          </a:blip>
          <a:srcRect t="33709" b="33709"/>
          <a:stretch/>
        </p:blipFill>
        <p:spPr>
          <a:xfrm>
            <a:off x="705853" y="1109555"/>
            <a:ext cx="11053010" cy="4845880"/>
          </a:xfrm>
          <a:prstGeom prst="roundRect">
            <a:avLst>
              <a:gd name="adj" fmla="val 8458"/>
            </a:avLst>
          </a:prstGeom>
          <a:noFill/>
          <a:ln>
            <a:noFill/>
          </a:ln>
        </p:spPr>
      </p:pic>
      <p:pic>
        <p:nvPicPr>
          <p:cNvPr id="6" name="Obrázok 4">
            <a:extLst>
              <a:ext uri="{FF2B5EF4-FFF2-40B4-BE49-F238E27FC236}">
                <a16:creationId xmlns:a16="http://schemas.microsoft.com/office/drawing/2014/main" id="{76BE835C-F667-7745-67F2-897B9F571D2B}"/>
              </a:ext>
            </a:extLst>
          </p:cNvPr>
          <p:cNvPicPr>
            <a:picLocks noChangeAspect="1"/>
          </p:cNvPicPr>
          <p:nvPr/>
        </p:nvPicPr>
        <p:blipFill>
          <a:blip r:embed="rId6"/>
          <a:stretch>
            <a:fillRect/>
          </a:stretch>
        </p:blipFill>
        <p:spPr>
          <a:xfrm>
            <a:off x="2372265" y="20720969"/>
            <a:ext cx="1570007" cy="1570007"/>
          </a:xfrm>
          <a:prstGeom prst="rect">
            <a:avLst/>
          </a:prstGeom>
        </p:spPr>
      </p:pic>
      <p:pic>
        <p:nvPicPr>
          <p:cNvPr id="7" name="Obrázok 7">
            <a:extLst>
              <a:ext uri="{FF2B5EF4-FFF2-40B4-BE49-F238E27FC236}">
                <a16:creationId xmlns:a16="http://schemas.microsoft.com/office/drawing/2014/main" id="{5D21B1E5-DA68-2B7D-E259-40E8583F9118}"/>
              </a:ext>
            </a:extLst>
          </p:cNvPr>
          <p:cNvPicPr>
            <a:picLocks noChangeAspect="1"/>
          </p:cNvPicPr>
          <p:nvPr/>
        </p:nvPicPr>
        <p:blipFill>
          <a:blip r:embed="rId7"/>
          <a:stretch>
            <a:fillRect/>
          </a:stretch>
        </p:blipFill>
        <p:spPr>
          <a:xfrm>
            <a:off x="3157267" y="21300736"/>
            <a:ext cx="517585" cy="517585"/>
          </a:xfrm>
          <a:prstGeom prst="rect">
            <a:avLst/>
          </a:prstGeom>
        </p:spPr>
      </p:pic>
      <p:sp>
        <p:nvSpPr>
          <p:cNvPr id="8" name="BlokTextu 8">
            <a:extLst>
              <a:ext uri="{FF2B5EF4-FFF2-40B4-BE49-F238E27FC236}">
                <a16:creationId xmlns:a16="http://schemas.microsoft.com/office/drawing/2014/main" id="{193D9127-5FEB-6384-B3EC-2DED42736C97}"/>
              </a:ext>
            </a:extLst>
          </p:cNvPr>
          <p:cNvSpPr txBox="1"/>
          <p:nvPr/>
        </p:nvSpPr>
        <p:spPr>
          <a:xfrm>
            <a:off x="4813540" y="19508959"/>
            <a:ext cx="498606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sk-SK" sz="2400" b="0" i="0" u="none" strike="noStrike" kern="1200" cap="none" spc="0" normalizeH="0" baseline="0" noProof="0" dirty="0">
                <a:ln>
                  <a:noFill/>
                </a:ln>
                <a:solidFill>
                  <a:prstClr val="black"/>
                </a:solidFill>
                <a:effectLst/>
                <a:uLnTx/>
                <a:uFillTx/>
                <a:latin typeface="Segoe UI Variable Display" pitchFamily="2" charset="0"/>
                <a:ea typeface="+mn-ea"/>
                <a:cs typeface="+mn-cs"/>
              </a:rPr>
              <a:t>Is this the right country or region?</a:t>
            </a:r>
          </a:p>
        </p:txBody>
      </p:sp>
      <p:sp>
        <p:nvSpPr>
          <p:cNvPr id="9" name="Obdĺžnik: zaoblené rohy 9">
            <a:extLst>
              <a:ext uri="{FF2B5EF4-FFF2-40B4-BE49-F238E27FC236}">
                <a16:creationId xmlns:a16="http://schemas.microsoft.com/office/drawing/2014/main" id="{E291102D-48F6-9B7D-47DC-00D321A2A1F3}"/>
              </a:ext>
            </a:extLst>
          </p:cNvPr>
          <p:cNvSpPr/>
          <p:nvPr/>
        </p:nvSpPr>
        <p:spPr>
          <a:xfrm>
            <a:off x="5372196" y="20563830"/>
            <a:ext cx="3597215" cy="2447451"/>
          </a:xfrm>
          <a:prstGeom prst="roundRect">
            <a:avLst>
              <a:gd name="adj" fmla="val 7240"/>
            </a:avLst>
          </a:prstGeom>
          <a:solidFill>
            <a:schemeClr val="bg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sk-SK"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10" name="Obrázok 11">
            <a:extLst>
              <a:ext uri="{FF2B5EF4-FFF2-40B4-BE49-F238E27FC236}">
                <a16:creationId xmlns:a16="http://schemas.microsoft.com/office/drawing/2014/main" id="{E67144BA-A2DA-1D13-AEEC-3CAADD91FAB8}"/>
              </a:ext>
            </a:extLst>
          </p:cNvPr>
          <p:cNvPicPr>
            <a:picLocks noChangeAspect="1"/>
          </p:cNvPicPr>
          <p:nvPr/>
        </p:nvPicPr>
        <p:blipFill>
          <a:blip r:embed="rId8"/>
          <a:stretch>
            <a:fillRect/>
          </a:stretch>
        </p:blipFill>
        <p:spPr>
          <a:xfrm>
            <a:off x="5490355" y="20647284"/>
            <a:ext cx="297971" cy="297971"/>
          </a:xfrm>
          <a:prstGeom prst="rect">
            <a:avLst/>
          </a:prstGeom>
        </p:spPr>
      </p:pic>
      <p:sp>
        <p:nvSpPr>
          <p:cNvPr id="11" name="Obdĺžnik: zaoblené rohy 17">
            <a:extLst>
              <a:ext uri="{FF2B5EF4-FFF2-40B4-BE49-F238E27FC236}">
                <a16:creationId xmlns:a16="http://schemas.microsoft.com/office/drawing/2014/main" id="{6A41660C-5710-D952-3486-3402DF047AC9}"/>
              </a:ext>
            </a:extLst>
          </p:cNvPr>
          <p:cNvSpPr/>
          <p:nvPr/>
        </p:nvSpPr>
        <p:spPr>
          <a:xfrm>
            <a:off x="5490355" y="21262418"/>
            <a:ext cx="3366362" cy="946608"/>
          </a:xfrm>
          <a:prstGeom prst="roundRect">
            <a:avLst>
              <a:gd name="adj" fmla="val 13933"/>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sk-SK"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12" name="Obrázok 13">
            <a:extLst>
              <a:ext uri="{FF2B5EF4-FFF2-40B4-BE49-F238E27FC236}">
                <a16:creationId xmlns:a16="http://schemas.microsoft.com/office/drawing/2014/main" id="{96A3A9EE-717A-1DC0-DFE2-A8671988DE47}"/>
              </a:ext>
            </a:extLst>
          </p:cNvPr>
          <p:cNvPicPr>
            <a:picLocks noChangeAspect="1"/>
          </p:cNvPicPr>
          <p:nvPr/>
        </p:nvPicPr>
        <p:blipFill>
          <a:blip r:embed="rId9"/>
          <a:stretch>
            <a:fillRect/>
          </a:stretch>
        </p:blipFill>
        <p:spPr>
          <a:xfrm>
            <a:off x="5598916" y="21257440"/>
            <a:ext cx="476250" cy="476250"/>
          </a:xfrm>
          <a:prstGeom prst="rect">
            <a:avLst/>
          </a:prstGeom>
        </p:spPr>
      </p:pic>
      <p:pic>
        <p:nvPicPr>
          <p:cNvPr id="13" name="Obrázok 15">
            <a:extLst>
              <a:ext uri="{FF2B5EF4-FFF2-40B4-BE49-F238E27FC236}">
                <a16:creationId xmlns:a16="http://schemas.microsoft.com/office/drawing/2014/main" id="{4CFB92ED-A992-EF3B-81D7-7E93A1480A48}"/>
              </a:ext>
            </a:extLst>
          </p:cNvPr>
          <p:cNvPicPr>
            <a:picLocks noChangeAspect="1"/>
          </p:cNvPicPr>
          <p:nvPr/>
        </p:nvPicPr>
        <p:blipFill>
          <a:blip r:embed="rId10"/>
          <a:stretch>
            <a:fillRect/>
          </a:stretch>
        </p:blipFill>
        <p:spPr>
          <a:xfrm>
            <a:off x="5598916" y="22267579"/>
            <a:ext cx="476250" cy="476250"/>
          </a:xfrm>
          <a:prstGeom prst="rect">
            <a:avLst/>
          </a:prstGeom>
        </p:spPr>
      </p:pic>
      <p:sp>
        <p:nvSpPr>
          <p:cNvPr id="14" name="BlokTextu 16">
            <a:extLst>
              <a:ext uri="{FF2B5EF4-FFF2-40B4-BE49-F238E27FC236}">
                <a16:creationId xmlns:a16="http://schemas.microsoft.com/office/drawing/2014/main" id="{73E82C6E-D908-B415-231F-D796AD9DD047}"/>
              </a:ext>
            </a:extLst>
          </p:cNvPr>
          <p:cNvSpPr txBox="1"/>
          <p:nvPr/>
        </p:nvSpPr>
        <p:spPr>
          <a:xfrm>
            <a:off x="6095999" y="21363636"/>
            <a:ext cx="1771830"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egoe UI Variable Display" pitchFamily="2" charset="0"/>
                <a:ea typeface="+mn-ea"/>
                <a:cs typeface="+mn-cs"/>
              </a:rPr>
              <a:t>English</a:t>
            </a:r>
            <a:endParaRPr kumimoji="0" lang="sk-SK" sz="1400" b="0" i="0" u="none" strike="noStrike" kern="1200" cap="none" spc="0" normalizeH="0" baseline="0" noProof="0" dirty="0">
              <a:ln>
                <a:noFill/>
              </a:ln>
              <a:solidFill>
                <a:prstClr val="black"/>
              </a:solidFill>
              <a:effectLst/>
              <a:uLnTx/>
              <a:uFillTx/>
              <a:latin typeface="Segoe UI Variable Display" pitchFamily="2" charset="0"/>
              <a:ea typeface="+mn-ea"/>
              <a:cs typeface="+mn-cs"/>
            </a:endParaRPr>
          </a:p>
        </p:txBody>
      </p:sp>
      <p:sp>
        <p:nvSpPr>
          <p:cNvPr id="15" name="BlokTextu 18">
            <a:extLst>
              <a:ext uri="{FF2B5EF4-FFF2-40B4-BE49-F238E27FC236}">
                <a16:creationId xmlns:a16="http://schemas.microsoft.com/office/drawing/2014/main" id="{3A4D3282-406C-5F51-2C76-6A24C9E69859}"/>
              </a:ext>
            </a:extLst>
          </p:cNvPr>
          <p:cNvSpPr txBox="1"/>
          <p:nvPr/>
        </p:nvSpPr>
        <p:spPr>
          <a:xfrm>
            <a:off x="6095999" y="22369999"/>
            <a:ext cx="1771830"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sk-SK" sz="1400" b="0" i="0" u="none" strike="noStrike" kern="1200" cap="none" spc="0" normalizeH="0" baseline="0" noProof="0" dirty="0">
                <a:ln>
                  <a:noFill/>
                </a:ln>
                <a:solidFill>
                  <a:prstClr val="black"/>
                </a:solidFill>
                <a:effectLst/>
                <a:uLnTx/>
                <a:uFillTx/>
                <a:latin typeface="Segoe UI Variable Display" pitchFamily="2" charset="0"/>
                <a:ea typeface="+mn-ea"/>
                <a:cs typeface="+mn-cs"/>
              </a:rPr>
              <a:t>Slovenia</a:t>
            </a:r>
          </a:p>
        </p:txBody>
      </p:sp>
      <p:pic>
        <p:nvPicPr>
          <p:cNvPr id="17" name="Obrázok 20">
            <a:extLst>
              <a:ext uri="{FF2B5EF4-FFF2-40B4-BE49-F238E27FC236}">
                <a16:creationId xmlns:a16="http://schemas.microsoft.com/office/drawing/2014/main" id="{A2F12B7B-FE08-263A-64C3-E89DCA5D75D4}"/>
              </a:ext>
            </a:extLst>
          </p:cNvPr>
          <p:cNvPicPr>
            <a:picLocks noChangeAspect="1"/>
          </p:cNvPicPr>
          <p:nvPr/>
        </p:nvPicPr>
        <p:blipFill>
          <a:blip r:embed="rId11"/>
          <a:stretch>
            <a:fillRect/>
          </a:stretch>
        </p:blipFill>
        <p:spPr>
          <a:xfrm>
            <a:off x="11118455" y="23403330"/>
            <a:ext cx="455414" cy="455414"/>
          </a:xfrm>
          <a:prstGeom prst="rect">
            <a:avLst/>
          </a:prstGeom>
        </p:spPr>
      </p:pic>
      <p:pic>
        <p:nvPicPr>
          <p:cNvPr id="16" name="Obrázok 20">
            <a:extLst>
              <a:ext uri="{FF2B5EF4-FFF2-40B4-BE49-F238E27FC236}">
                <a16:creationId xmlns:a16="http://schemas.microsoft.com/office/drawing/2014/main" id="{A21F276D-F740-A3FB-51AF-55FAEAC477A9}"/>
              </a:ext>
            </a:extLst>
          </p:cNvPr>
          <p:cNvPicPr>
            <a:picLocks noChangeAspect="1"/>
          </p:cNvPicPr>
          <p:nvPr/>
        </p:nvPicPr>
        <p:blipFill>
          <a:blip r:embed="rId11"/>
          <a:stretch>
            <a:fillRect/>
          </a:stretch>
        </p:blipFill>
        <p:spPr>
          <a:xfrm>
            <a:off x="11118456" y="5326355"/>
            <a:ext cx="455414" cy="455414"/>
          </a:xfrm>
          <a:prstGeom prst="rect">
            <a:avLst/>
          </a:prstGeom>
        </p:spPr>
      </p:pic>
      <p:pic>
        <p:nvPicPr>
          <p:cNvPr id="18" name="Obrázok 10">
            <a:extLst>
              <a:ext uri="{FF2B5EF4-FFF2-40B4-BE49-F238E27FC236}">
                <a16:creationId xmlns:a16="http://schemas.microsoft.com/office/drawing/2014/main" id="{1ECAE37F-242E-14DA-730D-11D1D89BCC58}"/>
              </a:ext>
            </a:extLst>
          </p:cNvPr>
          <p:cNvPicPr>
            <a:picLocks noChangeAspect="1"/>
          </p:cNvPicPr>
          <p:nvPr/>
        </p:nvPicPr>
        <p:blipFill>
          <a:blip r:embed="rId12"/>
          <a:stretch>
            <a:fillRect/>
          </a:stretch>
        </p:blipFill>
        <p:spPr>
          <a:xfrm>
            <a:off x="829145" y="5437715"/>
            <a:ext cx="455414" cy="455414"/>
          </a:xfrm>
          <a:prstGeom prst="rect">
            <a:avLst/>
          </a:prstGeom>
        </p:spPr>
      </p:pic>
      <p:sp>
        <p:nvSpPr>
          <p:cNvPr id="26" name="BlokTextu 1">
            <a:extLst>
              <a:ext uri="{FF2B5EF4-FFF2-40B4-BE49-F238E27FC236}">
                <a16:creationId xmlns:a16="http://schemas.microsoft.com/office/drawing/2014/main" id="{867201C9-E590-EDA7-AB87-02223C393D8B}"/>
              </a:ext>
            </a:extLst>
          </p:cNvPr>
          <p:cNvSpPr txBox="1"/>
          <p:nvPr/>
        </p:nvSpPr>
        <p:spPr>
          <a:xfrm>
            <a:off x="4278700" y="1431986"/>
            <a:ext cx="5585796" cy="461665"/>
          </a:xfrm>
          <a:prstGeom prst="rect">
            <a:avLst/>
          </a:prstGeom>
          <a:noFill/>
        </p:spPr>
        <p:txBody>
          <a:bodyPr wrap="square" rtlCol="0">
            <a:spAutoFit/>
          </a:bodyPr>
          <a:lstStyle/>
          <a:p>
            <a:r>
              <a:rPr lang="sk-SK" sz="2400" dirty="0">
                <a:solidFill>
                  <a:schemeClr val="tx1">
                    <a:alpha val="0"/>
                  </a:schemeClr>
                </a:solidFill>
                <a:latin typeface="Segoe UI Variable Display" pitchFamily="2" charset="0"/>
              </a:rPr>
              <a:t>Welcome back, Windows in PowerPoint!</a:t>
            </a:r>
          </a:p>
        </p:txBody>
      </p:sp>
      <p:sp>
        <p:nvSpPr>
          <p:cNvPr id="27" name="Obdĺžnik: zaoblené rohy 4">
            <a:extLst>
              <a:ext uri="{FF2B5EF4-FFF2-40B4-BE49-F238E27FC236}">
                <a16:creationId xmlns:a16="http://schemas.microsoft.com/office/drawing/2014/main" id="{8E879D38-E111-4641-72BB-FBF963AB8458}"/>
              </a:ext>
            </a:extLst>
          </p:cNvPr>
          <p:cNvSpPr/>
          <p:nvPr/>
        </p:nvSpPr>
        <p:spPr>
          <a:xfrm>
            <a:off x="5280367" y="2660627"/>
            <a:ext cx="3742862" cy="834852"/>
          </a:xfrm>
          <a:prstGeom prst="roundRect">
            <a:avLst/>
          </a:prstGeom>
          <a:solidFill>
            <a:schemeClr val="bg2">
              <a:lumMod val="75000"/>
              <a:alpha val="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k-SK"/>
          </a:p>
        </p:txBody>
      </p:sp>
      <p:sp>
        <p:nvSpPr>
          <p:cNvPr id="28" name="BlokTextu 5">
            <a:extLst>
              <a:ext uri="{FF2B5EF4-FFF2-40B4-BE49-F238E27FC236}">
                <a16:creationId xmlns:a16="http://schemas.microsoft.com/office/drawing/2014/main" id="{D9A32B01-8678-480F-D6A5-6D4DCD996E13}"/>
              </a:ext>
            </a:extLst>
          </p:cNvPr>
          <p:cNvSpPr txBox="1"/>
          <p:nvPr/>
        </p:nvSpPr>
        <p:spPr>
          <a:xfrm>
            <a:off x="5734090" y="2775348"/>
            <a:ext cx="2165030" cy="276999"/>
          </a:xfrm>
          <a:prstGeom prst="rect">
            <a:avLst/>
          </a:prstGeom>
          <a:noFill/>
        </p:spPr>
        <p:txBody>
          <a:bodyPr wrap="square" rtlCol="0">
            <a:spAutoFit/>
          </a:bodyPr>
          <a:lstStyle/>
          <a:p>
            <a:r>
              <a:rPr lang="sk-SK" sz="1200" dirty="0">
                <a:solidFill>
                  <a:schemeClr val="tx1">
                    <a:alpha val="0"/>
                  </a:schemeClr>
                </a:solidFill>
                <a:latin typeface="Segoe UI Variable Display" pitchFamily="2" charset="0"/>
              </a:rPr>
              <a:t>Restore from Martin‘s-PC</a:t>
            </a:r>
          </a:p>
        </p:txBody>
      </p:sp>
      <p:sp>
        <p:nvSpPr>
          <p:cNvPr id="29" name="BlokTextu 7">
            <a:extLst>
              <a:ext uri="{FF2B5EF4-FFF2-40B4-BE49-F238E27FC236}">
                <a16:creationId xmlns:a16="http://schemas.microsoft.com/office/drawing/2014/main" id="{BA9701D5-42F9-4B4C-2AC1-1E456EA93246}"/>
              </a:ext>
            </a:extLst>
          </p:cNvPr>
          <p:cNvSpPr txBox="1"/>
          <p:nvPr/>
        </p:nvSpPr>
        <p:spPr>
          <a:xfrm>
            <a:off x="5734090" y="3728439"/>
            <a:ext cx="1701878" cy="276999"/>
          </a:xfrm>
          <a:prstGeom prst="rect">
            <a:avLst/>
          </a:prstGeom>
          <a:noFill/>
        </p:spPr>
        <p:txBody>
          <a:bodyPr wrap="square" rtlCol="0">
            <a:spAutoFit/>
          </a:bodyPr>
          <a:lstStyle/>
          <a:p>
            <a:r>
              <a:rPr lang="sk-SK" sz="1200" dirty="0">
                <a:solidFill>
                  <a:schemeClr val="tx1">
                    <a:alpha val="0"/>
                  </a:schemeClr>
                </a:solidFill>
                <a:latin typeface="Segoe UI Variable Display" pitchFamily="2" charset="0"/>
              </a:rPr>
              <a:t>Set up as new device</a:t>
            </a:r>
          </a:p>
        </p:txBody>
      </p:sp>
      <p:pic>
        <p:nvPicPr>
          <p:cNvPr id="30" name="Obrázok 9">
            <a:extLst>
              <a:ext uri="{FF2B5EF4-FFF2-40B4-BE49-F238E27FC236}">
                <a16:creationId xmlns:a16="http://schemas.microsoft.com/office/drawing/2014/main" id="{9A9EA6B1-C11C-9470-2579-9EED2D1A5E68}"/>
              </a:ext>
            </a:extLst>
          </p:cNvPr>
          <p:cNvPicPr>
            <a:picLocks noChangeAspect="1"/>
          </p:cNvPicPr>
          <p:nvPr/>
        </p:nvPicPr>
        <p:blipFill>
          <a:blip r:embed="rId13">
            <a:alphaModFix amt="0"/>
          </a:blip>
          <a:stretch>
            <a:fillRect/>
          </a:stretch>
        </p:blipFill>
        <p:spPr>
          <a:xfrm>
            <a:off x="5388231" y="2762187"/>
            <a:ext cx="303320" cy="303320"/>
          </a:xfrm>
          <a:prstGeom prst="rect">
            <a:avLst/>
          </a:prstGeom>
        </p:spPr>
      </p:pic>
      <p:pic>
        <p:nvPicPr>
          <p:cNvPr id="31" name="Obrázok 12">
            <a:extLst>
              <a:ext uri="{FF2B5EF4-FFF2-40B4-BE49-F238E27FC236}">
                <a16:creationId xmlns:a16="http://schemas.microsoft.com/office/drawing/2014/main" id="{58C682DD-5092-9790-D43C-81B6FEC781FA}"/>
              </a:ext>
            </a:extLst>
          </p:cNvPr>
          <p:cNvPicPr>
            <a:picLocks noChangeAspect="1"/>
          </p:cNvPicPr>
          <p:nvPr/>
        </p:nvPicPr>
        <p:blipFill>
          <a:blip r:embed="rId14">
            <a:alphaModFix amt="0"/>
          </a:blip>
          <a:stretch>
            <a:fillRect/>
          </a:stretch>
        </p:blipFill>
        <p:spPr>
          <a:xfrm>
            <a:off x="5388231" y="3715278"/>
            <a:ext cx="303320" cy="303320"/>
          </a:xfrm>
          <a:prstGeom prst="rect">
            <a:avLst/>
          </a:prstGeom>
        </p:spPr>
      </p:pic>
      <p:sp>
        <p:nvSpPr>
          <p:cNvPr id="32" name="BlokTextu 13">
            <a:extLst>
              <a:ext uri="{FF2B5EF4-FFF2-40B4-BE49-F238E27FC236}">
                <a16:creationId xmlns:a16="http://schemas.microsoft.com/office/drawing/2014/main" id="{ECF15A2B-9665-89CC-86F5-59A2E758AD5F}"/>
              </a:ext>
            </a:extLst>
          </p:cNvPr>
          <p:cNvSpPr txBox="1"/>
          <p:nvPr/>
        </p:nvSpPr>
        <p:spPr>
          <a:xfrm>
            <a:off x="5388231" y="4451230"/>
            <a:ext cx="1832076" cy="261610"/>
          </a:xfrm>
          <a:prstGeom prst="rect">
            <a:avLst/>
          </a:prstGeom>
          <a:noFill/>
        </p:spPr>
        <p:txBody>
          <a:bodyPr wrap="square" rtlCol="0">
            <a:spAutoFit/>
          </a:bodyPr>
          <a:lstStyle/>
          <a:p>
            <a:r>
              <a:rPr lang="sk-SK" sz="1100" u="sng" dirty="0">
                <a:solidFill>
                  <a:srgbClr val="0070C0">
                    <a:alpha val="0"/>
                  </a:srgbClr>
                </a:solidFill>
                <a:latin typeface="Segoe UI Variable Display" pitchFamily="2" charset="0"/>
              </a:rPr>
              <a:t>Edit your account</a:t>
            </a:r>
          </a:p>
        </p:txBody>
      </p:sp>
      <p:pic>
        <p:nvPicPr>
          <p:cNvPr id="33" name="Obrázok 8">
            <a:extLst>
              <a:ext uri="{FF2B5EF4-FFF2-40B4-BE49-F238E27FC236}">
                <a16:creationId xmlns:a16="http://schemas.microsoft.com/office/drawing/2014/main" id="{F4FEBA28-FC88-C2D6-662B-E2A91A01AA1D}"/>
              </a:ext>
            </a:extLst>
          </p:cNvPr>
          <p:cNvPicPr>
            <a:picLocks noChangeAspect="1"/>
          </p:cNvPicPr>
          <p:nvPr/>
        </p:nvPicPr>
        <p:blipFill>
          <a:blip r:embed="rId15">
            <a:alphaModFix amt="0"/>
          </a:blip>
          <a:stretch>
            <a:fillRect/>
          </a:stretch>
        </p:blipFill>
        <p:spPr>
          <a:xfrm>
            <a:off x="1970445" y="2934371"/>
            <a:ext cx="989258" cy="989258"/>
          </a:xfrm>
          <a:prstGeom prst="rect">
            <a:avLst/>
          </a:prstGeom>
        </p:spPr>
      </p:pic>
    </p:spTree>
    <p:extLst>
      <p:ext uri="{BB962C8B-B14F-4D97-AF65-F5344CB8AC3E}">
        <p14:creationId xmlns:p14="http://schemas.microsoft.com/office/powerpoint/2010/main" val="51987631"/>
      </p:ext>
    </p:extLst>
  </p:cSld>
  <p:clrMapOvr>
    <a:masterClrMapping/>
  </p:clrMapOvr>
  <mc:AlternateContent xmlns:mc="http://schemas.openxmlformats.org/markup-compatibility/2006" xmlns:p159="http://schemas.microsoft.com/office/powerpoint/2015/09/main">
    <mc:Choice Requires="p159">
      <p:transition advTm="2000">
        <p159:morph option="byObject"/>
      </p:transition>
    </mc:Choice>
    <mc:Fallback xmlns="">
      <p:transition advTm="200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10" name="Google Shape;264;p19">
            <a:extLst>
              <a:ext uri="{FF2B5EF4-FFF2-40B4-BE49-F238E27FC236}">
                <a16:creationId xmlns:a16="http://schemas.microsoft.com/office/drawing/2014/main" id="{3819C882-701A-607A-A87C-8767DAE1F7C9}"/>
              </a:ext>
            </a:extLst>
          </p:cNvPr>
          <p:cNvSpPr/>
          <p:nvPr/>
        </p:nvSpPr>
        <p:spPr>
          <a:xfrm>
            <a:off x="-27104506" y="5904388"/>
            <a:ext cx="2863962" cy="242293"/>
          </a:xfrm>
          <a:prstGeom prst="rect">
            <a:avLst/>
          </a:prstGeom>
          <a:solidFill>
            <a:srgbClr val="262626"/>
          </a:solidFill>
          <a:ln>
            <a:noFill/>
          </a:ln>
        </p:spPr>
        <p:txBody>
          <a:bodyPr spcFirstLastPara="1" wrap="square" lIns="91425" tIns="45700" rIns="91425" bIns="457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dirty="0">
              <a:ln>
                <a:noFill/>
              </a:ln>
              <a:effectLst/>
              <a:uLnTx/>
              <a:uFillTx/>
              <a:latin typeface="Play"/>
              <a:ea typeface="Play"/>
              <a:cs typeface="Play"/>
              <a:sym typeface="Play"/>
            </a:endParaRPr>
          </a:p>
        </p:txBody>
      </p:sp>
      <p:sp>
        <p:nvSpPr>
          <p:cNvPr id="11" name="Google Shape;264;p19">
            <a:extLst>
              <a:ext uri="{FF2B5EF4-FFF2-40B4-BE49-F238E27FC236}">
                <a16:creationId xmlns:a16="http://schemas.microsoft.com/office/drawing/2014/main" id="{3C3FCB8D-9DE8-14C0-D8D7-C5865F799949}"/>
              </a:ext>
            </a:extLst>
          </p:cNvPr>
          <p:cNvSpPr/>
          <p:nvPr/>
        </p:nvSpPr>
        <p:spPr>
          <a:xfrm>
            <a:off x="-24094887" y="5884439"/>
            <a:ext cx="2608444" cy="276960"/>
          </a:xfrm>
          <a:prstGeom prst="rect">
            <a:avLst/>
          </a:prstGeom>
          <a:solidFill>
            <a:srgbClr val="262626"/>
          </a:solidFill>
          <a:ln>
            <a:noFill/>
          </a:ln>
        </p:spPr>
        <p:txBody>
          <a:bodyPr spcFirstLastPara="1" wrap="square" lIns="91425" tIns="45700" rIns="91425" bIns="457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dirty="0">
              <a:ln>
                <a:noFill/>
              </a:ln>
              <a:effectLst/>
              <a:uLnTx/>
              <a:uFillTx/>
              <a:latin typeface="Play"/>
              <a:ea typeface="Play"/>
              <a:cs typeface="Play"/>
              <a:sym typeface="Play"/>
            </a:endParaRPr>
          </a:p>
        </p:txBody>
      </p:sp>
      <p:sp>
        <p:nvSpPr>
          <p:cNvPr id="12" name="Google Shape;264;p19">
            <a:extLst>
              <a:ext uri="{FF2B5EF4-FFF2-40B4-BE49-F238E27FC236}">
                <a16:creationId xmlns:a16="http://schemas.microsoft.com/office/drawing/2014/main" id="{D217A8B4-5AB9-AF57-7F95-395F9135D793}"/>
              </a:ext>
            </a:extLst>
          </p:cNvPr>
          <p:cNvSpPr/>
          <p:nvPr/>
        </p:nvSpPr>
        <p:spPr>
          <a:xfrm>
            <a:off x="-21334205" y="5901929"/>
            <a:ext cx="2608444" cy="276960"/>
          </a:xfrm>
          <a:prstGeom prst="rect">
            <a:avLst/>
          </a:prstGeom>
          <a:solidFill>
            <a:srgbClr val="262626"/>
          </a:solidFill>
          <a:ln>
            <a:noFill/>
          </a:ln>
        </p:spPr>
        <p:txBody>
          <a:bodyPr spcFirstLastPara="1" wrap="square" lIns="91425" tIns="45700" rIns="91425" bIns="457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dirty="0">
              <a:ln>
                <a:noFill/>
              </a:ln>
              <a:effectLst/>
              <a:uLnTx/>
              <a:uFillTx/>
              <a:latin typeface="Play"/>
              <a:ea typeface="Play"/>
              <a:cs typeface="Play"/>
              <a:sym typeface="Play"/>
            </a:endParaRPr>
          </a:p>
        </p:txBody>
      </p:sp>
      <p:pic>
        <p:nvPicPr>
          <p:cNvPr id="2" name="Google Shape;106;p17" descr="A white circle on a black background">
            <a:extLst>
              <a:ext uri="{FF2B5EF4-FFF2-40B4-BE49-F238E27FC236}">
                <a16:creationId xmlns:a16="http://schemas.microsoft.com/office/drawing/2014/main" id="{6C52801E-2A9B-334F-BB1C-0CB8A28B7F2E}"/>
              </a:ext>
            </a:extLst>
          </p:cNvPr>
          <p:cNvPicPr preferRelativeResize="0"/>
          <p:nvPr/>
        </p:nvPicPr>
        <p:blipFill rotWithShape="1">
          <a:blip r:embed="rId3">
            <a:alphaModFix/>
          </a:blip>
          <a:srcRect/>
          <a:stretch/>
        </p:blipFill>
        <p:spPr>
          <a:xfrm>
            <a:off x="5826224" y="3092260"/>
            <a:ext cx="745768" cy="750730"/>
          </a:xfrm>
          <a:prstGeom prst="rect">
            <a:avLst/>
          </a:prstGeom>
          <a:noFill/>
          <a:ln>
            <a:noFill/>
          </a:ln>
        </p:spPr>
      </p:pic>
    </p:spTree>
    <p:extLst>
      <p:ext uri="{BB962C8B-B14F-4D97-AF65-F5344CB8AC3E}">
        <p14:creationId xmlns:p14="http://schemas.microsoft.com/office/powerpoint/2010/main" val="212064449"/>
      </p:ext>
    </p:extLst>
  </p:cSld>
  <p:clrMapOvr>
    <a:masterClrMapping/>
  </p:clrMapOvr>
  <mc:AlternateContent xmlns:mc="http://schemas.openxmlformats.org/markup-compatibility/2006" xmlns:p159="http://schemas.microsoft.com/office/powerpoint/2015/09/main">
    <mc:Choice Requires="p159">
      <p:transition advTm="2000">
        <p159:morph option="byObject"/>
      </p:transition>
    </mc:Choice>
    <mc:Fallback xmlns="">
      <p:transition advTm="2000">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60000"/>
            <a:lum/>
          </a:blip>
          <a:srcRect/>
          <a:stretch>
            <a:fillRect t="-9000" b="-9000"/>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E990F4-7164-110E-7417-98B5E85EACD9}"/>
              </a:ext>
            </a:extLst>
          </p:cNvPr>
          <p:cNvPicPr>
            <a:picLocks noChangeAspect="1"/>
          </p:cNvPicPr>
          <p:nvPr/>
        </p:nvPicPr>
        <p:blipFill>
          <a:blip r:embed="rId3">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4016793" y="49564"/>
            <a:ext cx="1020636" cy="1023095"/>
          </a:xfrm>
          <a:prstGeom prst="rect">
            <a:avLst/>
          </a:prstGeom>
        </p:spPr>
      </p:pic>
      <p:sp>
        <p:nvSpPr>
          <p:cNvPr id="2" name="TextBox 1">
            <a:extLst>
              <a:ext uri="{FF2B5EF4-FFF2-40B4-BE49-F238E27FC236}">
                <a16:creationId xmlns:a16="http://schemas.microsoft.com/office/drawing/2014/main" id="{D41A48F6-1035-6F4A-9A3E-D9E4FD2D3945}"/>
              </a:ext>
            </a:extLst>
          </p:cNvPr>
          <p:cNvSpPr txBox="1"/>
          <p:nvPr/>
        </p:nvSpPr>
        <p:spPr>
          <a:xfrm>
            <a:off x="5037429" y="268723"/>
            <a:ext cx="3526279"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Segoe UI" panose="020B0502040204020203" pitchFamily="34" charset="0"/>
                <a:ea typeface="Segoe UI Historic" panose="020B0502040204020203" pitchFamily="34" charset="0"/>
                <a:cs typeface="Segoe UI" panose="020B0502040204020203" pitchFamily="34" charset="0"/>
              </a:rPr>
              <a:t>Windows 13 2024</a:t>
            </a:r>
            <a:endParaRPr kumimoji="0" lang="en-CA" sz="3200" b="0" i="0" u="none" strike="noStrike" kern="1200" cap="none" spc="0" normalizeH="0" baseline="0" noProof="0" dirty="0">
              <a:ln>
                <a:noFill/>
              </a:ln>
              <a:solidFill>
                <a:prstClr val="black"/>
              </a:solidFill>
              <a:effectLst/>
              <a:uLnTx/>
              <a:uFillTx/>
              <a:latin typeface="Segoe UI" panose="020B0502040204020203" pitchFamily="34" charset="0"/>
              <a:ea typeface="Segoe UI Historic" panose="020B0502040204020203" pitchFamily="34" charset="0"/>
              <a:cs typeface="Segoe UI" panose="020B0502040204020203" pitchFamily="34" charset="0"/>
            </a:endParaRPr>
          </a:p>
        </p:txBody>
      </p:sp>
      <p:pic>
        <p:nvPicPr>
          <p:cNvPr id="4" name="Google Shape;111;p18">
            <a:extLst>
              <a:ext uri="{FF2B5EF4-FFF2-40B4-BE49-F238E27FC236}">
                <a16:creationId xmlns:a16="http://schemas.microsoft.com/office/drawing/2014/main" id="{964DE606-48BC-10F9-58D8-CC839802971B}"/>
              </a:ext>
            </a:extLst>
          </p:cNvPr>
          <p:cNvPicPr preferRelativeResize="0"/>
          <p:nvPr/>
        </p:nvPicPr>
        <p:blipFill>
          <a:blip r:embed="rId4">
            <a:extLst>
              <a:ext uri="{BEBA8EAE-BF5A-486C-A8C5-ECC9F3942E4B}">
                <a14:imgProps xmlns:a14="http://schemas.microsoft.com/office/drawing/2010/main">
                  <a14:imgLayer r:embed="rId5">
                    <a14:imgEffect>
                      <a14:artisticBlur/>
                    </a14:imgEffect>
                  </a14:imgLayer>
                </a14:imgProps>
              </a:ext>
              <a:ext uri="{28A0092B-C50C-407E-A947-70E740481C1C}">
                <a14:useLocalDpi xmlns:a14="http://schemas.microsoft.com/office/drawing/2010/main" val="0"/>
              </a:ext>
            </a:extLst>
          </a:blip>
          <a:srcRect t="33709" b="33709"/>
          <a:stretch/>
        </p:blipFill>
        <p:spPr>
          <a:xfrm>
            <a:off x="705853" y="24426734"/>
            <a:ext cx="11053010" cy="4845880"/>
          </a:xfrm>
          <a:prstGeom prst="roundRect">
            <a:avLst>
              <a:gd name="adj" fmla="val 8458"/>
            </a:avLst>
          </a:prstGeom>
          <a:noFill/>
          <a:ln>
            <a:noFill/>
          </a:ln>
        </p:spPr>
      </p:pic>
      <p:pic>
        <p:nvPicPr>
          <p:cNvPr id="5" name="Google Shape;111;p18">
            <a:extLst>
              <a:ext uri="{FF2B5EF4-FFF2-40B4-BE49-F238E27FC236}">
                <a16:creationId xmlns:a16="http://schemas.microsoft.com/office/drawing/2014/main" id="{24A700D1-7524-7056-625E-8B50E959CEEA}"/>
              </a:ext>
            </a:extLst>
          </p:cNvPr>
          <p:cNvPicPr preferRelativeResize="0"/>
          <p:nvPr/>
        </p:nvPicPr>
        <p:blipFill>
          <a:blip r:embed="rId4">
            <a:extLst>
              <a:ext uri="{BEBA8EAE-BF5A-486C-A8C5-ECC9F3942E4B}">
                <a14:imgProps xmlns:a14="http://schemas.microsoft.com/office/drawing/2010/main">
                  <a14:imgLayer r:embed="rId5">
                    <a14:imgEffect>
                      <a14:artisticBlur/>
                    </a14:imgEffect>
                  </a14:imgLayer>
                </a14:imgProps>
              </a:ext>
              <a:ext uri="{28A0092B-C50C-407E-A947-70E740481C1C}">
                <a14:useLocalDpi xmlns:a14="http://schemas.microsoft.com/office/drawing/2010/main" val="0"/>
              </a:ext>
            </a:extLst>
          </a:blip>
          <a:srcRect t="33709" b="33709"/>
          <a:stretch/>
        </p:blipFill>
        <p:spPr>
          <a:xfrm>
            <a:off x="705853" y="1109555"/>
            <a:ext cx="11053010" cy="4845880"/>
          </a:xfrm>
          <a:prstGeom prst="roundRect">
            <a:avLst>
              <a:gd name="adj" fmla="val 8458"/>
            </a:avLst>
          </a:prstGeom>
          <a:noFill/>
          <a:ln>
            <a:noFill/>
          </a:ln>
        </p:spPr>
      </p:pic>
      <p:pic>
        <p:nvPicPr>
          <p:cNvPr id="6" name="Obrázok 4">
            <a:extLst>
              <a:ext uri="{FF2B5EF4-FFF2-40B4-BE49-F238E27FC236}">
                <a16:creationId xmlns:a16="http://schemas.microsoft.com/office/drawing/2014/main" id="{76BE835C-F667-7745-67F2-897B9F571D2B}"/>
              </a:ext>
            </a:extLst>
          </p:cNvPr>
          <p:cNvPicPr>
            <a:picLocks noChangeAspect="1"/>
          </p:cNvPicPr>
          <p:nvPr/>
        </p:nvPicPr>
        <p:blipFill>
          <a:blip r:embed="rId6"/>
          <a:stretch>
            <a:fillRect/>
          </a:stretch>
        </p:blipFill>
        <p:spPr>
          <a:xfrm>
            <a:off x="2372265" y="20720969"/>
            <a:ext cx="1570007" cy="1570007"/>
          </a:xfrm>
          <a:prstGeom prst="rect">
            <a:avLst/>
          </a:prstGeom>
        </p:spPr>
      </p:pic>
      <p:pic>
        <p:nvPicPr>
          <p:cNvPr id="7" name="Obrázok 7">
            <a:extLst>
              <a:ext uri="{FF2B5EF4-FFF2-40B4-BE49-F238E27FC236}">
                <a16:creationId xmlns:a16="http://schemas.microsoft.com/office/drawing/2014/main" id="{5D21B1E5-DA68-2B7D-E259-40E8583F9118}"/>
              </a:ext>
            </a:extLst>
          </p:cNvPr>
          <p:cNvPicPr>
            <a:picLocks noChangeAspect="1"/>
          </p:cNvPicPr>
          <p:nvPr/>
        </p:nvPicPr>
        <p:blipFill>
          <a:blip r:embed="rId7"/>
          <a:stretch>
            <a:fillRect/>
          </a:stretch>
        </p:blipFill>
        <p:spPr>
          <a:xfrm>
            <a:off x="3157267" y="21300736"/>
            <a:ext cx="517585" cy="517585"/>
          </a:xfrm>
          <a:prstGeom prst="rect">
            <a:avLst/>
          </a:prstGeom>
        </p:spPr>
      </p:pic>
      <p:sp>
        <p:nvSpPr>
          <p:cNvPr id="8" name="BlokTextu 8">
            <a:extLst>
              <a:ext uri="{FF2B5EF4-FFF2-40B4-BE49-F238E27FC236}">
                <a16:creationId xmlns:a16="http://schemas.microsoft.com/office/drawing/2014/main" id="{193D9127-5FEB-6384-B3EC-2DED42736C97}"/>
              </a:ext>
            </a:extLst>
          </p:cNvPr>
          <p:cNvSpPr txBox="1"/>
          <p:nvPr/>
        </p:nvSpPr>
        <p:spPr>
          <a:xfrm>
            <a:off x="4813540" y="19508959"/>
            <a:ext cx="498606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sk-SK" sz="2400" b="0" i="0" u="none" strike="noStrike" kern="1200" cap="none" spc="0" normalizeH="0" baseline="0" noProof="0" dirty="0">
                <a:ln>
                  <a:noFill/>
                </a:ln>
                <a:solidFill>
                  <a:prstClr val="black"/>
                </a:solidFill>
                <a:effectLst/>
                <a:uLnTx/>
                <a:uFillTx/>
                <a:latin typeface="Segoe UI Variable Display" pitchFamily="2" charset="0"/>
                <a:ea typeface="+mn-ea"/>
                <a:cs typeface="+mn-cs"/>
              </a:rPr>
              <a:t>Is this the right country or region?</a:t>
            </a:r>
          </a:p>
        </p:txBody>
      </p:sp>
      <p:sp>
        <p:nvSpPr>
          <p:cNvPr id="9" name="Obdĺžnik: zaoblené rohy 9">
            <a:extLst>
              <a:ext uri="{FF2B5EF4-FFF2-40B4-BE49-F238E27FC236}">
                <a16:creationId xmlns:a16="http://schemas.microsoft.com/office/drawing/2014/main" id="{E291102D-48F6-9B7D-47DC-00D321A2A1F3}"/>
              </a:ext>
            </a:extLst>
          </p:cNvPr>
          <p:cNvSpPr/>
          <p:nvPr/>
        </p:nvSpPr>
        <p:spPr>
          <a:xfrm>
            <a:off x="5372196" y="20563830"/>
            <a:ext cx="3597215" cy="2447451"/>
          </a:xfrm>
          <a:prstGeom prst="roundRect">
            <a:avLst>
              <a:gd name="adj" fmla="val 7240"/>
            </a:avLst>
          </a:prstGeom>
          <a:solidFill>
            <a:schemeClr val="bg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sk-SK"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10" name="Obrázok 11">
            <a:extLst>
              <a:ext uri="{FF2B5EF4-FFF2-40B4-BE49-F238E27FC236}">
                <a16:creationId xmlns:a16="http://schemas.microsoft.com/office/drawing/2014/main" id="{E67144BA-A2DA-1D13-AEEC-3CAADD91FAB8}"/>
              </a:ext>
            </a:extLst>
          </p:cNvPr>
          <p:cNvPicPr>
            <a:picLocks noChangeAspect="1"/>
          </p:cNvPicPr>
          <p:nvPr/>
        </p:nvPicPr>
        <p:blipFill>
          <a:blip r:embed="rId8"/>
          <a:stretch>
            <a:fillRect/>
          </a:stretch>
        </p:blipFill>
        <p:spPr>
          <a:xfrm>
            <a:off x="5490355" y="20647284"/>
            <a:ext cx="297971" cy="297971"/>
          </a:xfrm>
          <a:prstGeom prst="rect">
            <a:avLst/>
          </a:prstGeom>
        </p:spPr>
      </p:pic>
      <p:sp>
        <p:nvSpPr>
          <p:cNvPr id="11" name="Obdĺžnik: zaoblené rohy 17">
            <a:extLst>
              <a:ext uri="{FF2B5EF4-FFF2-40B4-BE49-F238E27FC236}">
                <a16:creationId xmlns:a16="http://schemas.microsoft.com/office/drawing/2014/main" id="{6A41660C-5710-D952-3486-3402DF047AC9}"/>
              </a:ext>
            </a:extLst>
          </p:cNvPr>
          <p:cNvSpPr/>
          <p:nvPr/>
        </p:nvSpPr>
        <p:spPr>
          <a:xfrm>
            <a:off x="5490355" y="21262418"/>
            <a:ext cx="3366362" cy="946608"/>
          </a:xfrm>
          <a:prstGeom prst="roundRect">
            <a:avLst>
              <a:gd name="adj" fmla="val 13933"/>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sk-SK"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12" name="Obrázok 13">
            <a:extLst>
              <a:ext uri="{FF2B5EF4-FFF2-40B4-BE49-F238E27FC236}">
                <a16:creationId xmlns:a16="http://schemas.microsoft.com/office/drawing/2014/main" id="{96A3A9EE-717A-1DC0-DFE2-A8671988DE47}"/>
              </a:ext>
            </a:extLst>
          </p:cNvPr>
          <p:cNvPicPr>
            <a:picLocks noChangeAspect="1"/>
          </p:cNvPicPr>
          <p:nvPr/>
        </p:nvPicPr>
        <p:blipFill>
          <a:blip r:embed="rId9"/>
          <a:stretch>
            <a:fillRect/>
          </a:stretch>
        </p:blipFill>
        <p:spPr>
          <a:xfrm>
            <a:off x="5598916" y="21257440"/>
            <a:ext cx="476250" cy="476250"/>
          </a:xfrm>
          <a:prstGeom prst="rect">
            <a:avLst/>
          </a:prstGeom>
        </p:spPr>
      </p:pic>
      <p:pic>
        <p:nvPicPr>
          <p:cNvPr id="13" name="Obrázok 15">
            <a:extLst>
              <a:ext uri="{FF2B5EF4-FFF2-40B4-BE49-F238E27FC236}">
                <a16:creationId xmlns:a16="http://schemas.microsoft.com/office/drawing/2014/main" id="{4CFB92ED-A992-EF3B-81D7-7E93A1480A48}"/>
              </a:ext>
            </a:extLst>
          </p:cNvPr>
          <p:cNvPicPr>
            <a:picLocks noChangeAspect="1"/>
          </p:cNvPicPr>
          <p:nvPr/>
        </p:nvPicPr>
        <p:blipFill>
          <a:blip r:embed="rId10"/>
          <a:stretch>
            <a:fillRect/>
          </a:stretch>
        </p:blipFill>
        <p:spPr>
          <a:xfrm>
            <a:off x="5598916" y="22267579"/>
            <a:ext cx="476250" cy="476250"/>
          </a:xfrm>
          <a:prstGeom prst="rect">
            <a:avLst/>
          </a:prstGeom>
        </p:spPr>
      </p:pic>
      <p:sp>
        <p:nvSpPr>
          <p:cNvPr id="14" name="BlokTextu 16">
            <a:extLst>
              <a:ext uri="{FF2B5EF4-FFF2-40B4-BE49-F238E27FC236}">
                <a16:creationId xmlns:a16="http://schemas.microsoft.com/office/drawing/2014/main" id="{73E82C6E-D908-B415-231F-D796AD9DD047}"/>
              </a:ext>
            </a:extLst>
          </p:cNvPr>
          <p:cNvSpPr txBox="1"/>
          <p:nvPr/>
        </p:nvSpPr>
        <p:spPr>
          <a:xfrm>
            <a:off x="6095999" y="21363636"/>
            <a:ext cx="1771830"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egoe UI Variable Display" pitchFamily="2" charset="0"/>
                <a:ea typeface="+mn-ea"/>
                <a:cs typeface="+mn-cs"/>
              </a:rPr>
              <a:t>English</a:t>
            </a:r>
            <a:endParaRPr kumimoji="0" lang="sk-SK" sz="1400" b="0" i="0" u="none" strike="noStrike" kern="1200" cap="none" spc="0" normalizeH="0" baseline="0" noProof="0" dirty="0">
              <a:ln>
                <a:noFill/>
              </a:ln>
              <a:solidFill>
                <a:prstClr val="black"/>
              </a:solidFill>
              <a:effectLst/>
              <a:uLnTx/>
              <a:uFillTx/>
              <a:latin typeface="Segoe UI Variable Display" pitchFamily="2" charset="0"/>
              <a:ea typeface="+mn-ea"/>
              <a:cs typeface="+mn-cs"/>
            </a:endParaRPr>
          </a:p>
        </p:txBody>
      </p:sp>
      <p:sp>
        <p:nvSpPr>
          <p:cNvPr id="15" name="BlokTextu 18">
            <a:extLst>
              <a:ext uri="{FF2B5EF4-FFF2-40B4-BE49-F238E27FC236}">
                <a16:creationId xmlns:a16="http://schemas.microsoft.com/office/drawing/2014/main" id="{3A4D3282-406C-5F51-2C76-6A24C9E69859}"/>
              </a:ext>
            </a:extLst>
          </p:cNvPr>
          <p:cNvSpPr txBox="1"/>
          <p:nvPr/>
        </p:nvSpPr>
        <p:spPr>
          <a:xfrm>
            <a:off x="6095999" y="22369999"/>
            <a:ext cx="1771830"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sk-SK" sz="1400" b="0" i="0" u="none" strike="noStrike" kern="1200" cap="none" spc="0" normalizeH="0" baseline="0" noProof="0" dirty="0">
                <a:ln>
                  <a:noFill/>
                </a:ln>
                <a:solidFill>
                  <a:prstClr val="black"/>
                </a:solidFill>
                <a:effectLst/>
                <a:uLnTx/>
                <a:uFillTx/>
                <a:latin typeface="Segoe UI Variable Display" pitchFamily="2" charset="0"/>
                <a:ea typeface="+mn-ea"/>
                <a:cs typeface="+mn-cs"/>
              </a:rPr>
              <a:t>Slovenia</a:t>
            </a:r>
          </a:p>
        </p:txBody>
      </p:sp>
      <p:pic>
        <p:nvPicPr>
          <p:cNvPr id="17" name="Obrázok 20">
            <a:extLst>
              <a:ext uri="{FF2B5EF4-FFF2-40B4-BE49-F238E27FC236}">
                <a16:creationId xmlns:a16="http://schemas.microsoft.com/office/drawing/2014/main" id="{A2F12B7B-FE08-263A-64C3-E89DCA5D75D4}"/>
              </a:ext>
            </a:extLst>
          </p:cNvPr>
          <p:cNvPicPr>
            <a:picLocks noChangeAspect="1"/>
          </p:cNvPicPr>
          <p:nvPr/>
        </p:nvPicPr>
        <p:blipFill>
          <a:blip r:embed="rId11"/>
          <a:stretch>
            <a:fillRect/>
          </a:stretch>
        </p:blipFill>
        <p:spPr>
          <a:xfrm>
            <a:off x="11118455" y="23403330"/>
            <a:ext cx="455414" cy="455414"/>
          </a:xfrm>
          <a:prstGeom prst="rect">
            <a:avLst/>
          </a:prstGeom>
        </p:spPr>
      </p:pic>
      <p:pic>
        <p:nvPicPr>
          <p:cNvPr id="16" name="Obrázok 20">
            <a:extLst>
              <a:ext uri="{FF2B5EF4-FFF2-40B4-BE49-F238E27FC236}">
                <a16:creationId xmlns:a16="http://schemas.microsoft.com/office/drawing/2014/main" id="{A21F276D-F740-A3FB-51AF-55FAEAC477A9}"/>
              </a:ext>
            </a:extLst>
          </p:cNvPr>
          <p:cNvPicPr>
            <a:picLocks noChangeAspect="1"/>
          </p:cNvPicPr>
          <p:nvPr/>
        </p:nvPicPr>
        <p:blipFill>
          <a:blip r:embed="rId11"/>
          <a:stretch>
            <a:fillRect/>
          </a:stretch>
        </p:blipFill>
        <p:spPr>
          <a:xfrm>
            <a:off x="11118456" y="5326355"/>
            <a:ext cx="455414" cy="455414"/>
          </a:xfrm>
          <a:prstGeom prst="rect">
            <a:avLst/>
          </a:prstGeom>
        </p:spPr>
      </p:pic>
      <p:pic>
        <p:nvPicPr>
          <p:cNvPr id="18" name="Obrázok 10">
            <a:extLst>
              <a:ext uri="{FF2B5EF4-FFF2-40B4-BE49-F238E27FC236}">
                <a16:creationId xmlns:a16="http://schemas.microsoft.com/office/drawing/2014/main" id="{1ECAE37F-242E-14DA-730D-11D1D89BCC58}"/>
              </a:ext>
            </a:extLst>
          </p:cNvPr>
          <p:cNvPicPr>
            <a:picLocks noChangeAspect="1"/>
          </p:cNvPicPr>
          <p:nvPr/>
        </p:nvPicPr>
        <p:blipFill>
          <a:blip r:embed="rId12"/>
          <a:stretch>
            <a:fillRect/>
          </a:stretch>
        </p:blipFill>
        <p:spPr>
          <a:xfrm>
            <a:off x="829145" y="5437715"/>
            <a:ext cx="455414" cy="455414"/>
          </a:xfrm>
          <a:prstGeom prst="rect">
            <a:avLst/>
          </a:prstGeom>
        </p:spPr>
      </p:pic>
      <p:sp>
        <p:nvSpPr>
          <p:cNvPr id="19" name="BlokTextu 2">
            <a:extLst>
              <a:ext uri="{FF2B5EF4-FFF2-40B4-BE49-F238E27FC236}">
                <a16:creationId xmlns:a16="http://schemas.microsoft.com/office/drawing/2014/main" id="{35F2BCD2-CDDC-EEB2-6195-A05721AB5754}"/>
              </a:ext>
            </a:extLst>
          </p:cNvPr>
          <p:cNvSpPr txBox="1"/>
          <p:nvPr/>
        </p:nvSpPr>
        <p:spPr>
          <a:xfrm>
            <a:off x="5408748" y="1431986"/>
            <a:ext cx="4986068" cy="461665"/>
          </a:xfrm>
          <a:prstGeom prst="rect">
            <a:avLst/>
          </a:prstGeom>
          <a:noFill/>
        </p:spPr>
        <p:txBody>
          <a:bodyPr wrap="square" rtlCol="0">
            <a:spAutoFit/>
          </a:bodyPr>
          <a:lstStyle/>
          <a:p>
            <a:r>
              <a:rPr lang="sk-SK" sz="2400" dirty="0">
                <a:solidFill>
                  <a:schemeClr val="tx1">
                    <a:alpha val="0"/>
                  </a:schemeClr>
                </a:solidFill>
                <a:latin typeface="Segoe UI Variable Display" pitchFamily="2" charset="0"/>
              </a:rPr>
              <a:t>Customize your experience</a:t>
            </a:r>
          </a:p>
        </p:txBody>
      </p:sp>
      <p:sp>
        <p:nvSpPr>
          <p:cNvPr id="20" name="Obdĺžnik: zaoblené rohy 3">
            <a:extLst>
              <a:ext uri="{FF2B5EF4-FFF2-40B4-BE49-F238E27FC236}">
                <a16:creationId xmlns:a16="http://schemas.microsoft.com/office/drawing/2014/main" id="{5E78C156-8E3A-5587-E154-E5C7F7AE041B}"/>
              </a:ext>
            </a:extLst>
          </p:cNvPr>
          <p:cNvSpPr/>
          <p:nvPr/>
        </p:nvSpPr>
        <p:spPr>
          <a:xfrm>
            <a:off x="5572650" y="2294626"/>
            <a:ext cx="2044460" cy="897148"/>
          </a:xfrm>
          <a:prstGeom prst="roundRect">
            <a:avLst/>
          </a:prstGeom>
          <a:solidFill>
            <a:schemeClr val="bg1">
              <a:alpha val="0"/>
            </a:schemeClr>
          </a:solidFill>
          <a:ln w="28575">
            <a:solidFill>
              <a:schemeClr val="tx1">
                <a:alpha val="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k-SK"/>
          </a:p>
        </p:txBody>
      </p:sp>
      <p:pic>
        <p:nvPicPr>
          <p:cNvPr id="21" name="Obrázok 11">
            <a:extLst>
              <a:ext uri="{FF2B5EF4-FFF2-40B4-BE49-F238E27FC236}">
                <a16:creationId xmlns:a16="http://schemas.microsoft.com/office/drawing/2014/main" id="{5D91A507-EACA-DCC3-D215-8F640B2E42D4}"/>
              </a:ext>
            </a:extLst>
          </p:cNvPr>
          <p:cNvPicPr>
            <a:picLocks noChangeAspect="1"/>
          </p:cNvPicPr>
          <p:nvPr/>
        </p:nvPicPr>
        <p:blipFill>
          <a:blip r:embed="rId13">
            <a:alphaModFix amt="0"/>
          </a:blip>
          <a:stretch>
            <a:fillRect/>
          </a:stretch>
        </p:blipFill>
        <p:spPr>
          <a:xfrm>
            <a:off x="5690543" y="2443961"/>
            <a:ext cx="368250" cy="368250"/>
          </a:xfrm>
          <a:prstGeom prst="rect">
            <a:avLst/>
          </a:prstGeom>
        </p:spPr>
      </p:pic>
      <p:sp>
        <p:nvSpPr>
          <p:cNvPr id="22" name="BlokTextu 15">
            <a:extLst>
              <a:ext uri="{FF2B5EF4-FFF2-40B4-BE49-F238E27FC236}">
                <a16:creationId xmlns:a16="http://schemas.microsoft.com/office/drawing/2014/main" id="{C5276975-1E00-73B9-0042-98D16F54B585}"/>
              </a:ext>
            </a:extLst>
          </p:cNvPr>
          <p:cNvSpPr txBox="1"/>
          <p:nvPr/>
        </p:nvSpPr>
        <p:spPr>
          <a:xfrm>
            <a:off x="6058793" y="2492080"/>
            <a:ext cx="1492370" cy="276999"/>
          </a:xfrm>
          <a:prstGeom prst="rect">
            <a:avLst/>
          </a:prstGeom>
          <a:noFill/>
        </p:spPr>
        <p:txBody>
          <a:bodyPr wrap="square" rtlCol="0">
            <a:spAutoFit/>
          </a:bodyPr>
          <a:lstStyle/>
          <a:p>
            <a:r>
              <a:rPr lang="sk-SK" sz="1200" dirty="0">
                <a:solidFill>
                  <a:schemeClr val="tx1">
                    <a:alpha val="0"/>
                  </a:schemeClr>
                </a:solidFill>
                <a:latin typeface="Segoe UI Variable Display" pitchFamily="2" charset="0"/>
              </a:rPr>
              <a:t>Entertainment</a:t>
            </a:r>
          </a:p>
        </p:txBody>
      </p:sp>
      <p:sp>
        <p:nvSpPr>
          <p:cNvPr id="23" name="Obdĺžnik: zaoblené rohy 16">
            <a:extLst>
              <a:ext uri="{FF2B5EF4-FFF2-40B4-BE49-F238E27FC236}">
                <a16:creationId xmlns:a16="http://schemas.microsoft.com/office/drawing/2014/main" id="{7F3B66A1-2D34-857A-8566-1981B98634DB}"/>
              </a:ext>
            </a:extLst>
          </p:cNvPr>
          <p:cNvSpPr/>
          <p:nvPr/>
        </p:nvSpPr>
        <p:spPr>
          <a:xfrm>
            <a:off x="7250281" y="2812211"/>
            <a:ext cx="252000" cy="252000"/>
          </a:xfrm>
          <a:prstGeom prst="roundRect">
            <a:avLst>
              <a:gd name="adj" fmla="val 30360"/>
            </a:avLst>
          </a:prstGeom>
          <a:solidFill>
            <a:schemeClr val="bg1">
              <a:alpha val="0"/>
            </a:schemeClr>
          </a:solidFill>
          <a:ln w="3175">
            <a:solidFill>
              <a:schemeClr val="tx1">
                <a:alpha val="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k-SK"/>
          </a:p>
        </p:txBody>
      </p:sp>
      <p:sp>
        <p:nvSpPr>
          <p:cNvPr id="24" name="Obdĺžnik: zaoblené rohy 17">
            <a:extLst>
              <a:ext uri="{FF2B5EF4-FFF2-40B4-BE49-F238E27FC236}">
                <a16:creationId xmlns:a16="http://schemas.microsoft.com/office/drawing/2014/main" id="{E9A7E4B7-6C48-0206-81C6-08A14916E562}"/>
              </a:ext>
            </a:extLst>
          </p:cNvPr>
          <p:cNvSpPr/>
          <p:nvPr/>
        </p:nvSpPr>
        <p:spPr>
          <a:xfrm>
            <a:off x="7786368" y="2294626"/>
            <a:ext cx="2044460" cy="897148"/>
          </a:xfrm>
          <a:prstGeom prst="roundRect">
            <a:avLst/>
          </a:prstGeom>
          <a:solidFill>
            <a:schemeClr val="bg1">
              <a:alpha val="0"/>
            </a:schemeClr>
          </a:solidFill>
          <a:ln w="28575">
            <a:solidFill>
              <a:schemeClr val="tx1">
                <a:alpha val="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k-SK"/>
          </a:p>
        </p:txBody>
      </p:sp>
      <p:sp>
        <p:nvSpPr>
          <p:cNvPr id="25" name="BlokTextu 18">
            <a:extLst>
              <a:ext uri="{FF2B5EF4-FFF2-40B4-BE49-F238E27FC236}">
                <a16:creationId xmlns:a16="http://schemas.microsoft.com/office/drawing/2014/main" id="{1DDAE81D-1F0A-E188-0662-9BD45E2FE266}"/>
              </a:ext>
            </a:extLst>
          </p:cNvPr>
          <p:cNvSpPr txBox="1"/>
          <p:nvPr/>
        </p:nvSpPr>
        <p:spPr>
          <a:xfrm>
            <a:off x="8272511" y="2492080"/>
            <a:ext cx="1492370" cy="276999"/>
          </a:xfrm>
          <a:prstGeom prst="rect">
            <a:avLst/>
          </a:prstGeom>
          <a:noFill/>
        </p:spPr>
        <p:txBody>
          <a:bodyPr wrap="square" rtlCol="0">
            <a:spAutoFit/>
          </a:bodyPr>
          <a:lstStyle/>
          <a:p>
            <a:r>
              <a:rPr lang="sk-SK" sz="1200" dirty="0">
                <a:solidFill>
                  <a:schemeClr val="tx1">
                    <a:alpha val="0"/>
                  </a:schemeClr>
                </a:solidFill>
                <a:latin typeface="Segoe UI Variable Display" pitchFamily="2" charset="0"/>
              </a:rPr>
              <a:t>Gaming</a:t>
            </a:r>
          </a:p>
        </p:txBody>
      </p:sp>
      <p:sp>
        <p:nvSpPr>
          <p:cNvPr id="26" name="Obdĺžnik: zaoblené rohy 19">
            <a:extLst>
              <a:ext uri="{FF2B5EF4-FFF2-40B4-BE49-F238E27FC236}">
                <a16:creationId xmlns:a16="http://schemas.microsoft.com/office/drawing/2014/main" id="{D021C9E4-2939-64D7-2830-FC32B0487C11}"/>
              </a:ext>
            </a:extLst>
          </p:cNvPr>
          <p:cNvSpPr/>
          <p:nvPr/>
        </p:nvSpPr>
        <p:spPr>
          <a:xfrm>
            <a:off x="9463999" y="2812211"/>
            <a:ext cx="252000" cy="252000"/>
          </a:xfrm>
          <a:prstGeom prst="roundRect">
            <a:avLst>
              <a:gd name="adj" fmla="val 30360"/>
            </a:avLst>
          </a:prstGeom>
          <a:solidFill>
            <a:schemeClr val="bg1">
              <a:alpha val="0"/>
            </a:schemeClr>
          </a:solidFill>
          <a:ln w="3175">
            <a:solidFill>
              <a:schemeClr val="tx1">
                <a:alpha val="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k-SK"/>
          </a:p>
        </p:txBody>
      </p:sp>
      <p:pic>
        <p:nvPicPr>
          <p:cNvPr id="27" name="Obrázok 21">
            <a:extLst>
              <a:ext uri="{FF2B5EF4-FFF2-40B4-BE49-F238E27FC236}">
                <a16:creationId xmlns:a16="http://schemas.microsoft.com/office/drawing/2014/main" id="{95BE1E4D-37AB-67AA-EFD7-F7F9AE693A4A}"/>
              </a:ext>
            </a:extLst>
          </p:cNvPr>
          <p:cNvPicPr>
            <a:picLocks noChangeAspect="1"/>
          </p:cNvPicPr>
          <p:nvPr/>
        </p:nvPicPr>
        <p:blipFill>
          <a:blip r:embed="rId14">
            <a:alphaModFix amt="0"/>
          </a:blip>
          <a:stretch>
            <a:fillRect/>
          </a:stretch>
        </p:blipFill>
        <p:spPr>
          <a:xfrm>
            <a:off x="7910512" y="2443961"/>
            <a:ext cx="368250" cy="368250"/>
          </a:xfrm>
          <a:prstGeom prst="rect">
            <a:avLst/>
          </a:prstGeom>
        </p:spPr>
      </p:pic>
      <p:sp>
        <p:nvSpPr>
          <p:cNvPr id="28" name="Obdĺžnik: zaoblené rohy 22">
            <a:extLst>
              <a:ext uri="{FF2B5EF4-FFF2-40B4-BE49-F238E27FC236}">
                <a16:creationId xmlns:a16="http://schemas.microsoft.com/office/drawing/2014/main" id="{C5D3CBFD-757A-40FC-8726-238FD083CC2B}"/>
              </a:ext>
            </a:extLst>
          </p:cNvPr>
          <p:cNvSpPr/>
          <p:nvPr/>
        </p:nvSpPr>
        <p:spPr>
          <a:xfrm>
            <a:off x="5572650" y="3391098"/>
            <a:ext cx="2044460" cy="897148"/>
          </a:xfrm>
          <a:prstGeom prst="roundRect">
            <a:avLst/>
          </a:prstGeom>
          <a:solidFill>
            <a:schemeClr val="bg1">
              <a:alpha val="0"/>
            </a:schemeClr>
          </a:solidFill>
          <a:ln w="28575">
            <a:solidFill>
              <a:schemeClr val="tx1">
                <a:alpha val="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k-SK"/>
          </a:p>
        </p:txBody>
      </p:sp>
      <p:sp>
        <p:nvSpPr>
          <p:cNvPr id="29" name="BlokTextu 23">
            <a:extLst>
              <a:ext uri="{FF2B5EF4-FFF2-40B4-BE49-F238E27FC236}">
                <a16:creationId xmlns:a16="http://schemas.microsoft.com/office/drawing/2014/main" id="{0BCF4039-9297-452D-D755-41108EC8B3C8}"/>
              </a:ext>
            </a:extLst>
          </p:cNvPr>
          <p:cNvSpPr txBox="1"/>
          <p:nvPr/>
        </p:nvSpPr>
        <p:spPr>
          <a:xfrm>
            <a:off x="6058793" y="3588552"/>
            <a:ext cx="1492370" cy="276999"/>
          </a:xfrm>
          <a:prstGeom prst="rect">
            <a:avLst/>
          </a:prstGeom>
          <a:noFill/>
        </p:spPr>
        <p:txBody>
          <a:bodyPr wrap="square" rtlCol="0">
            <a:spAutoFit/>
          </a:bodyPr>
          <a:lstStyle/>
          <a:p>
            <a:r>
              <a:rPr lang="sk-SK" sz="1200" dirty="0">
                <a:solidFill>
                  <a:schemeClr val="tx1">
                    <a:alpha val="0"/>
                  </a:schemeClr>
                </a:solidFill>
                <a:latin typeface="Segoe UI Variable Display" pitchFamily="2" charset="0"/>
              </a:rPr>
              <a:t>School</a:t>
            </a:r>
          </a:p>
        </p:txBody>
      </p:sp>
      <p:sp>
        <p:nvSpPr>
          <p:cNvPr id="30" name="Obdĺžnik: zaoblené rohy 24">
            <a:extLst>
              <a:ext uri="{FF2B5EF4-FFF2-40B4-BE49-F238E27FC236}">
                <a16:creationId xmlns:a16="http://schemas.microsoft.com/office/drawing/2014/main" id="{A4FEE19C-FF68-7643-21CB-6AA7BDE2EF29}"/>
              </a:ext>
            </a:extLst>
          </p:cNvPr>
          <p:cNvSpPr/>
          <p:nvPr/>
        </p:nvSpPr>
        <p:spPr>
          <a:xfrm>
            <a:off x="7250281" y="3908683"/>
            <a:ext cx="252000" cy="252000"/>
          </a:xfrm>
          <a:prstGeom prst="roundRect">
            <a:avLst>
              <a:gd name="adj" fmla="val 30360"/>
            </a:avLst>
          </a:prstGeom>
          <a:solidFill>
            <a:schemeClr val="bg1">
              <a:alpha val="0"/>
            </a:schemeClr>
          </a:solidFill>
          <a:ln w="3175">
            <a:solidFill>
              <a:schemeClr val="tx1">
                <a:alpha val="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k-SK"/>
          </a:p>
        </p:txBody>
      </p:sp>
      <p:pic>
        <p:nvPicPr>
          <p:cNvPr id="31" name="Obrázok 25">
            <a:extLst>
              <a:ext uri="{FF2B5EF4-FFF2-40B4-BE49-F238E27FC236}">
                <a16:creationId xmlns:a16="http://schemas.microsoft.com/office/drawing/2014/main" id="{431B42ED-C3D2-4E5C-2AD3-423E6F323E8A}"/>
              </a:ext>
            </a:extLst>
          </p:cNvPr>
          <p:cNvPicPr>
            <a:picLocks noChangeAspect="1"/>
          </p:cNvPicPr>
          <p:nvPr/>
        </p:nvPicPr>
        <p:blipFill>
          <a:blip r:embed="rId15">
            <a:alphaModFix amt="0"/>
          </a:blip>
          <a:stretch>
            <a:fillRect/>
          </a:stretch>
        </p:blipFill>
        <p:spPr>
          <a:xfrm>
            <a:off x="5686493" y="3540433"/>
            <a:ext cx="368250" cy="368250"/>
          </a:xfrm>
          <a:prstGeom prst="rect">
            <a:avLst/>
          </a:prstGeom>
        </p:spPr>
      </p:pic>
      <p:sp>
        <p:nvSpPr>
          <p:cNvPr id="32" name="Obdĺžnik: zaoblené rohy 26">
            <a:extLst>
              <a:ext uri="{FF2B5EF4-FFF2-40B4-BE49-F238E27FC236}">
                <a16:creationId xmlns:a16="http://schemas.microsoft.com/office/drawing/2014/main" id="{E394BE2B-0E54-D924-309F-5B32F86F66F1}"/>
              </a:ext>
            </a:extLst>
          </p:cNvPr>
          <p:cNvSpPr/>
          <p:nvPr/>
        </p:nvSpPr>
        <p:spPr>
          <a:xfrm>
            <a:off x="7786368" y="3389228"/>
            <a:ext cx="2044460" cy="897148"/>
          </a:xfrm>
          <a:prstGeom prst="roundRect">
            <a:avLst/>
          </a:prstGeom>
          <a:solidFill>
            <a:schemeClr val="bg1">
              <a:alpha val="0"/>
            </a:schemeClr>
          </a:solidFill>
          <a:ln w="28575">
            <a:solidFill>
              <a:schemeClr val="tx1">
                <a:alpha val="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k-SK"/>
          </a:p>
        </p:txBody>
      </p:sp>
      <p:sp>
        <p:nvSpPr>
          <p:cNvPr id="33" name="BlokTextu 27">
            <a:extLst>
              <a:ext uri="{FF2B5EF4-FFF2-40B4-BE49-F238E27FC236}">
                <a16:creationId xmlns:a16="http://schemas.microsoft.com/office/drawing/2014/main" id="{A2F4BEF2-BCB4-C739-71E1-F7AAAC350A24}"/>
              </a:ext>
            </a:extLst>
          </p:cNvPr>
          <p:cNvSpPr txBox="1"/>
          <p:nvPr/>
        </p:nvSpPr>
        <p:spPr>
          <a:xfrm>
            <a:off x="8272511" y="3586682"/>
            <a:ext cx="1492370" cy="276999"/>
          </a:xfrm>
          <a:prstGeom prst="rect">
            <a:avLst/>
          </a:prstGeom>
          <a:noFill/>
        </p:spPr>
        <p:txBody>
          <a:bodyPr wrap="square" rtlCol="0">
            <a:spAutoFit/>
          </a:bodyPr>
          <a:lstStyle/>
          <a:p>
            <a:r>
              <a:rPr lang="sk-SK" sz="1200" dirty="0">
                <a:solidFill>
                  <a:schemeClr val="tx1">
                    <a:alpha val="0"/>
                  </a:schemeClr>
                </a:solidFill>
                <a:latin typeface="Segoe UI Variable Display" pitchFamily="2" charset="0"/>
              </a:rPr>
              <a:t>Creativity</a:t>
            </a:r>
          </a:p>
        </p:txBody>
      </p:sp>
      <p:sp>
        <p:nvSpPr>
          <p:cNvPr id="34" name="Obdĺžnik: zaoblené rohy 28">
            <a:extLst>
              <a:ext uri="{FF2B5EF4-FFF2-40B4-BE49-F238E27FC236}">
                <a16:creationId xmlns:a16="http://schemas.microsoft.com/office/drawing/2014/main" id="{8364EC43-2AA3-6CE1-AE46-D79E41C3B2A0}"/>
              </a:ext>
            </a:extLst>
          </p:cNvPr>
          <p:cNvSpPr/>
          <p:nvPr/>
        </p:nvSpPr>
        <p:spPr>
          <a:xfrm>
            <a:off x="9463999" y="3906813"/>
            <a:ext cx="252000" cy="252000"/>
          </a:xfrm>
          <a:prstGeom prst="roundRect">
            <a:avLst>
              <a:gd name="adj" fmla="val 30360"/>
            </a:avLst>
          </a:prstGeom>
          <a:solidFill>
            <a:schemeClr val="bg1">
              <a:alpha val="0"/>
            </a:schemeClr>
          </a:solidFill>
          <a:ln w="3175">
            <a:solidFill>
              <a:schemeClr val="tx1">
                <a:alpha val="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k-SK"/>
          </a:p>
        </p:txBody>
      </p:sp>
      <p:pic>
        <p:nvPicPr>
          <p:cNvPr id="35" name="Obrázok 29">
            <a:extLst>
              <a:ext uri="{FF2B5EF4-FFF2-40B4-BE49-F238E27FC236}">
                <a16:creationId xmlns:a16="http://schemas.microsoft.com/office/drawing/2014/main" id="{61A2A47E-0998-A29E-24C4-2D60987994CE}"/>
              </a:ext>
            </a:extLst>
          </p:cNvPr>
          <p:cNvPicPr>
            <a:picLocks noChangeAspect="1"/>
          </p:cNvPicPr>
          <p:nvPr/>
        </p:nvPicPr>
        <p:blipFill>
          <a:blip r:embed="rId16">
            <a:alphaModFix amt="0"/>
          </a:blip>
          <a:stretch>
            <a:fillRect/>
          </a:stretch>
        </p:blipFill>
        <p:spPr>
          <a:xfrm>
            <a:off x="7900211" y="3541823"/>
            <a:ext cx="368250" cy="368250"/>
          </a:xfrm>
          <a:prstGeom prst="rect">
            <a:avLst/>
          </a:prstGeom>
        </p:spPr>
      </p:pic>
      <p:sp>
        <p:nvSpPr>
          <p:cNvPr id="36" name="Obdĺžnik: zaoblené rohy 30">
            <a:extLst>
              <a:ext uri="{FF2B5EF4-FFF2-40B4-BE49-F238E27FC236}">
                <a16:creationId xmlns:a16="http://schemas.microsoft.com/office/drawing/2014/main" id="{785A8B9C-D8B6-1B4E-E9B9-13168C6E8668}"/>
              </a:ext>
            </a:extLst>
          </p:cNvPr>
          <p:cNvSpPr/>
          <p:nvPr/>
        </p:nvSpPr>
        <p:spPr>
          <a:xfrm>
            <a:off x="5572650" y="4485700"/>
            <a:ext cx="2044460" cy="897148"/>
          </a:xfrm>
          <a:prstGeom prst="roundRect">
            <a:avLst/>
          </a:prstGeom>
          <a:solidFill>
            <a:schemeClr val="bg1">
              <a:alpha val="0"/>
            </a:schemeClr>
          </a:solidFill>
          <a:ln w="28575">
            <a:solidFill>
              <a:schemeClr val="tx1">
                <a:alpha val="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k-SK"/>
          </a:p>
        </p:txBody>
      </p:sp>
      <p:sp>
        <p:nvSpPr>
          <p:cNvPr id="37" name="BlokTextu 31">
            <a:extLst>
              <a:ext uri="{FF2B5EF4-FFF2-40B4-BE49-F238E27FC236}">
                <a16:creationId xmlns:a16="http://schemas.microsoft.com/office/drawing/2014/main" id="{B83F4DC4-C43A-1712-1110-C9309CF5AF0B}"/>
              </a:ext>
            </a:extLst>
          </p:cNvPr>
          <p:cNvSpPr txBox="1"/>
          <p:nvPr/>
        </p:nvSpPr>
        <p:spPr>
          <a:xfrm>
            <a:off x="6058793" y="4683154"/>
            <a:ext cx="1492370" cy="276999"/>
          </a:xfrm>
          <a:prstGeom prst="rect">
            <a:avLst/>
          </a:prstGeom>
          <a:noFill/>
        </p:spPr>
        <p:txBody>
          <a:bodyPr wrap="square" rtlCol="0">
            <a:spAutoFit/>
          </a:bodyPr>
          <a:lstStyle/>
          <a:p>
            <a:r>
              <a:rPr lang="sk-SK" sz="1200" dirty="0">
                <a:solidFill>
                  <a:schemeClr val="tx1">
                    <a:alpha val="0"/>
                  </a:schemeClr>
                </a:solidFill>
                <a:latin typeface="Segoe UI Variable Display" pitchFamily="2" charset="0"/>
              </a:rPr>
              <a:t>Family</a:t>
            </a:r>
          </a:p>
        </p:txBody>
      </p:sp>
      <p:sp>
        <p:nvSpPr>
          <p:cNvPr id="38" name="Obdĺžnik: zaoblené rohy 32">
            <a:extLst>
              <a:ext uri="{FF2B5EF4-FFF2-40B4-BE49-F238E27FC236}">
                <a16:creationId xmlns:a16="http://schemas.microsoft.com/office/drawing/2014/main" id="{BDBE8381-35AB-2872-4463-265268B230C8}"/>
              </a:ext>
            </a:extLst>
          </p:cNvPr>
          <p:cNvSpPr/>
          <p:nvPr/>
        </p:nvSpPr>
        <p:spPr>
          <a:xfrm>
            <a:off x="7250281" y="5003285"/>
            <a:ext cx="252000" cy="252000"/>
          </a:xfrm>
          <a:prstGeom prst="roundRect">
            <a:avLst>
              <a:gd name="adj" fmla="val 30360"/>
            </a:avLst>
          </a:prstGeom>
          <a:solidFill>
            <a:schemeClr val="bg1">
              <a:alpha val="0"/>
            </a:schemeClr>
          </a:solidFill>
          <a:ln w="3175">
            <a:solidFill>
              <a:schemeClr val="tx1">
                <a:alpha val="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k-SK"/>
          </a:p>
        </p:txBody>
      </p:sp>
      <p:pic>
        <p:nvPicPr>
          <p:cNvPr id="39" name="Obrázok 33">
            <a:extLst>
              <a:ext uri="{FF2B5EF4-FFF2-40B4-BE49-F238E27FC236}">
                <a16:creationId xmlns:a16="http://schemas.microsoft.com/office/drawing/2014/main" id="{A7112E7E-769E-B019-D7D0-BCDA309B4BE8}"/>
              </a:ext>
            </a:extLst>
          </p:cNvPr>
          <p:cNvPicPr>
            <a:picLocks noChangeAspect="1"/>
          </p:cNvPicPr>
          <p:nvPr/>
        </p:nvPicPr>
        <p:blipFill>
          <a:blip r:embed="rId17">
            <a:alphaModFix amt="0"/>
          </a:blip>
          <a:stretch>
            <a:fillRect/>
          </a:stretch>
        </p:blipFill>
        <p:spPr>
          <a:xfrm>
            <a:off x="5682443" y="4635034"/>
            <a:ext cx="368251" cy="368251"/>
          </a:xfrm>
          <a:prstGeom prst="rect">
            <a:avLst/>
          </a:prstGeom>
        </p:spPr>
      </p:pic>
      <p:sp>
        <p:nvSpPr>
          <p:cNvPr id="40" name="Obdĺžnik: zaoblené rohy 34">
            <a:extLst>
              <a:ext uri="{FF2B5EF4-FFF2-40B4-BE49-F238E27FC236}">
                <a16:creationId xmlns:a16="http://schemas.microsoft.com/office/drawing/2014/main" id="{0B836F02-577B-5AD0-40D1-ED6F375992AE}"/>
              </a:ext>
            </a:extLst>
          </p:cNvPr>
          <p:cNvSpPr/>
          <p:nvPr/>
        </p:nvSpPr>
        <p:spPr>
          <a:xfrm>
            <a:off x="7786368" y="4485700"/>
            <a:ext cx="2044460" cy="897148"/>
          </a:xfrm>
          <a:prstGeom prst="roundRect">
            <a:avLst/>
          </a:prstGeom>
          <a:solidFill>
            <a:schemeClr val="bg1">
              <a:alpha val="0"/>
            </a:schemeClr>
          </a:solidFill>
          <a:ln w="28575">
            <a:solidFill>
              <a:schemeClr val="tx1">
                <a:alpha val="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k-SK"/>
          </a:p>
        </p:txBody>
      </p:sp>
      <p:sp>
        <p:nvSpPr>
          <p:cNvPr id="41" name="BlokTextu 35">
            <a:extLst>
              <a:ext uri="{FF2B5EF4-FFF2-40B4-BE49-F238E27FC236}">
                <a16:creationId xmlns:a16="http://schemas.microsoft.com/office/drawing/2014/main" id="{B46C216C-282B-7F9B-4735-2C90C5D56A2C}"/>
              </a:ext>
            </a:extLst>
          </p:cNvPr>
          <p:cNvSpPr txBox="1"/>
          <p:nvPr/>
        </p:nvSpPr>
        <p:spPr>
          <a:xfrm>
            <a:off x="8272511" y="4683154"/>
            <a:ext cx="1492370" cy="276999"/>
          </a:xfrm>
          <a:prstGeom prst="rect">
            <a:avLst/>
          </a:prstGeom>
          <a:noFill/>
        </p:spPr>
        <p:txBody>
          <a:bodyPr wrap="square" rtlCol="0">
            <a:spAutoFit/>
          </a:bodyPr>
          <a:lstStyle/>
          <a:p>
            <a:r>
              <a:rPr lang="sk-SK" sz="1200" dirty="0">
                <a:solidFill>
                  <a:schemeClr val="tx1">
                    <a:alpha val="0"/>
                  </a:schemeClr>
                </a:solidFill>
                <a:latin typeface="Segoe UI Variable Display" pitchFamily="2" charset="0"/>
              </a:rPr>
              <a:t>Business</a:t>
            </a:r>
          </a:p>
        </p:txBody>
      </p:sp>
      <p:sp>
        <p:nvSpPr>
          <p:cNvPr id="42" name="Obdĺžnik: zaoblené rohy 36">
            <a:extLst>
              <a:ext uri="{FF2B5EF4-FFF2-40B4-BE49-F238E27FC236}">
                <a16:creationId xmlns:a16="http://schemas.microsoft.com/office/drawing/2014/main" id="{F944E0C7-74CC-F462-2613-9C9F54657E40}"/>
              </a:ext>
            </a:extLst>
          </p:cNvPr>
          <p:cNvSpPr/>
          <p:nvPr/>
        </p:nvSpPr>
        <p:spPr>
          <a:xfrm>
            <a:off x="9463999" y="5003285"/>
            <a:ext cx="252000" cy="252000"/>
          </a:xfrm>
          <a:prstGeom prst="roundRect">
            <a:avLst>
              <a:gd name="adj" fmla="val 30360"/>
            </a:avLst>
          </a:prstGeom>
          <a:solidFill>
            <a:schemeClr val="bg1">
              <a:alpha val="0"/>
            </a:schemeClr>
          </a:solidFill>
          <a:ln w="3175">
            <a:solidFill>
              <a:schemeClr val="tx1">
                <a:alpha val="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k-SK"/>
          </a:p>
        </p:txBody>
      </p:sp>
      <p:pic>
        <p:nvPicPr>
          <p:cNvPr id="43" name="Obrázok 37">
            <a:extLst>
              <a:ext uri="{FF2B5EF4-FFF2-40B4-BE49-F238E27FC236}">
                <a16:creationId xmlns:a16="http://schemas.microsoft.com/office/drawing/2014/main" id="{ABC890C0-4881-373A-3B4C-2B2ACBE2A600}"/>
              </a:ext>
            </a:extLst>
          </p:cNvPr>
          <p:cNvPicPr>
            <a:picLocks noChangeAspect="1"/>
          </p:cNvPicPr>
          <p:nvPr/>
        </p:nvPicPr>
        <p:blipFill>
          <a:blip r:embed="rId18">
            <a:alphaModFix amt="0"/>
          </a:blip>
          <a:stretch>
            <a:fillRect/>
          </a:stretch>
        </p:blipFill>
        <p:spPr>
          <a:xfrm>
            <a:off x="7910512" y="4635035"/>
            <a:ext cx="368250" cy="368250"/>
          </a:xfrm>
          <a:prstGeom prst="rect">
            <a:avLst/>
          </a:prstGeom>
        </p:spPr>
      </p:pic>
      <p:pic>
        <p:nvPicPr>
          <p:cNvPr id="44" name="Obrázok 38">
            <a:extLst>
              <a:ext uri="{FF2B5EF4-FFF2-40B4-BE49-F238E27FC236}">
                <a16:creationId xmlns:a16="http://schemas.microsoft.com/office/drawing/2014/main" id="{6B592C12-1FA3-F80B-02FA-07B43C094A71}"/>
              </a:ext>
            </a:extLst>
          </p:cNvPr>
          <p:cNvPicPr>
            <a:picLocks noChangeAspect="1"/>
          </p:cNvPicPr>
          <p:nvPr/>
        </p:nvPicPr>
        <p:blipFill>
          <a:blip r:embed="rId19">
            <a:alphaModFix amt="0"/>
          </a:blip>
          <a:stretch>
            <a:fillRect/>
          </a:stretch>
        </p:blipFill>
        <p:spPr>
          <a:xfrm rot="20343740">
            <a:off x="3286271" y="3163497"/>
            <a:ext cx="681628" cy="681628"/>
          </a:xfrm>
          <a:prstGeom prst="rect">
            <a:avLst/>
          </a:prstGeom>
        </p:spPr>
      </p:pic>
      <p:pic>
        <p:nvPicPr>
          <p:cNvPr id="45" name="Obrázok 39">
            <a:extLst>
              <a:ext uri="{FF2B5EF4-FFF2-40B4-BE49-F238E27FC236}">
                <a16:creationId xmlns:a16="http://schemas.microsoft.com/office/drawing/2014/main" id="{5D2B1CE5-3984-9094-E1BE-E22B2391C934}"/>
              </a:ext>
            </a:extLst>
          </p:cNvPr>
          <p:cNvPicPr>
            <a:picLocks noChangeAspect="1"/>
          </p:cNvPicPr>
          <p:nvPr/>
        </p:nvPicPr>
        <p:blipFill>
          <a:blip r:embed="rId20">
            <a:alphaModFix amt="0"/>
          </a:blip>
          <a:stretch>
            <a:fillRect/>
          </a:stretch>
        </p:blipFill>
        <p:spPr>
          <a:xfrm rot="903690">
            <a:off x="3559669" y="3123511"/>
            <a:ext cx="723501" cy="723501"/>
          </a:xfrm>
          <a:prstGeom prst="rect">
            <a:avLst/>
          </a:prstGeom>
        </p:spPr>
      </p:pic>
      <p:pic>
        <p:nvPicPr>
          <p:cNvPr id="46" name="Obrázok 40">
            <a:extLst>
              <a:ext uri="{FF2B5EF4-FFF2-40B4-BE49-F238E27FC236}">
                <a16:creationId xmlns:a16="http://schemas.microsoft.com/office/drawing/2014/main" id="{67A3B264-2105-A627-A409-7E9F697F4EFF}"/>
              </a:ext>
            </a:extLst>
          </p:cNvPr>
          <p:cNvPicPr>
            <a:picLocks noChangeAspect="1"/>
          </p:cNvPicPr>
          <p:nvPr/>
        </p:nvPicPr>
        <p:blipFill>
          <a:blip r:embed="rId21">
            <a:alphaModFix amt="0"/>
          </a:blip>
          <a:stretch>
            <a:fillRect/>
          </a:stretch>
        </p:blipFill>
        <p:spPr>
          <a:xfrm>
            <a:off x="3218039" y="2833550"/>
            <a:ext cx="1190895" cy="1190895"/>
          </a:xfrm>
          <a:prstGeom prst="rect">
            <a:avLst/>
          </a:prstGeom>
        </p:spPr>
      </p:pic>
    </p:spTree>
    <p:extLst>
      <p:ext uri="{BB962C8B-B14F-4D97-AF65-F5344CB8AC3E}">
        <p14:creationId xmlns:p14="http://schemas.microsoft.com/office/powerpoint/2010/main" val="37731071"/>
      </p:ext>
    </p:extLst>
  </p:cSld>
  <p:clrMapOvr>
    <a:masterClrMapping/>
  </p:clrMapOvr>
  <mc:AlternateContent xmlns:mc="http://schemas.openxmlformats.org/markup-compatibility/2006" xmlns:p159="http://schemas.microsoft.com/office/powerpoint/2015/09/main">
    <mc:Choice Requires="p159">
      <p:transition advTm="2000">
        <p159:morph option="byObject"/>
      </p:transition>
    </mc:Choice>
    <mc:Fallback xmlns="">
      <p:transition advTm="2000">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pic>
        <p:nvPicPr>
          <p:cNvPr id="74" name="Picture 73">
            <a:extLst>
              <a:ext uri="{FF2B5EF4-FFF2-40B4-BE49-F238E27FC236}">
                <a16:creationId xmlns:a16="http://schemas.microsoft.com/office/drawing/2014/main" id="{9254A818-5EFE-2733-C0F6-C94318F389D1}"/>
              </a:ext>
            </a:extLst>
          </p:cNvPr>
          <p:cNvPicPr>
            <a:picLocks noChangeAspect="1"/>
          </p:cNvPicPr>
          <p:nvPr/>
        </p:nvPicPr>
        <p:blipFill>
          <a:blip r:embed="rId3">
            <a:duotone>
              <a:srgbClr val="A02B93">
                <a:shade val="45000"/>
                <a:satMod val="135000"/>
              </a:srgbClr>
              <a:prstClr val="white"/>
            </a:duotone>
            <a:extLst>
              <a:ext uri="{28A0092B-C50C-407E-A947-70E740481C1C}">
                <a14:useLocalDpi xmlns:a14="http://schemas.microsoft.com/office/drawing/2010/main" val="0"/>
              </a:ext>
            </a:extLst>
          </a:blip>
          <a:stretch>
            <a:fillRect/>
          </a:stretch>
        </p:blipFill>
        <p:spPr>
          <a:xfrm>
            <a:off x="4016793" y="49564"/>
            <a:ext cx="1020636" cy="1023095"/>
          </a:xfrm>
          <a:prstGeom prst="rect">
            <a:avLst/>
          </a:prstGeom>
        </p:spPr>
      </p:pic>
      <p:sp>
        <p:nvSpPr>
          <p:cNvPr id="75" name="TextBox 74">
            <a:extLst>
              <a:ext uri="{FF2B5EF4-FFF2-40B4-BE49-F238E27FC236}">
                <a16:creationId xmlns:a16="http://schemas.microsoft.com/office/drawing/2014/main" id="{55B4E608-0E98-4D7F-9336-D312E5E9B181}"/>
              </a:ext>
            </a:extLst>
          </p:cNvPr>
          <p:cNvSpPr txBox="1"/>
          <p:nvPr/>
        </p:nvSpPr>
        <p:spPr>
          <a:xfrm>
            <a:off x="5037429" y="268723"/>
            <a:ext cx="3526279"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Segoe UI" panose="020B0502040204020203" pitchFamily="34" charset="0"/>
                <a:ea typeface="Segoe UI Historic" panose="020B0502040204020203" pitchFamily="34" charset="0"/>
                <a:cs typeface="Segoe UI" panose="020B0502040204020203" pitchFamily="34" charset="0"/>
              </a:rPr>
              <a:t>Windows 13 2024</a:t>
            </a:r>
            <a:endParaRPr kumimoji="0" lang="en-CA" sz="3200" b="0" i="0" u="none" strike="noStrike" kern="1200" cap="none" spc="0" normalizeH="0" baseline="0" noProof="0" dirty="0">
              <a:ln>
                <a:noFill/>
              </a:ln>
              <a:solidFill>
                <a:prstClr val="black"/>
              </a:solidFill>
              <a:effectLst/>
              <a:uLnTx/>
              <a:uFillTx/>
              <a:latin typeface="Segoe UI" panose="020B0502040204020203" pitchFamily="34" charset="0"/>
              <a:ea typeface="Segoe UI Historic" panose="020B0502040204020203" pitchFamily="34" charset="0"/>
              <a:cs typeface="Segoe UI" panose="020B0502040204020203" pitchFamily="34" charset="0"/>
            </a:endParaRPr>
          </a:p>
        </p:txBody>
      </p:sp>
      <p:pic>
        <p:nvPicPr>
          <p:cNvPr id="76" name="Google Shape;111;p18">
            <a:extLst>
              <a:ext uri="{FF2B5EF4-FFF2-40B4-BE49-F238E27FC236}">
                <a16:creationId xmlns:a16="http://schemas.microsoft.com/office/drawing/2014/main" id="{82AE5DA3-408C-BC81-CF6E-17BE04288421}"/>
              </a:ext>
            </a:extLst>
          </p:cNvPr>
          <p:cNvPicPr preferRelativeResize="0"/>
          <p:nvPr/>
        </p:nvPicPr>
        <p:blipFill>
          <a:blip r:embed="rId4">
            <a:extLst>
              <a:ext uri="{BEBA8EAE-BF5A-486C-A8C5-ECC9F3942E4B}">
                <a14:imgProps xmlns:a14="http://schemas.microsoft.com/office/drawing/2010/main">
                  <a14:imgLayer r:embed="rId5">
                    <a14:imgEffect>
                      <a14:artisticBlur/>
                    </a14:imgEffect>
                  </a14:imgLayer>
                </a14:imgProps>
              </a:ext>
              <a:ext uri="{28A0092B-C50C-407E-A947-70E740481C1C}">
                <a14:useLocalDpi xmlns:a14="http://schemas.microsoft.com/office/drawing/2010/main" val="0"/>
              </a:ext>
            </a:extLst>
          </a:blip>
          <a:srcRect t="33709" b="33709"/>
          <a:stretch/>
        </p:blipFill>
        <p:spPr>
          <a:xfrm>
            <a:off x="705853" y="24426734"/>
            <a:ext cx="11053010" cy="4845880"/>
          </a:xfrm>
          <a:prstGeom prst="roundRect">
            <a:avLst>
              <a:gd name="adj" fmla="val 8458"/>
            </a:avLst>
          </a:prstGeom>
          <a:noFill/>
          <a:ln>
            <a:noFill/>
          </a:ln>
        </p:spPr>
      </p:pic>
      <p:pic>
        <p:nvPicPr>
          <p:cNvPr id="77" name="Google Shape;111;p18">
            <a:extLst>
              <a:ext uri="{FF2B5EF4-FFF2-40B4-BE49-F238E27FC236}">
                <a16:creationId xmlns:a16="http://schemas.microsoft.com/office/drawing/2014/main" id="{C5393CEB-4547-60D9-FDEE-7C0D55C17B9F}"/>
              </a:ext>
            </a:extLst>
          </p:cNvPr>
          <p:cNvPicPr preferRelativeResize="0"/>
          <p:nvPr/>
        </p:nvPicPr>
        <p:blipFill>
          <a:blip r:embed="rId4">
            <a:extLst>
              <a:ext uri="{BEBA8EAE-BF5A-486C-A8C5-ECC9F3942E4B}">
                <a14:imgProps xmlns:a14="http://schemas.microsoft.com/office/drawing/2010/main">
                  <a14:imgLayer r:embed="rId5">
                    <a14:imgEffect>
                      <a14:artisticBlur/>
                    </a14:imgEffect>
                  </a14:imgLayer>
                </a14:imgProps>
              </a:ext>
              <a:ext uri="{28A0092B-C50C-407E-A947-70E740481C1C}">
                <a14:useLocalDpi xmlns:a14="http://schemas.microsoft.com/office/drawing/2010/main" val="0"/>
              </a:ext>
            </a:extLst>
          </a:blip>
          <a:srcRect t="33709" b="33709"/>
          <a:stretch/>
        </p:blipFill>
        <p:spPr>
          <a:xfrm>
            <a:off x="705853" y="1109555"/>
            <a:ext cx="11053010" cy="4845880"/>
          </a:xfrm>
          <a:prstGeom prst="roundRect">
            <a:avLst>
              <a:gd name="adj" fmla="val 8458"/>
            </a:avLst>
          </a:prstGeom>
          <a:noFill/>
          <a:ln>
            <a:noFill/>
          </a:ln>
        </p:spPr>
      </p:pic>
      <p:pic>
        <p:nvPicPr>
          <p:cNvPr id="78" name="Obrázok 4">
            <a:extLst>
              <a:ext uri="{FF2B5EF4-FFF2-40B4-BE49-F238E27FC236}">
                <a16:creationId xmlns:a16="http://schemas.microsoft.com/office/drawing/2014/main" id="{E58326D0-1CD0-169D-BBBC-C18167A40ED7}"/>
              </a:ext>
            </a:extLst>
          </p:cNvPr>
          <p:cNvPicPr>
            <a:picLocks noChangeAspect="1"/>
          </p:cNvPicPr>
          <p:nvPr/>
        </p:nvPicPr>
        <p:blipFill>
          <a:blip r:embed="rId6"/>
          <a:stretch>
            <a:fillRect/>
          </a:stretch>
        </p:blipFill>
        <p:spPr>
          <a:xfrm>
            <a:off x="2372265" y="20720969"/>
            <a:ext cx="1570007" cy="1570007"/>
          </a:xfrm>
          <a:prstGeom prst="rect">
            <a:avLst/>
          </a:prstGeom>
        </p:spPr>
      </p:pic>
      <p:pic>
        <p:nvPicPr>
          <p:cNvPr id="79" name="Obrázok 7">
            <a:extLst>
              <a:ext uri="{FF2B5EF4-FFF2-40B4-BE49-F238E27FC236}">
                <a16:creationId xmlns:a16="http://schemas.microsoft.com/office/drawing/2014/main" id="{DFC823E5-1BEC-3420-DD95-908154F24742}"/>
              </a:ext>
            </a:extLst>
          </p:cNvPr>
          <p:cNvPicPr>
            <a:picLocks noChangeAspect="1"/>
          </p:cNvPicPr>
          <p:nvPr/>
        </p:nvPicPr>
        <p:blipFill>
          <a:blip r:embed="rId7"/>
          <a:stretch>
            <a:fillRect/>
          </a:stretch>
        </p:blipFill>
        <p:spPr>
          <a:xfrm>
            <a:off x="3157267" y="21300736"/>
            <a:ext cx="517585" cy="517585"/>
          </a:xfrm>
          <a:prstGeom prst="rect">
            <a:avLst/>
          </a:prstGeom>
        </p:spPr>
      </p:pic>
      <p:sp>
        <p:nvSpPr>
          <p:cNvPr id="80" name="BlokTextu 8">
            <a:extLst>
              <a:ext uri="{FF2B5EF4-FFF2-40B4-BE49-F238E27FC236}">
                <a16:creationId xmlns:a16="http://schemas.microsoft.com/office/drawing/2014/main" id="{4BD0EC42-2F52-7D2B-509F-B5D08D918950}"/>
              </a:ext>
            </a:extLst>
          </p:cNvPr>
          <p:cNvSpPr txBox="1"/>
          <p:nvPr/>
        </p:nvSpPr>
        <p:spPr>
          <a:xfrm>
            <a:off x="4813540" y="19508959"/>
            <a:ext cx="498606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sk-SK" sz="2400" b="0" i="0" u="none" strike="noStrike" kern="1200" cap="none" spc="0" normalizeH="0" baseline="0" noProof="0" dirty="0">
                <a:ln>
                  <a:noFill/>
                </a:ln>
                <a:solidFill>
                  <a:prstClr val="black"/>
                </a:solidFill>
                <a:effectLst/>
                <a:uLnTx/>
                <a:uFillTx/>
                <a:latin typeface="Segoe UI Variable Display" pitchFamily="2" charset="0"/>
                <a:ea typeface="+mn-ea"/>
                <a:cs typeface="+mn-cs"/>
              </a:rPr>
              <a:t>Is this the right country or region?</a:t>
            </a:r>
          </a:p>
        </p:txBody>
      </p:sp>
      <p:sp>
        <p:nvSpPr>
          <p:cNvPr id="81" name="Obdĺžnik: zaoblené rohy 9">
            <a:extLst>
              <a:ext uri="{FF2B5EF4-FFF2-40B4-BE49-F238E27FC236}">
                <a16:creationId xmlns:a16="http://schemas.microsoft.com/office/drawing/2014/main" id="{7554944E-A8EB-2915-58ED-F959AF986CA6}"/>
              </a:ext>
            </a:extLst>
          </p:cNvPr>
          <p:cNvSpPr/>
          <p:nvPr/>
        </p:nvSpPr>
        <p:spPr>
          <a:xfrm>
            <a:off x="5372196" y="20563830"/>
            <a:ext cx="3597215" cy="2447451"/>
          </a:xfrm>
          <a:prstGeom prst="roundRect">
            <a:avLst>
              <a:gd name="adj" fmla="val 7240"/>
            </a:avLst>
          </a:prstGeom>
          <a:solidFill>
            <a:sysClr val="window" lastClr="FFFFFF">
              <a:alpha val="70000"/>
            </a:sysClr>
          </a:solidFill>
          <a:ln w="1905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sk-SK" sz="1800" b="0" i="0" u="none" strike="noStrike" kern="0" cap="none" spc="0" normalizeH="0" baseline="0" noProof="0">
              <a:ln>
                <a:noFill/>
              </a:ln>
              <a:solidFill>
                <a:prstClr val="white"/>
              </a:solidFill>
              <a:effectLst/>
              <a:uLnTx/>
              <a:uFillTx/>
              <a:latin typeface="Aptos" panose="02110004020202020204"/>
              <a:ea typeface="+mn-ea"/>
              <a:cs typeface="+mn-cs"/>
            </a:endParaRPr>
          </a:p>
        </p:txBody>
      </p:sp>
      <p:pic>
        <p:nvPicPr>
          <p:cNvPr id="82" name="Obrázok 11">
            <a:extLst>
              <a:ext uri="{FF2B5EF4-FFF2-40B4-BE49-F238E27FC236}">
                <a16:creationId xmlns:a16="http://schemas.microsoft.com/office/drawing/2014/main" id="{EDF05441-4DD6-816E-E61F-1F40F4D84678}"/>
              </a:ext>
            </a:extLst>
          </p:cNvPr>
          <p:cNvPicPr>
            <a:picLocks noChangeAspect="1"/>
          </p:cNvPicPr>
          <p:nvPr/>
        </p:nvPicPr>
        <p:blipFill>
          <a:blip r:embed="rId8"/>
          <a:stretch>
            <a:fillRect/>
          </a:stretch>
        </p:blipFill>
        <p:spPr>
          <a:xfrm>
            <a:off x="5490355" y="20647284"/>
            <a:ext cx="297971" cy="297971"/>
          </a:xfrm>
          <a:prstGeom prst="rect">
            <a:avLst/>
          </a:prstGeom>
        </p:spPr>
      </p:pic>
      <p:sp>
        <p:nvSpPr>
          <p:cNvPr id="83" name="Obdĺžnik: zaoblené rohy 17">
            <a:extLst>
              <a:ext uri="{FF2B5EF4-FFF2-40B4-BE49-F238E27FC236}">
                <a16:creationId xmlns:a16="http://schemas.microsoft.com/office/drawing/2014/main" id="{65C668BF-9DF5-4316-CAE0-4D30C606CFEA}"/>
              </a:ext>
            </a:extLst>
          </p:cNvPr>
          <p:cNvSpPr/>
          <p:nvPr/>
        </p:nvSpPr>
        <p:spPr>
          <a:xfrm>
            <a:off x="5490355" y="21262418"/>
            <a:ext cx="3366362" cy="946608"/>
          </a:xfrm>
          <a:prstGeom prst="roundRect">
            <a:avLst>
              <a:gd name="adj" fmla="val 13933"/>
            </a:avLst>
          </a:prstGeom>
          <a:solidFill>
            <a:sysClr val="window" lastClr="FFFFFF">
              <a:lumMod val="85000"/>
            </a:sysClr>
          </a:solidFill>
          <a:ln w="1905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sk-SK" sz="1800" b="0" i="0" u="none" strike="noStrike" kern="0" cap="none" spc="0" normalizeH="0" baseline="0" noProof="0">
              <a:ln>
                <a:noFill/>
              </a:ln>
              <a:solidFill>
                <a:prstClr val="white"/>
              </a:solidFill>
              <a:effectLst/>
              <a:uLnTx/>
              <a:uFillTx/>
              <a:latin typeface="Aptos" panose="02110004020202020204"/>
              <a:ea typeface="+mn-ea"/>
              <a:cs typeface="+mn-cs"/>
            </a:endParaRPr>
          </a:p>
        </p:txBody>
      </p:sp>
      <p:pic>
        <p:nvPicPr>
          <p:cNvPr id="84" name="Obrázok 13">
            <a:extLst>
              <a:ext uri="{FF2B5EF4-FFF2-40B4-BE49-F238E27FC236}">
                <a16:creationId xmlns:a16="http://schemas.microsoft.com/office/drawing/2014/main" id="{1D29B268-1583-9D08-B729-AFE4703E91AC}"/>
              </a:ext>
            </a:extLst>
          </p:cNvPr>
          <p:cNvPicPr>
            <a:picLocks noChangeAspect="1"/>
          </p:cNvPicPr>
          <p:nvPr/>
        </p:nvPicPr>
        <p:blipFill>
          <a:blip r:embed="rId9"/>
          <a:stretch>
            <a:fillRect/>
          </a:stretch>
        </p:blipFill>
        <p:spPr>
          <a:xfrm>
            <a:off x="5598916" y="21257440"/>
            <a:ext cx="476250" cy="476250"/>
          </a:xfrm>
          <a:prstGeom prst="rect">
            <a:avLst/>
          </a:prstGeom>
        </p:spPr>
      </p:pic>
      <p:pic>
        <p:nvPicPr>
          <p:cNvPr id="85" name="Obrázok 15">
            <a:extLst>
              <a:ext uri="{FF2B5EF4-FFF2-40B4-BE49-F238E27FC236}">
                <a16:creationId xmlns:a16="http://schemas.microsoft.com/office/drawing/2014/main" id="{6A29A1FA-E22E-4B43-2C34-1A40C8E650B1}"/>
              </a:ext>
            </a:extLst>
          </p:cNvPr>
          <p:cNvPicPr>
            <a:picLocks noChangeAspect="1"/>
          </p:cNvPicPr>
          <p:nvPr/>
        </p:nvPicPr>
        <p:blipFill>
          <a:blip r:embed="rId10"/>
          <a:stretch>
            <a:fillRect/>
          </a:stretch>
        </p:blipFill>
        <p:spPr>
          <a:xfrm>
            <a:off x="5598916" y="22267579"/>
            <a:ext cx="476250" cy="476250"/>
          </a:xfrm>
          <a:prstGeom prst="rect">
            <a:avLst/>
          </a:prstGeom>
        </p:spPr>
      </p:pic>
      <p:sp>
        <p:nvSpPr>
          <p:cNvPr id="86" name="BlokTextu 16">
            <a:extLst>
              <a:ext uri="{FF2B5EF4-FFF2-40B4-BE49-F238E27FC236}">
                <a16:creationId xmlns:a16="http://schemas.microsoft.com/office/drawing/2014/main" id="{2E0CEE05-AF4B-84F4-6EB0-AC7A3A39A2AA}"/>
              </a:ext>
            </a:extLst>
          </p:cNvPr>
          <p:cNvSpPr txBox="1"/>
          <p:nvPr/>
        </p:nvSpPr>
        <p:spPr>
          <a:xfrm>
            <a:off x="6095999" y="21363636"/>
            <a:ext cx="1771830"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egoe UI Variable Display" pitchFamily="2" charset="0"/>
                <a:ea typeface="+mn-ea"/>
                <a:cs typeface="+mn-cs"/>
              </a:rPr>
              <a:t>English</a:t>
            </a:r>
            <a:endParaRPr kumimoji="0" lang="sk-SK" sz="1400" b="0" i="0" u="none" strike="noStrike" kern="1200" cap="none" spc="0" normalizeH="0" baseline="0" noProof="0" dirty="0">
              <a:ln>
                <a:noFill/>
              </a:ln>
              <a:solidFill>
                <a:prstClr val="black"/>
              </a:solidFill>
              <a:effectLst/>
              <a:uLnTx/>
              <a:uFillTx/>
              <a:latin typeface="Segoe UI Variable Display" pitchFamily="2" charset="0"/>
              <a:ea typeface="+mn-ea"/>
              <a:cs typeface="+mn-cs"/>
            </a:endParaRPr>
          </a:p>
        </p:txBody>
      </p:sp>
      <p:sp>
        <p:nvSpPr>
          <p:cNvPr id="87" name="BlokTextu 18">
            <a:extLst>
              <a:ext uri="{FF2B5EF4-FFF2-40B4-BE49-F238E27FC236}">
                <a16:creationId xmlns:a16="http://schemas.microsoft.com/office/drawing/2014/main" id="{2AF0C7D6-5D06-EACE-D3E9-F6C1B3E86FFB}"/>
              </a:ext>
            </a:extLst>
          </p:cNvPr>
          <p:cNvSpPr txBox="1"/>
          <p:nvPr/>
        </p:nvSpPr>
        <p:spPr>
          <a:xfrm>
            <a:off x="6095999" y="22369999"/>
            <a:ext cx="1771830"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sk-SK" sz="1400" b="0" i="0" u="none" strike="noStrike" kern="1200" cap="none" spc="0" normalizeH="0" baseline="0" noProof="0" dirty="0">
                <a:ln>
                  <a:noFill/>
                </a:ln>
                <a:solidFill>
                  <a:prstClr val="black"/>
                </a:solidFill>
                <a:effectLst/>
                <a:uLnTx/>
                <a:uFillTx/>
                <a:latin typeface="Segoe UI Variable Display" pitchFamily="2" charset="0"/>
                <a:ea typeface="+mn-ea"/>
                <a:cs typeface="+mn-cs"/>
              </a:rPr>
              <a:t>Slovenia</a:t>
            </a:r>
          </a:p>
        </p:txBody>
      </p:sp>
      <p:pic>
        <p:nvPicPr>
          <p:cNvPr id="88" name="Obrázok 20">
            <a:extLst>
              <a:ext uri="{FF2B5EF4-FFF2-40B4-BE49-F238E27FC236}">
                <a16:creationId xmlns:a16="http://schemas.microsoft.com/office/drawing/2014/main" id="{A07D33C2-CEBF-D7A8-3320-104940228AE5}"/>
              </a:ext>
            </a:extLst>
          </p:cNvPr>
          <p:cNvPicPr>
            <a:picLocks noChangeAspect="1"/>
          </p:cNvPicPr>
          <p:nvPr/>
        </p:nvPicPr>
        <p:blipFill>
          <a:blip r:embed="rId11"/>
          <a:stretch>
            <a:fillRect/>
          </a:stretch>
        </p:blipFill>
        <p:spPr>
          <a:xfrm>
            <a:off x="11118455" y="23403330"/>
            <a:ext cx="455414" cy="455414"/>
          </a:xfrm>
          <a:prstGeom prst="rect">
            <a:avLst/>
          </a:prstGeom>
        </p:spPr>
      </p:pic>
      <p:pic>
        <p:nvPicPr>
          <p:cNvPr id="89" name="Obrázok 20">
            <a:extLst>
              <a:ext uri="{FF2B5EF4-FFF2-40B4-BE49-F238E27FC236}">
                <a16:creationId xmlns:a16="http://schemas.microsoft.com/office/drawing/2014/main" id="{D56C0C8A-FF02-63B7-2008-BD5175E76EC4}"/>
              </a:ext>
            </a:extLst>
          </p:cNvPr>
          <p:cNvPicPr>
            <a:picLocks noChangeAspect="1"/>
          </p:cNvPicPr>
          <p:nvPr/>
        </p:nvPicPr>
        <p:blipFill>
          <a:blip r:embed="rId11"/>
          <a:stretch>
            <a:fillRect/>
          </a:stretch>
        </p:blipFill>
        <p:spPr>
          <a:xfrm>
            <a:off x="11118456" y="5326355"/>
            <a:ext cx="455414" cy="455414"/>
          </a:xfrm>
          <a:prstGeom prst="rect">
            <a:avLst/>
          </a:prstGeom>
        </p:spPr>
      </p:pic>
      <p:pic>
        <p:nvPicPr>
          <p:cNvPr id="90" name="Obrázok 10">
            <a:extLst>
              <a:ext uri="{FF2B5EF4-FFF2-40B4-BE49-F238E27FC236}">
                <a16:creationId xmlns:a16="http://schemas.microsoft.com/office/drawing/2014/main" id="{AA4CAEB8-5C47-2A57-956C-CE6954842847}"/>
              </a:ext>
            </a:extLst>
          </p:cNvPr>
          <p:cNvPicPr>
            <a:picLocks noChangeAspect="1"/>
          </p:cNvPicPr>
          <p:nvPr/>
        </p:nvPicPr>
        <p:blipFill>
          <a:blip r:embed="rId12"/>
          <a:stretch>
            <a:fillRect/>
          </a:stretch>
        </p:blipFill>
        <p:spPr>
          <a:xfrm>
            <a:off x="829145" y="5437715"/>
            <a:ext cx="455414" cy="455414"/>
          </a:xfrm>
          <a:prstGeom prst="rect">
            <a:avLst/>
          </a:prstGeom>
        </p:spPr>
      </p:pic>
      <p:sp>
        <p:nvSpPr>
          <p:cNvPr id="10" name="BlokTextu 1">
            <a:extLst>
              <a:ext uri="{FF2B5EF4-FFF2-40B4-BE49-F238E27FC236}">
                <a16:creationId xmlns:a16="http://schemas.microsoft.com/office/drawing/2014/main" id="{9B8F3A7F-DFDF-EAFA-A133-197CBB5B7A0C}"/>
              </a:ext>
            </a:extLst>
          </p:cNvPr>
          <p:cNvSpPr txBox="1"/>
          <p:nvPr/>
        </p:nvSpPr>
        <p:spPr>
          <a:xfrm>
            <a:off x="4813540" y="1431986"/>
            <a:ext cx="4986068" cy="461665"/>
          </a:xfrm>
          <a:prstGeom prst="rect">
            <a:avLst/>
          </a:prstGeom>
          <a:noFill/>
        </p:spPr>
        <p:txBody>
          <a:bodyPr wrap="square" rtlCol="0">
            <a:spAutoFit/>
          </a:bodyPr>
          <a:lstStyle/>
          <a:p>
            <a:r>
              <a:rPr lang="sk-SK" sz="2400" dirty="0">
                <a:latin typeface="Segoe UI Variable Display" pitchFamily="2" charset="0"/>
              </a:rPr>
              <a:t>Customize your experience</a:t>
            </a:r>
          </a:p>
        </p:txBody>
      </p:sp>
      <p:sp>
        <p:nvSpPr>
          <p:cNvPr id="11" name="Obdĺžnik: zaoblené rohy 2">
            <a:extLst>
              <a:ext uri="{FF2B5EF4-FFF2-40B4-BE49-F238E27FC236}">
                <a16:creationId xmlns:a16="http://schemas.microsoft.com/office/drawing/2014/main" id="{9876E88D-C910-595D-CD84-6906906B203D}"/>
              </a:ext>
            </a:extLst>
          </p:cNvPr>
          <p:cNvSpPr/>
          <p:nvPr/>
        </p:nvSpPr>
        <p:spPr>
          <a:xfrm>
            <a:off x="4977442" y="2294626"/>
            <a:ext cx="2044460" cy="897148"/>
          </a:xfrm>
          <a:prstGeom prst="roundRect">
            <a:avLst/>
          </a:prstGeom>
          <a:solidFill>
            <a:schemeClr val="bg1">
              <a:alpha val="72000"/>
            </a:schemeClr>
          </a:solid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k-SK"/>
          </a:p>
        </p:txBody>
      </p:sp>
      <p:pic>
        <p:nvPicPr>
          <p:cNvPr id="12" name="Obrázok 4">
            <a:extLst>
              <a:ext uri="{FF2B5EF4-FFF2-40B4-BE49-F238E27FC236}">
                <a16:creationId xmlns:a16="http://schemas.microsoft.com/office/drawing/2014/main" id="{A448F7C5-5160-DD94-9151-531C138D53D8}"/>
              </a:ext>
            </a:extLst>
          </p:cNvPr>
          <p:cNvPicPr>
            <a:picLocks noChangeAspect="1"/>
          </p:cNvPicPr>
          <p:nvPr/>
        </p:nvPicPr>
        <p:blipFill>
          <a:blip r:embed="rId13"/>
          <a:stretch>
            <a:fillRect/>
          </a:stretch>
        </p:blipFill>
        <p:spPr>
          <a:xfrm>
            <a:off x="5095335" y="2443961"/>
            <a:ext cx="368250" cy="368250"/>
          </a:xfrm>
          <a:prstGeom prst="rect">
            <a:avLst/>
          </a:prstGeom>
        </p:spPr>
      </p:pic>
      <p:sp>
        <p:nvSpPr>
          <p:cNvPr id="13" name="BlokTextu 5">
            <a:extLst>
              <a:ext uri="{FF2B5EF4-FFF2-40B4-BE49-F238E27FC236}">
                <a16:creationId xmlns:a16="http://schemas.microsoft.com/office/drawing/2014/main" id="{95CA959F-88A8-EA10-129F-08493591F879}"/>
              </a:ext>
            </a:extLst>
          </p:cNvPr>
          <p:cNvSpPr txBox="1"/>
          <p:nvPr/>
        </p:nvSpPr>
        <p:spPr>
          <a:xfrm>
            <a:off x="5463585" y="2492080"/>
            <a:ext cx="1492370" cy="276999"/>
          </a:xfrm>
          <a:prstGeom prst="rect">
            <a:avLst/>
          </a:prstGeom>
          <a:noFill/>
        </p:spPr>
        <p:txBody>
          <a:bodyPr wrap="square" rtlCol="0">
            <a:spAutoFit/>
          </a:bodyPr>
          <a:lstStyle/>
          <a:p>
            <a:r>
              <a:rPr lang="sk-SK" sz="1200" dirty="0">
                <a:latin typeface="Segoe UI Variable Display" pitchFamily="2" charset="0"/>
              </a:rPr>
              <a:t>Entertainment</a:t>
            </a:r>
          </a:p>
        </p:txBody>
      </p:sp>
      <p:sp>
        <p:nvSpPr>
          <p:cNvPr id="14" name="Obdĺžnik: zaoblené rohy 7">
            <a:extLst>
              <a:ext uri="{FF2B5EF4-FFF2-40B4-BE49-F238E27FC236}">
                <a16:creationId xmlns:a16="http://schemas.microsoft.com/office/drawing/2014/main" id="{72396C5D-6CC3-A079-EF7A-0F4FAFC8B75C}"/>
              </a:ext>
            </a:extLst>
          </p:cNvPr>
          <p:cNvSpPr/>
          <p:nvPr/>
        </p:nvSpPr>
        <p:spPr>
          <a:xfrm>
            <a:off x="6655073" y="2812211"/>
            <a:ext cx="252000" cy="252000"/>
          </a:xfrm>
          <a:prstGeom prst="roundRect">
            <a:avLst>
              <a:gd name="adj" fmla="val 30360"/>
            </a:avLst>
          </a:prstGeom>
          <a:solidFill>
            <a:schemeClr val="bg1">
              <a:alpha val="75000"/>
            </a:schemeClr>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k-SK"/>
          </a:p>
        </p:txBody>
      </p:sp>
      <p:sp>
        <p:nvSpPr>
          <p:cNvPr id="15" name="Obdĺžnik: zaoblené rohy 8">
            <a:extLst>
              <a:ext uri="{FF2B5EF4-FFF2-40B4-BE49-F238E27FC236}">
                <a16:creationId xmlns:a16="http://schemas.microsoft.com/office/drawing/2014/main" id="{4F33DBA3-392B-A890-ED2A-F4FC257A3371}"/>
              </a:ext>
            </a:extLst>
          </p:cNvPr>
          <p:cNvSpPr/>
          <p:nvPr/>
        </p:nvSpPr>
        <p:spPr>
          <a:xfrm>
            <a:off x="7191160" y="2294626"/>
            <a:ext cx="2044460" cy="897148"/>
          </a:xfrm>
          <a:prstGeom prst="roundRect">
            <a:avLst/>
          </a:prstGeom>
          <a:solidFill>
            <a:schemeClr val="bg1">
              <a:alpha val="72000"/>
            </a:schemeClr>
          </a:solid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k-SK"/>
          </a:p>
        </p:txBody>
      </p:sp>
      <p:sp>
        <p:nvSpPr>
          <p:cNvPr id="16" name="BlokTextu 11">
            <a:extLst>
              <a:ext uri="{FF2B5EF4-FFF2-40B4-BE49-F238E27FC236}">
                <a16:creationId xmlns:a16="http://schemas.microsoft.com/office/drawing/2014/main" id="{FE0BE182-BBF3-9016-15C3-3827BD14DBA0}"/>
              </a:ext>
            </a:extLst>
          </p:cNvPr>
          <p:cNvSpPr txBox="1"/>
          <p:nvPr/>
        </p:nvSpPr>
        <p:spPr>
          <a:xfrm>
            <a:off x="7677303" y="2492080"/>
            <a:ext cx="1492370" cy="276999"/>
          </a:xfrm>
          <a:prstGeom prst="rect">
            <a:avLst/>
          </a:prstGeom>
          <a:noFill/>
        </p:spPr>
        <p:txBody>
          <a:bodyPr wrap="square" rtlCol="0">
            <a:spAutoFit/>
          </a:bodyPr>
          <a:lstStyle/>
          <a:p>
            <a:r>
              <a:rPr lang="sk-SK" sz="1200" dirty="0">
                <a:latin typeface="Segoe UI Variable Display" pitchFamily="2" charset="0"/>
              </a:rPr>
              <a:t>Gaming</a:t>
            </a:r>
          </a:p>
        </p:txBody>
      </p:sp>
      <p:sp>
        <p:nvSpPr>
          <p:cNvPr id="17" name="Obdĺžnik: zaoblené rohy 12">
            <a:extLst>
              <a:ext uri="{FF2B5EF4-FFF2-40B4-BE49-F238E27FC236}">
                <a16:creationId xmlns:a16="http://schemas.microsoft.com/office/drawing/2014/main" id="{EB0A2232-0C7D-C864-1BBC-176E6BEF0E09}"/>
              </a:ext>
            </a:extLst>
          </p:cNvPr>
          <p:cNvSpPr/>
          <p:nvPr/>
        </p:nvSpPr>
        <p:spPr>
          <a:xfrm>
            <a:off x="8868791" y="2812211"/>
            <a:ext cx="252000" cy="252000"/>
          </a:xfrm>
          <a:prstGeom prst="roundRect">
            <a:avLst>
              <a:gd name="adj" fmla="val 30360"/>
            </a:avLst>
          </a:prstGeom>
          <a:solidFill>
            <a:schemeClr val="bg1">
              <a:alpha val="75000"/>
            </a:schemeClr>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k-SK"/>
          </a:p>
        </p:txBody>
      </p:sp>
      <p:pic>
        <p:nvPicPr>
          <p:cNvPr id="18" name="Obrázok 15">
            <a:extLst>
              <a:ext uri="{FF2B5EF4-FFF2-40B4-BE49-F238E27FC236}">
                <a16:creationId xmlns:a16="http://schemas.microsoft.com/office/drawing/2014/main" id="{A10EEF63-1C8B-DE7D-DC46-06D1D8085492}"/>
              </a:ext>
            </a:extLst>
          </p:cNvPr>
          <p:cNvPicPr>
            <a:picLocks noChangeAspect="1"/>
          </p:cNvPicPr>
          <p:nvPr/>
        </p:nvPicPr>
        <p:blipFill>
          <a:blip r:embed="rId14"/>
          <a:stretch>
            <a:fillRect/>
          </a:stretch>
        </p:blipFill>
        <p:spPr>
          <a:xfrm>
            <a:off x="7315304" y="2443961"/>
            <a:ext cx="368250" cy="368250"/>
          </a:xfrm>
          <a:prstGeom prst="rect">
            <a:avLst/>
          </a:prstGeom>
        </p:spPr>
      </p:pic>
      <p:sp>
        <p:nvSpPr>
          <p:cNvPr id="19" name="Obdĺžnik: zaoblené rohy 16">
            <a:extLst>
              <a:ext uri="{FF2B5EF4-FFF2-40B4-BE49-F238E27FC236}">
                <a16:creationId xmlns:a16="http://schemas.microsoft.com/office/drawing/2014/main" id="{FFF3BB05-8313-01DD-70AE-47B1F45B62B7}"/>
              </a:ext>
            </a:extLst>
          </p:cNvPr>
          <p:cNvSpPr/>
          <p:nvPr/>
        </p:nvSpPr>
        <p:spPr>
          <a:xfrm>
            <a:off x="4977442" y="3391098"/>
            <a:ext cx="2044460" cy="897148"/>
          </a:xfrm>
          <a:prstGeom prst="roundRect">
            <a:avLst/>
          </a:prstGeom>
          <a:solidFill>
            <a:schemeClr val="bg1">
              <a:alpha val="72000"/>
            </a:schemeClr>
          </a:solid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k-SK"/>
          </a:p>
        </p:txBody>
      </p:sp>
      <p:sp>
        <p:nvSpPr>
          <p:cNvPr id="20" name="BlokTextu 17">
            <a:extLst>
              <a:ext uri="{FF2B5EF4-FFF2-40B4-BE49-F238E27FC236}">
                <a16:creationId xmlns:a16="http://schemas.microsoft.com/office/drawing/2014/main" id="{E6670005-1946-2351-C5B2-A3B881522346}"/>
              </a:ext>
            </a:extLst>
          </p:cNvPr>
          <p:cNvSpPr txBox="1"/>
          <p:nvPr/>
        </p:nvSpPr>
        <p:spPr>
          <a:xfrm>
            <a:off x="5463585" y="3588552"/>
            <a:ext cx="1492370" cy="276999"/>
          </a:xfrm>
          <a:prstGeom prst="rect">
            <a:avLst/>
          </a:prstGeom>
          <a:noFill/>
        </p:spPr>
        <p:txBody>
          <a:bodyPr wrap="square" rtlCol="0">
            <a:spAutoFit/>
          </a:bodyPr>
          <a:lstStyle/>
          <a:p>
            <a:r>
              <a:rPr lang="sk-SK" sz="1200" dirty="0">
                <a:latin typeface="Segoe UI Variable Display" pitchFamily="2" charset="0"/>
              </a:rPr>
              <a:t>School</a:t>
            </a:r>
          </a:p>
        </p:txBody>
      </p:sp>
      <p:sp>
        <p:nvSpPr>
          <p:cNvPr id="21" name="Obdĺžnik: zaoblené rohy 18">
            <a:extLst>
              <a:ext uri="{FF2B5EF4-FFF2-40B4-BE49-F238E27FC236}">
                <a16:creationId xmlns:a16="http://schemas.microsoft.com/office/drawing/2014/main" id="{8B0B91E0-4F83-C775-23CA-8F29C30F0DA5}"/>
              </a:ext>
            </a:extLst>
          </p:cNvPr>
          <p:cNvSpPr/>
          <p:nvPr/>
        </p:nvSpPr>
        <p:spPr>
          <a:xfrm>
            <a:off x="6655073" y="3908683"/>
            <a:ext cx="252000" cy="252000"/>
          </a:xfrm>
          <a:prstGeom prst="roundRect">
            <a:avLst>
              <a:gd name="adj" fmla="val 30360"/>
            </a:avLst>
          </a:prstGeom>
          <a:solidFill>
            <a:schemeClr val="bg1">
              <a:alpha val="75000"/>
            </a:schemeClr>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k-SK"/>
          </a:p>
        </p:txBody>
      </p:sp>
      <p:pic>
        <p:nvPicPr>
          <p:cNvPr id="22" name="Obrázok 22">
            <a:extLst>
              <a:ext uri="{FF2B5EF4-FFF2-40B4-BE49-F238E27FC236}">
                <a16:creationId xmlns:a16="http://schemas.microsoft.com/office/drawing/2014/main" id="{DFAD0890-77F6-AD2C-B8C8-946EDE197665}"/>
              </a:ext>
            </a:extLst>
          </p:cNvPr>
          <p:cNvPicPr>
            <a:picLocks noChangeAspect="1"/>
          </p:cNvPicPr>
          <p:nvPr/>
        </p:nvPicPr>
        <p:blipFill>
          <a:blip r:embed="rId15"/>
          <a:stretch>
            <a:fillRect/>
          </a:stretch>
        </p:blipFill>
        <p:spPr>
          <a:xfrm>
            <a:off x="5091285" y="3540433"/>
            <a:ext cx="368250" cy="368250"/>
          </a:xfrm>
          <a:prstGeom prst="rect">
            <a:avLst/>
          </a:prstGeom>
        </p:spPr>
      </p:pic>
      <p:sp>
        <p:nvSpPr>
          <p:cNvPr id="23" name="Obdĺžnik: zaoblené rohy 23">
            <a:extLst>
              <a:ext uri="{FF2B5EF4-FFF2-40B4-BE49-F238E27FC236}">
                <a16:creationId xmlns:a16="http://schemas.microsoft.com/office/drawing/2014/main" id="{04A17F92-7EFF-7EBD-946B-9880A370D728}"/>
              </a:ext>
            </a:extLst>
          </p:cNvPr>
          <p:cNvSpPr/>
          <p:nvPr/>
        </p:nvSpPr>
        <p:spPr>
          <a:xfrm>
            <a:off x="7191160" y="3389228"/>
            <a:ext cx="2044460" cy="897148"/>
          </a:xfrm>
          <a:prstGeom prst="roundRect">
            <a:avLst/>
          </a:prstGeom>
          <a:solidFill>
            <a:schemeClr val="bg1">
              <a:alpha val="72000"/>
            </a:schemeClr>
          </a:solid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k-SK"/>
          </a:p>
        </p:txBody>
      </p:sp>
      <p:sp>
        <p:nvSpPr>
          <p:cNvPr id="24" name="BlokTextu 24">
            <a:extLst>
              <a:ext uri="{FF2B5EF4-FFF2-40B4-BE49-F238E27FC236}">
                <a16:creationId xmlns:a16="http://schemas.microsoft.com/office/drawing/2014/main" id="{ACC5A74E-401B-479C-057C-6FF8909845BD}"/>
              </a:ext>
            </a:extLst>
          </p:cNvPr>
          <p:cNvSpPr txBox="1"/>
          <p:nvPr/>
        </p:nvSpPr>
        <p:spPr>
          <a:xfrm>
            <a:off x="7677303" y="3586682"/>
            <a:ext cx="1492370" cy="276999"/>
          </a:xfrm>
          <a:prstGeom prst="rect">
            <a:avLst/>
          </a:prstGeom>
          <a:noFill/>
        </p:spPr>
        <p:txBody>
          <a:bodyPr wrap="square" rtlCol="0">
            <a:spAutoFit/>
          </a:bodyPr>
          <a:lstStyle/>
          <a:p>
            <a:r>
              <a:rPr lang="sk-SK" sz="1200" dirty="0">
                <a:latin typeface="Segoe UI Variable Display" pitchFamily="2" charset="0"/>
              </a:rPr>
              <a:t>Creativity</a:t>
            </a:r>
          </a:p>
        </p:txBody>
      </p:sp>
      <p:sp>
        <p:nvSpPr>
          <p:cNvPr id="25" name="Obdĺžnik: zaoblené rohy 25">
            <a:extLst>
              <a:ext uri="{FF2B5EF4-FFF2-40B4-BE49-F238E27FC236}">
                <a16:creationId xmlns:a16="http://schemas.microsoft.com/office/drawing/2014/main" id="{27D70DC8-0AC0-17E3-461C-4AAE0975E4B1}"/>
              </a:ext>
            </a:extLst>
          </p:cNvPr>
          <p:cNvSpPr/>
          <p:nvPr/>
        </p:nvSpPr>
        <p:spPr>
          <a:xfrm>
            <a:off x="8868791" y="3906813"/>
            <a:ext cx="252000" cy="252000"/>
          </a:xfrm>
          <a:prstGeom prst="roundRect">
            <a:avLst>
              <a:gd name="adj" fmla="val 30360"/>
            </a:avLst>
          </a:prstGeom>
          <a:solidFill>
            <a:schemeClr val="bg1">
              <a:alpha val="75000"/>
            </a:schemeClr>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k-SK"/>
          </a:p>
        </p:txBody>
      </p:sp>
      <p:pic>
        <p:nvPicPr>
          <p:cNvPr id="26" name="Obrázok 28">
            <a:extLst>
              <a:ext uri="{FF2B5EF4-FFF2-40B4-BE49-F238E27FC236}">
                <a16:creationId xmlns:a16="http://schemas.microsoft.com/office/drawing/2014/main" id="{409B1C72-3632-E6A1-F213-F0C4B68234D2}"/>
              </a:ext>
            </a:extLst>
          </p:cNvPr>
          <p:cNvPicPr>
            <a:picLocks noChangeAspect="1"/>
          </p:cNvPicPr>
          <p:nvPr/>
        </p:nvPicPr>
        <p:blipFill>
          <a:blip r:embed="rId16"/>
          <a:stretch>
            <a:fillRect/>
          </a:stretch>
        </p:blipFill>
        <p:spPr>
          <a:xfrm>
            <a:off x="7305003" y="3541823"/>
            <a:ext cx="368250" cy="368250"/>
          </a:xfrm>
          <a:prstGeom prst="rect">
            <a:avLst/>
          </a:prstGeom>
        </p:spPr>
      </p:pic>
      <p:sp>
        <p:nvSpPr>
          <p:cNvPr id="27" name="Obdĺžnik: zaoblené rohy 29">
            <a:extLst>
              <a:ext uri="{FF2B5EF4-FFF2-40B4-BE49-F238E27FC236}">
                <a16:creationId xmlns:a16="http://schemas.microsoft.com/office/drawing/2014/main" id="{E9B8774D-1F9A-ADC4-2D94-60829094A39E}"/>
              </a:ext>
            </a:extLst>
          </p:cNvPr>
          <p:cNvSpPr/>
          <p:nvPr/>
        </p:nvSpPr>
        <p:spPr>
          <a:xfrm>
            <a:off x="4977442" y="4485700"/>
            <a:ext cx="2044460" cy="897148"/>
          </a:xfrm>
          <a:prstGeom prst="roundRect">
            <a:avLst/>
          </a:prstGeom>
          <a:solidFill>
            <a:schemeClr val="bg1">
              <a:alpha val="72000"/>
            </a:schemeClr>
          </a:solid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k-SK"/>
          </a:p>
        </p:txBody>
      </p:sp>
      <p:sp>
        <p:nvSpPr>
          <p:cNvPr id="28" name="BlokTextu 30">
            <a:extLst>
              <a:ext uri="{FF2B5EF4-FFF2-40B4-BE49-F238E27FC236}">
                <a16:creationId xmlns:a16="http://schemas.microsoft.com/office/drawing/2014/main" id="{7A23631D-CCDE-F192-BFD1-37D8A1262789}"/>
              </a:ext>
            </a:extLst>
          </p:cNvPr>
          <p:cNvSpPr txBox="1"/>
          <p:nvPr/>
        </p:nvSpPr>
        <p:spPr>
          <a:xfrm>
            <a:off x="5463585" y="4683154"/>
            <a:ext cx="1492370" cy="276999"/>
          </a:xfrm>
          <a:prstGeom prst="rect">
            <a:avLst/>
          </a:prstGeom>
          <a:noFill/>
        </p:spPr>
        <p:txBody>
          <a:bodyPr wrap="square" rtlCol="0">
            <a:spAutoFit/>
          </a:bodyPr>
          <a:lstStyle/>
          <a:p>
            <a:r>
              <a:rPr lang="sk-SK" sz="1200" dirty="0">
                <a:latin typeface="Segoe UI Variable Display" pitchFamily="2" charset="0"/>
              </a:rPr>
              <a:t>Family</a:t>
            </a:r>
          </a:p>
        </p:txBody>
      </p:sp>
      <p:sp>
        <p:nvSpPr>
          <p:cNvPr id="29" name="Obdĺžnik: zaoblené rohy 31">
            <a:extLst>
              <a:ext uri="{FF2B5EF4-FFF2-40B4-BE49-F238E27FC236}">
                <a16:creationId xmlns:a16="http://schemas.microsoft.com/office/drawing/2014/main" id="{D3D48470-7A70-1F0A-EB45-04582FE3EED9}"/>
              </a:ext>
            </a:extLst>
          </p:cNvPr>
          <p:cNvSpPr/>
          <p:nvPr/>
        </p:nvSpPr>
        <p:spPr>
          <a:xfrm>
            <a:off x="6655073" y="5003285"/>
            <a:ext cx="252000" cy="252000"/>
          </a:xfrm>
          <a:prstGeom prst="roundRect">
            <a:avLst>
              <a:gd name="adj" fmla="val 30360"/>
            </a:avLst>
          </a:prstGeom>
          <a:solidFill>
            <a:schemeClr val="bg1">
              <a:alpha val="75000"/>
            </a:schemeClr>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k-SK"/>
          </a:p>
        </p:txBody>
      </p:sp>
      <p:pic>
        <p:nvPicPr>
          <p:cNvPr id="30" name="Obrázok 34">
            <a:extLst>
              <a:ext uri="{FF2B5EF4-FFF2-40B4-BE49-F238E27FC236}">
                <a16:creationId xmlns:a16="http://schemas.microsoft.com/office/drawing/2014/main" id="{B4CC5F0F-498C-FC4B-E21F-318DAF956E70}"/>
              </a:ext>
            </a:extLst>
          </p:cNvPr>
          <p:cNvPicPr>
            <a:picLocks noChangeAspect="1"/>
          </p:cNvPicPr>
          <p:nvPr/>
        </p:nvPicPr>
        <p:blipFill>
          <a:blip r:embed="rId17"/>
          <a:stretch>
            <a:fillRect/>
          </a:stretch>
        </p:blipFill>
        <p:spPr>
          <a:xfrm>
            <a:off x="5087235" y="4635034"/>
            <a:ext cx="368251" cy="368251"/>
          </a:xfrm>
          <a:prstGeom prst="rect">
            <a:avLst/>
          </a:prstGeom>
        </p:spPr>
      </p:pic>
      <p:sp>
        <p:nvSpPr>
          <p:cNvPr id="31" name="Obdĺžnik: zaoblené rohy 35">
            <a:extLst>
              <a:ext uri="{FF2B5EF4-FFF2-40B4-BE49-F238E27FC236}">
                <a16:creationId xmlns:a16="http://schemas.microsoft.com/office/drawing/2014/main" id="{E5AB34AE-08F9-755F-252F-6B692AB85C4C}"/>
              </a:ext>
            </a:extLst>
          </p:cNvPr>
          <p:cNvSpPr/>
          <p:nvPr/>
        </p:nvSpPr>
        <p:spPr>
          <a:xfrm>
            <a:off x="7191160" y="4485700"/>
            <a:ext cx="2044460" cy="897148"/>
          </a:xfrm>
          <a:prstGeom prst="roundRect">
            <a:avLst/>
          </a:prstGeom>
          <a:solidFill>
            <a:schemeClr val="bg1">
              <a:alpha val="72000"/>
            </a:schemeClr>
          </a:solid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k-SK"/>
          </a:p>
        </p:txBody>
      </p:sp>
      <p:sp>
        <p:nvSpPr>
          <p:cNvPr id="32" name="BlokTextu 36">
            <a:extLst>
              <a:ext uri="{FF2B5EF4-FFF2-40B4-BE49-F238E27FC236}">
                <a16:creationId xmlns:a16="http://schemas.microsoft.com/office/drawing/2014/main" id="{90DAF923-D4D9-E894-3E46-EE46210755B6}"/>
              </a:ext>
            </a:extLst>
          </p:cNvPr>
          <p:cNvSpPr txBox="1"/>
          <p:nvPr/>
        </p:nvSpPr>
        <p:spPr>
          <a:xfrm>
            <a:off x="7677303" y="4683154"/>
            <a:ext cx="1492370" cy="276999"/>
          </a:xfrm>
          <a:prstGeom prst="rect">
            <a:avLst/>
          </a:prstGeom>
          <a:noFill/>
        </p:spPr>
        <p:txBody>
          <a:bodyPr wrap="square" rtlCol="0">
            <a:spAutoFit/>
          </a:bodyPr>
          <a:lstStyle/>
          <a:p>
            <a:r>
              <a:rPr lang="sk-SK" sz="1200" dirty="0">
                <a:latin typeface="Segoe UI Variable Display" pitchFamily="2" charset="0"/>
              </a:rPr>
              <a:t>Business</a:t>
            </a:r>
          </a:p>
        </p:txBody>
      </p:sp>
      <p:sp>
        <p:nvSpPr>
          <p:cNvPr id="33" name="Obdĺžnik: zaoblené rohy 37">
            <a:extLst>
              <a:ext uri="{FF2B5EF4-FFF2-40B4-BE49-F238E27FC236}">
                <a16:creationId xmlns:a16="http://schemas.microsoft.com/office/drawing/2014/main" id="{4650610A-82B4-AE8B-6642-FD82820A981C}"/>
              </a:ext>
            </a:extLst>
          </p:cNvPr>
          <p:cNvSpPr/>
          <p:nvPr/>
        </p:nvSpPr>
        <p:spPr>
          <a:xfrm>
            <a:off x="8868791" y="5003285"/>
            <a:ext cx="252000" cy="252000"/>
          </a:xfrm>
          <a:prstGeom prst="roundRect">
            <a:avLst>
              <a:gd name="adj" fmla="val 30360"/>
            </a:avLst>
          </a:prstGeom>
          <a:solidFill>
            <a:schemeClr val="bg1">
              <a:alpha val="75000"/>
            </a:schemeClr>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k-SK"/>
          </a:p>
        </p:txBody>
      </p:sp>
      <p:pic>
        <p:nvPicPr>
          <p:cNvPr id="34" name="Obrázok 40">
            <a:extLst>
              <a:ext uri="{FF2B5EF4-FFF2-40B4-BE49-F238E27FC236}">
                <a16:creationId xmlns:a16="http://schemas.microsoft.com/office/drawing/2014/main" id="{D4DFB8C5-DC41-C797-AA2E-8444F4F4DB22}"/>
              </a:ext>
            </a:extLst>
          </p:cNvPr>
          <p:cNvPicPr>
            <a:picLocks noChangeAspect="1"/>
          </p:cNvPicPr>
          <p:nvPr/>
        </p:nvPicPr>
        <p:blipFill>
          <a:blip r:embed="rId18"/>
          <a:stretch>
            <a:fillRect/>
          </a:stretch>
        </p:blipFill>
        <p:spPr>
          <a:xfrm>
            <a:off x="7315304" y="4635035"/>
            <a:ext cx="368250" cy="368250"/>
          </a:xfrm>
          <a:prstGeom prst="rect">
            <a:avLst/>
          </a:prstGeom>
        </p:spPr>
      </p:pic>
      <p:pic>
        <p:nvPicPr>
          <p:cNvPr id="35" name="Obrázok 44">
            <a:extLst>
              <a:ext uri="{FF2B5EF4-FFF2-40B4-BE49-F238E27FC236}">
                <a16:creationId xmlns:a16="http://schemas.microsoft.com/office/drawing/2014/main" id="{020C14ED-14A2-61AE-6FC1-30E249FA1F5C}"/>
              </a:ext>
            </a:extLst>
          </p:cNvPr>
          <p:cNvPicPr>
            <a:picLocks noChangeAspect="1"/>
          </p:cNvPicPr>
          <p:nvPr/>
        </p:nvPicPr>
        <p:blipFill>
          <a:blip r:embed="rId19"/>
          <a:stretch>
            <a:fillRect/>
          </a:stretch>
        </p:blipFill>
        <p:spPr>
          <a:xfrm rot="20343740">
            <a:off x="2379059" y="3152569"/>
            <a:ext cx="681628" cy="681628"/>
          </a:xfrm>
          <a:prstGeom prst="rect">
            <a:avLst/>
          </a:prstGeom>
        </p:spPr>
      </p:pic>
      <p:pic>
        <p:nvPicPr>
          <p:cNvPr id="36" name="Obrázok 46">
            <a:extLst>
              <a:ext uri="{FF2B5EF4-FFF2-40B4-BE49-F238E27FC236}">
                <a16:creationId xmlns:a16="http://schemas.microsoft.com/office/drawing/2014/main" id="{79DCB01A-AEC1-6510-2D72-B0D00AEC9D9C}"/>
              </a:ext>
            </a:extLst>
          </p:cNvPr>
          <p:cNvPicPr>
            <a:picLocks noChangeAspect="1"/>
          </p:cNvPicPr>
          <p:nvPr/>
        </p:nvPicPr>
        <p:blipFill>
          <a:blip r:embed="rId20"/>
          <a:stretch>
            <a:fillRect/>
          </a:stretch>
        </p:blipFill>
        <p:spPr>
          <a:xfrm rot="903690">
            <a:off x="3461653" y="3139171"/>
            <a:ext cx="723501" cy="723501"/>
          </a:xfrm>
          <a:prstGeom prst="rect">
            <a:avLst/>
          </a:prstGeom>
        </p:spPr>
      </p:pic>
      <p:pic>
        <p:nvPicPr>
          <p:cNvPr id="37" name="Obrázok 42">
            <a:extLst>
              <a:ext uri="{FF2B5EF4-FFF2-40B4-BE49-F238E27FC236}">
                <a16:creationId xmlns:a16="http://schemas.microsoft.com/office/drawing/2014/main" id="{8333AC7E-76F0-A171-A407-AFDDA5F70C5B}"/>
              </a:ext>
            </a:extLst>
          </p:cNvPr>
          <p:cNvPicPr>
            <a:picLocks noChangeAspect="1"/>
          </p:cNvPicPr>
          <p:nvPr/>
        </p:nvPicPr>
        <p:blipFill>
          <a:blip r:embed="rId21"/>
          <a:stretch>
            <a:fillRect/>
          </a:stretch>
        </p:blipFill>
        <p:spPr>
          <a:xfrm>
            <a:off x="2622831" y="2833550"/>
            <a:ext cx="1190895" cy="1190895"/>
          </a:xfrm>
          <a:prstGeom prst="rect">
            <a:avLst/>
          </a:prstGeom>
        </p:spPr>
      </p:pic>
      <p:pic>
        <p:nvPicPr>
          <p:cNvPr id="38" name="Obrázok 12">
            <a:extLst>
              <a:ext uri="{FF2B5EF4-FFF2-40B4-BE49-F238E27FC236}">
                <a16:creationId xmlns:a16="http://schemas.microsoft.com/office/drawing/2014/main" id="{9B9361DE-23F4-EE77-F9F8-25CCD715DD34}"/>
              </a:ext>
            </a:extLst>
          </p:cNvPr>
          <p:cNvPicPr>
            <a:picLocks noChangeAspect="1"/>
          </p:cNvPicPr>
          <p:nvPr/>
        </p:nvPicPr>
        <p:blipFill>
          <a:blip r:embed="rId22"/>
          <a:stretch>
            <a:fillRect/>
          </a:stretch>
        </p:blipFill>
        <p:spPr>
          <a:xfrm>
            <a:off x="10606787" y="5325195"/>
            <a:ext cx="476250" cy="476250"/>
          </a:xfrm>
          <a:prstGeom prst="rect">
            <a:avLst/>
          </a:prstGeom>
        </p:spPr>
      </p:pic>
    </p:spTree>
    <p:extLst>
      <p:ext uri="{BB962C8B-B14F-4D97-AF65-F5344CB8AC3E}">
        <p14:creationId xmlns:p14="http://schemas.microsoft.com/office/powerpoint/2010/main" val="3182125770"/>
      </p:ext>
    </p:extLst>
  </p:cSld>
  <p:clrMapOvr>
    <a:masterClrMapping/>
  </p:clrMapOvr>
  <mc:AlternateContent xmlns:mc="http://schemas.openxmlformats.org/markup-compatibility/2006" xmlns:p159="http://schemas.microsoft.com/office/powerpoint/2015/09/main">
    <mc:Choice Requires="p159">
      <p:transition>
        <p159:morph option="byChar"/>
      </p:transition>
    </mc:Choice>
    <mc:Fallback xmlns="">
      <p:transition>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60000"/>
            <a:lum/>
          </a:blip>
          <a:srcRect/>
          <a:stretch>
            <a:fillRect t="-9000" b="-9000"/>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E990F4-7164-110E-7417-98B5E85EACD9}"/>
              </a:ext>
            </a:extLst>
          </p:cNvPr>
          <p:cNvPicPr>
            <a:picLocks noChangeAspect="1"/>
          </p:cNvPicPr>
          <p:nvPr/>
        </p:nvPicPr>
        <p:blipFill>
          <a:blip r:embed="rId3">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4016793" y="49564"/>
            <a:ext cx="1020636" cy="1023095"/>
          </a:xfrm>
          <a:prstGeom prst="rect">
            <a:avLst/>
          </a:prstGeom>
        </p:spPr>
      </p:pic>
      <p:sp>
        <p:nvSpPr>
          <p:cNvPr id="2" name="TextBox 1">
            <a:extLst>
              <a:ext uri="{FF2B5EF4-FFF2-40B4-BE49-F238E27FC236}">
                <a16:creationId xmlns:a16="http://schemas.microsoft.com/office/drawing/2014/main" id="{D41A48F6-1035-6F4A-9A3E-D9E4FD2D3945}"/>
              </a:ext>
            </a:extLst>
          </p:cNvPr>
          <p:cNvSpPr txBox="1"/>
          <p:nvPr/>
        </p:nvSpPr>
        <p:spPr>
          <a:xfrm>
            <a:off x="5037429" y="268723"/>
            <a:ext cx="3526279"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Segoe UI" panose="020B0502040204020203" pitchFamily="34" charset="0"/>
                <a:ea typeface="Segoe UI Historic" panose="020B0502040204020203" pitchFamily="34" charset="0"/>
                <a:cs typeface="Segoe UI" panose="020B0502040204020203" pitchFamily="34" charset="0"/>
              </a:rPr>
              <a:t>Windows 13 2024</a:t>
            </a:r>
            <a:endParaRPr kumimoji="0" lang="en-CA" sz="3200" b="0" i="0" u="none" strike="noStrike" kern="1200" cap="none" spc="0" normalizeH="0" baseline="0" noProof="0" dirty="0">
              <a:ln>
                <a:noFill/>
              </a:ln>
              <a:solidFill>
                <a:prstClr val="black"/>
              </a:solidFill>
              <a:effectLst/>
              <a:uLnTx/>
              <a:uFillTx/>
              <a:latin typeface="Segoe UI" panose="020B0502040204020203" pitchFamily="34" charset="0"/>
              <a:ea typeface="Segoe UI Historic" panose="020B0502040204020203" pitchFamily="34" charset="0"/>
              <a:cs typeface="Segoe UI" panose="020B0502040204020203" pitchFamily="34" charset="0"/>
            </a:endParaRPr>
          </a:p>
        </p:txBody>
      </p:sp>
      <p:pic>
        <p:nvPicPr>
          <p:cNvPr id="4" name="Google Shape;111;p18">
            <a:extLst>
              <a:ext uri="{FF2B5EF4-FFF2-40B4-BE49-F238E27FC236}">
                <a16:creationId xmlns:a16="http://schemas.microsoft.com/office/drawing/2014/main" id="{964DE606-48BC-10F9-58D8-CC839802971B}"/>
              </a:ext>
            </a:extLst>
          </p:cNvPr>
          <p:cNvPicPr preferRelativeResize="0"/>
          <p:nvPr/>
        </p:nvPicPr>
        <p:blipFill>
          <a:blip r:embed="rId4">
            <a:extLst>
              <a:ext uri="{BEBA8EAE-BF5A-486C-A8C5-ECC9F3942E4B}">
                <a14:imgProps xmlns:a14="http://schemas.microsoft.com/office/drawing/2010/main">
                  <a14:imgLayer r:embed="rId5">
                    <a14:imgEffect>
                      <a14:artisticBlur/>
                    </a14:imgEffect>
                  </a14:imgLayer>
                </a14:imgProps>
              </a:ext>
              <a:ext uri="{28A0092B-C50C-407E-A947-70E740481C1C}">
                <a14:useLocalDpi xmlns:a14="http://schemas.microsoft.com/office/drawing/2010/main" val="0"/>
              </a:ext>
            </a:extLst>
          </a:blip>
          <a:srcRect t="33709" b="33709"/>
          <a:stretch/>
        </p:blipFill>
        <p:spPr>
          <a:xfrm>
            <a:off x="705853" y="24426734"/>
            <a:ext cx="11053010" cy="4845880"/>
          </a:xfrm>
          <a:prstGeom prst="roundRect">
            <a:avLst>
              <a:gd name="adj" fmla="val 8458"/>
            </a:avLst>
          </a:prstGeom>
          <a:noFill/>
          <a:ln>
            <a:noFill/>
          </a:ln>
        </p:spPr>
      </p:pic>
      <p:pic>
        <p:nvPicPr>
          <p:cNvPr id="5" name="Google Shape;111;p18">
            <a:extLst>
              <a:ext uri="{FF2B5EF4-FFF2-40B4-BE49-F238E27FC236}">
                <a16:creationId xmlns:a16="http://schemas.microsoft.com/office/drawing/2014/main" id="{24A700D1-7524-7056-625E-8B50E959CEEA}"/>
              </a:ext>
            </a:extLst>
          </p:cNvPr>
          <p:cNvPicPr preferRelativeResize="0"/>
          <p:nvPr/>
        </p:nvPicPr>
        <p:blipFill>
          <a:blip r:embed="rId4">
            <a:extLst>
              <a:ext uri="{BEBA8EAE-BF5A-486C-A8C5-ECC9F3942E4B}">
                <a14:imgProps xmlns:a14="http://schemas.microsoft.com/office/drawing/2010/main">
                  <a14:imgLayer r:embed="rId5">
                    <a14:imgEffect>
                      <a14:artisticBlur/>
                    </a14:imgEffect>
                  </a14:imgLayer>
                </a14:imgProps>
              </a:ext>
              <a:ext uri="{28A0092B-C50C-407E-A947-70E740481C1C}">
                <a14:useLocalDpi xmlns:a14="http://schemas.microsoft.com/office/drawing/2010/main" val="0"/>
              </a:ext>
            </a:extLst>
          </a:blip>
          <a:srcRect t="33709" b="33709"/>
          <a:stretch/>
        </p:blipFill>
        <p:spPr>
          <a:xfrm>
            <a:off x="705853" y="1109555"/>
            <a:ext cx="11053010" cy="4845880"/>
          </a:xfrm>
          <a:prstGeom prst="roundRect">
            <a:avLst>
              <a:gd name="adj" fmla="val 8458"/>
            </a:avLst>
          </a:prstGeom>
          <a:noFill/>
          <a:ln>
            <a:noFill/>
          </a:ln>
        </p:spPr>
      </p:pic>
      <p:pic>
        <p:nvPicPr>
          <p:cNvPr id="6" name="Obrázok 4">
            <a:extLst>
              <a:ext uri="{FF2B5EF4-FFF2-40B4-BE49-F238E27FC236}">
                <a16:creationId xmlns:a16="http://schemas.microsoft.com/office/drawing/2014/main" id="{76BE835C-F667-7745-67F2-897B9F571D2B}"/>
              </a:ext>
            </a:extLst>
          </p:cNvPr>
          <p:cNvPicPr>
            <a:picLocks noChangeAspect="1"/>
          </p:cNvPicPr>
          <p:nvPr/>
        </p:nvPicPr>
        <p:blipFill>
          <a:blip r:embed="rId6"/>
          <a:stretch>
            <a:fillRect/>
          </a:stretch>
        </p:blipFill>
        <p:spPr>
          <a:xfrm>
            <a:off x="2372265" y="20720969"/>
            <a:ext cx="1570007" cy="1570007"/>
          </a:xfrm>
          <a:prstGeom prst="rect">
            <a:avLst/>
          </a:prstGeom>
        </p:spPr>
      </p:pic>
      <p:pic>
        <p:nvPicPr>
          <p:cNvPr id="7" name="Obrázok 7">
            <a:extLst>
              <a:ext uri="{FF2B5EF4-FFF2-40B4-BE49-F238E27FC236}">
                <a16:creationId xmlns:a16="http://schemas.microsoft.com/office/drawing/2014/main" id="{5D21B1E5-DA68-2B7D-E259-40E8583F9118}"/>
              </a:ext>
            </a:extLst>
          </p:cNvPr>
          <p:cNvPicPr>
            <a:picLocks noChangeAspect="1"/>
          </p:cNvPicPr>
          <p:nvPr/>
        </p:nvPicPr>
        <p:blipFill>
          <a:blip r:embed="rId7"/>
          <a:stretch>
            <a:fillRect/>
          </a:stretch>
        </p:blipFill>
        <p:spPr>
          <a:xfrm>
            <a:off x="3157267" y="21300736"/>
            <a:ext cx="517585" cy="517585"/>
          </a:xfrm>
          <a:prstGeom prst="rect">
            <a:avLst/>
          </a:prstGeom>
        </p:spPr>
      </p:pic>
      <p:sp>
        <p:nvSpPr>
          <p:cNvPr id="8" name="BlokTextu 8">
            <a:extLst>
              <a:ext uri="{FF2B5EF4-FFF2-40B4-BE49-F238E27FC236}">
                <a16:creationId xmlns:a16="http://schemas.microsoft.com/office/drawing/2014/main" id="{193D9127-5FEB-6384-B3EC-2DED42736C97}"/>
              </a:ext>
            </a:extLst>
          </p:cNvPr>
          <p:cNvSpPr txBox="1"/>
          <p:nvPr/>
        </p:nvSpPr>
        <p:spPr>
          <a:xfrm>
            <a:off x="4813540" y="19508959"/>
            <a:ext cx="498606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sk-SK" sz="2400" b="0" i="0" u="none" strike="noStrike" kern="1200" cap="none" spc="0" normalizeH="0" baseline="0" noProof="0" dirty="0">
                <a:ln>
                  <a:noFill/>
                </a:ln>
                <a:solidFill>
                  <a:prstClr val="black"/>
                </a:solidFill>
                <a:effectLst/>
                <a:uLnTx/>
                <a:uFillTx/>
                <a:latin typeface="Segoe UI Variable Display" pitchFamily="2" charset="0"/>
                <a:ea typeface="+mn-ea"/>
                <a:cs typeface="+mn-cs"/>
              </a:rPr>
              <a:t>Is this the right country or region?</a:t>
            </a:r>
          </a:p>
        </p:txBody>
      </p:sp>
      <p:sp>
        <p:nvSpPr>
          <p:cNvPr id="9" name="Obdĺžnik: zaoblené rohy 9">
            <a:extLst>
              <a:ext uri="{FF2B5EF4-FFF2-40B4-BE49-F238E27FC236}">
                <a16:creationId xmlns:a16="http://schemas.microsoft.com/office/drawing/2014/main" id="{E291102D-48F6-9B7D-47DC-00D321A2A1F3}"/>
              </a:ext>
            </a:extLst>
          </p:cNvPr>
          <p:cNvSpPr/>
          <p:nvPr/>
        </p:nvSpPr>
        <p:spPr>
          <a:xfrm>
            <a:off x="5372196" y="20563830"/>
            <a:ext cx="3597215" cy="2447451"/>
          </a:xfrm>
          <a:prstGeom prst="roundRect">
            <a:avLst>
              <a:gd name="adj" fmla="val 7240"/>
            </a:avLst>
          </a:prstGeom>
          <a:solidFill>
            <a:schemeClr val="bg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sk-SK"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10" name="Obrázok 11">
            <a:extLst>
              <a:ext uri="{FF2B5EF4-FFF2-40B4-BE49-F238E27FC236}">
                <a16:creationId xmlns:a16="http://schemas.microsoft.com/office/drawing/2014/main" id="{E67144BA-A2DA-1D13-AEEC-3CAADD91FAB8}"/>
              </a:ext>
            </a:extLst>
          </p:cNvPr>
          <p:cNvPicPr>
            <a:picLocks noChangeAspect="1"/>
          </p:cNvPicPr>
          <p:nvPr/>
        </p:nvPicPr>
        <p:blipFill>
          <a:blip r:embed="rId8"/>
          <a:stretch>
            <a:fillRect/>
          </a:stretch>
        </p:blipFill>
        <p:spPr>
          <a:xfrm>
            <a:off x="5490355" y="20647284"/>
            <a:ext cx="297971" cy="297971"/>
          </a:xfrm>
          <a:prstGeom prst="rect">
            <a:avLst/>
          </a:prstGeom>
        </p:spPr>
      </p:pic>
      <p:sp>
        <p:nvSpPr>
          <p:cNvPr id="11" name="Obdĺžnik: zaoblené rohy 17">
            <a:extLst>
              <a:ext uri="{FF2B5EF4-FFF2-40B4-BE49-F238E27FC236}">
                <a16:creationId xmlns:a16="http://schemas.microsoft.com/office/drawing/2014/main" id="{6A41660C-5710-D952-3486-3402DF047AC9}"/>
              </a:ext>
            </a:extLst>
          </p:cNvPr>
          <p:cNvSpPr/>
          <p:nvPr/>
        </p:nvSpPr>
        <p:spPr>
          <a:xfrm>
            <a:off x="5490355" y="21262418"/>
            <a:ext cx="3366362" cy="946608"/>
          </a:xfrm>
          <a:prstGeom prst="roundRect">
            <a:avLst>
              <a:gd name="adj" fmla="val 13933"/>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sk-SK"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12" name="Obrázok 13">
            <a:extLst>
              <a:ext uri="{FF2B5EF4-FFF2-40B4-BE49-F238E27FC236}">
                <a16:creationId xmlns:a16="http://schemas.microsoft.com/office/drawing/2014/main" id="{96A3A9EE-717A-1DC0-DFE2-A8671988DE47}"/>
              </a:ext>
            </a:extLst>
          </p:cNvPr>
          <p:cNvPicPr>
            <a:picLocks noChangeAspect="1"/>
          </p:cNvPicPr>
          <p:nvPr/>
        </p:nvPicPr>
        <p:blipFill>
          <a:blip r:embed="rId9"/>
          <a:stretch>
            <a:fillRect/>
          </a:stretch>
        </p:blipFill>
        <p:spPr>
          <a:xfrm>
            <a:off x="5598916" y="21257440"/>
            <a:ext cx="476250" cy="476250"/>
          </a:xfrm>
          <a:prstGeom prst="rect">
            <a:avLst/>
          </a:prstGeom>
        </p:spPr>
      </p:pic>
      <p:pic>
        <p:nvPicPr>
          <p:cNvPr id="13" name="Obrázok 15">
            <a:extLst>
              <a:ext uri="{FF2B5EF4-FFF2-40B4-BE49-F238E27FC236}">
                <a16:creationId xmlns:a16="http://schemas.microsoft.com/office/drawing/2014/main" id="{4CFB92ED-A992-EF3B-81D7-7E93A1480A48}"/>
              </a:ext>
            </a:extLst>
          </p:cNvPr>
          <p:cNvPicPr>
            <a:picLocks noChangeAspect="1"/>
          </p:cNvPicPr>
          <p:nvPr/>
        </p:nvPicPr>
        <p:blipFill>
          <a:blip r:embed="rId10"/>
          <a:stretch>
            <a:fillRect/>
          </a:stretch>
        </p:blipFill>
        <p:spPr>
          <a:xfrm>
            <a:off x="5598916" y="22267579"/>
            <a:ext cx="476250" cy="476250"/>
          </a:xfrm>
          <a:prstGeom prst="rect">
            <a:avLst/>
          </a:prstGeom>
        </p:spPr>
      </p:pic>
      <p:sp>
        <p:nvSpPr>
          <p:cNvPr id="14" name="BlokTextu 16">
            <a:extLst>
              <a:ext uri="{FF2B5EF4-FFF2-40B4-BE49-F238E27FC236}">
                <a16:creationId xmlns:a16="http://schemas.microsoft.com/office/drawing/2014/main" id="{73E82C6E-D908-B415-231F-D796AD9DD047}"/>
              </a:ext>
            </a:extLst>
          </p:cNvPr>
          <p:cNvSpPr txBox="1"/>
          <p:nvPr/>
        </p:nvSpPr>
        <p:spPr>
          <a:xfrm>
            <a:off x="6095999" y="21363636"/>
            <a:ext cx="1771830"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egoe UI Variable Display" pitchFamily="2" charset="0"/>
                <a:ea typeface="+mn-ea"/>
                <a:cs typeface="+mn-cs"/>
              </a:rPr>
              <a:t>English</a:t>
            </a:r>
            <a:endParaRPr kumimoji="0" lang="sk-SK" sz="1400" b="0" i="0" u="none" strike="noStrike" kern="1200" cap="none" spc="0" normalizeH="0" baseline="0" noProof="0" dirty="0">
              <a:ln>
                <a:noFill/>
              </a:ln>
              <a:solidFill>
                <a:prstClr val="black"/>
              </a:solidFill>
              <a:effectLst/>
              <a:uLnTx/>
              <a:uFillTx/>
              <a:latin typeface="Segoe UI Variable Display" pitchFamily="2" charset="0"/>
              <a:ea typeface="+mn-ea"/>
              <a:cs typeface="+mn-cs"/>
            </a:endParaRPr>
          </a:p>
        </p:txBody>
      </p:sp>
      <p:sp>
        <p:nvSpPr>
          <p:cNvPr id="15" name="BlokTextu 18">
            <a:extLst>
              <a:ext uri="{FF2B5EF4-FFF2-40B4-BE49-F238E27FC236}">
                <a16:creationId xmlns:a16="http://schemas.microsoft.com/office/drawing/2014/main" id="{3A4D3282-406C-5F51-2C76-6A24C9E69859}"/>
              </a:ext>
            </a:extLst>
          </p:cNvPr>
          <p:cNvSpPr txBox="1"/>
          <p:nvPr/>
        </p:nvSpPr>
        <p:spPr>
          <a:xfrm>
            <a:off x="6095999" y="22369999"/>
            <a:ext cx="1771830"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sk-SK" sz="1400" b="0" i="0" u="none" strike="noStrike" kern="1200" cap="none" spc="0" normalizeH="0" baseline="0" noProof="0" dirty="0">
                <a:ln>
                  <a:noFill/>
                </a:ln>
                <a:solidFill>
                  <a:prstClr val="black"/>
                </a:solidFill>
                <a:effectLst/>
                <a:uLnTx/>
                <a:uFillTx/>
                <a:latin typeface="Segoe UI Variable Display" pitchFamily="2" charset="0"/>
                <a:ea typeface="+mn-ea"/>
                <a:cs typeface="+mn-cs"/>
              </a:rPr>
              <a:t>Slovenia</a:t>
            </a:r>
          </a:p>
        </p:txBody>
      </p:sp>
      <p:pic>
        <p:nvPicPr>
          <p:cNvPr id="17" name="Obrázok 20">
            <a:extLst>
              <a:ext uri="{FF2B5EF4-FFF2-40B4-BE49-F238E27FC236}">
                <a16:creationId xmlns:a16="http://schemas.microsoft.com/office/drawing/2014/main" id="{A2F12B7B-FE08-263A-64C3-E89DCA5D75D4}"/>
              </a:ext>
            </a:extLst>
          </p:cNvPr>
          <p:cNvPicPr>
            <a:picLocks noChangeAspect="1"/>
          </p:cNvPicPr>
          <p:nvPr/>
        </p:nvPicPr>
        <p:blipFill>
          <a:blip r:embed="rId11"/>
          <a:stretch>
            <a:fillRect/>
          </a:stretch>
        </p:blipFill>
        <p:spPr>
          <a:xfrm>
            <a:off x="11118455" y="23403330"/>
            <a:ext cx="455414" cy="455414"/>
          </a:xfrm>
          <a:prstGeom prst="rect">
            <a:avLst/>
          </a:prstGeom>
        </p:spPr>
      </p:pic>
      <p:pic>
        <p:nvPicPr>
          <p:cNvPr id="16" name="Obrázok 20">
            <a:extLst>
              <a:ext uri="{FF2B5EF4-FFF2-40B4-BE49-F238E27FC236}">
                <a16:creationId xmlns:a16="http://schemas.microsoft.com/office/drawing/2014/main" id="{A21F276D-F740-A3FB-51AF-55FAEAC477A9}"/>
              </a:ext>
            </a:extLst>
          </p:cNvPr>
          <p:cNvPicPr>
            <a:picLocks noChangeAspect="1"/>
          </p:cNvPicPr>
          <p:nvPr/>
        </p:nvPicPr>
        <p:blipFill>
          <a:blip r:embed="rId11"/>
          <a:stretch>
            <a:fillRect/>
          </a:stretch>
        </p:blipFill>
        <p:spPr>
          <a:xfrm>
            <a:off x="11118456" y="5326355"/>
            <a:ext cx="455414" cy="455414"/>
          </a:xfrm>
          <a:prstGeom prst="rect">
            <a:avLst/>
          </a:prstGeom>
        </p:spPr>
      </p:pic>
      <p:pic>
        <p:nvPicPr>
          <p:cNvPr id="18" name="Obrázok 10">
            <a:extLst>
              <a:ext uri="{FF2B5EF4-FFF2-40B4-BE49-F238E27FC236}">
                <a16:creationId xmlns:a16="http://schemas.microsoft.com/office/drawing/2014/main" id="{1ECAE37F-242E-14DA-730D-11D1D89BCC58}"/>
              </a:ext>
            </a:extLst>
          </p:cNvPr>
          <p:cNvPicPr>
            <a:picLocks noChangeAspect="1"/>
          </p:cNvPicPr>
          <p:nvPr/>
        </p:nvPicPr>
        <p:blipFill>
          <a:blip r:embed="rId12"/>
          <a:stretch>
            <a:fillRect/>
          </a:stretch>
        </p:blipFill>
        <p:spPr>
          <a:xfrm>
            <a:off x="829145" y="5437715"/>
            <a:ext cx="455414" cy="455414"/>
          </a:xfrm>
          <a:prstGeom prst="rect">
            <a:avLst/>
          </a:prstGeom>
        </p:spPr>
      </p:pic>
      <p:sp>
        <p:nvSpPr>
          <p:cNvPr id="47" name="BlokTextu 3">
            <a:extLst>
              <a:ext uri="{FF2B5EF4-FFF2-40B4-BE49-F238E27FC236}">
                <a16:creationId xmlns:a16="http://schemas.microsoft.com/office/drawing/2014/main" id="{262BFFA1-0E7A-2D03-C70D-290D43A77B58}"/>
              </a:ext>
            </a:extLst>
          </p:cNvPr>
          <p:cNvSpPr txBox="1"/>
          <p:nvPr/>
        </p:nvSpPr>
        <p:spPr>
          <a:xfrm>
            <a:off x="4149306" y="1431986"/>
            <a:ext cx="4986068" cy="461665"/>
          </a:xfrm>
          <a:prstGeom prst="rect">
            <a:avLst/>
          </a:prstGeom>
          <a:noFill/>
        </p:spPr>
        <p:txBody>
          <a:bodyPr wrap="square" rtlCol="0">
            <a:spAutoFit/>
          </a:bodyPr>
          <a:lstStyle/>
          <a:p>
            <a:r>
              <a:rPr lang="sk-SK" sz="2400" dirty="0">
                <a:solidFill>
                  <a:schemeClr val="tx1">
                    <a:alpha val="0"/>
                  </a:schemeClr>
                </a:solidFill>
                <a:latin typeface="Segoe UI Variable Display" pitchFamily="2" charset="0"/>
              </a:rPr>
              <a:t>Customize your experience</a:t>
            </a:r>
          </a:p>
        </p:txBody>
      </p:sp>
      <p:sp>
        <p:nvSpPr>
          <p:cNvPr id="48" name="Obdĺžnik: zaoblené rohy 9">
            <a:extLst>
              <a:ext uri="{FF2B5EF4-FFF2-40B4-BE49-F238E27FC236}">
                <a16:creationId xmlns:a16="http://schemas.microsoft.com/office/drawing/2014/main" id="{DBCE85C0-B776-2E98-CCD6-2F6B6B4170DE}"/>
              </a:ext>
            </a:extLst>
          </p:cNvPr>
          <p:cNvSpPr/>
          <p:nvPr/>
        </p:nvSpPr>
        <p:spPr>
          <a:xfrm>
            <a:off x="4313208" y="2294626"/>
            <a:ext cx="2044460" cy="897148"/>
          </a:xfrm>
          <a:prstGeom prst="roundRect">
            <a:avLst/>
          </a:prstGeom>
          <a:solidFill>
            <a:schemeClr val="bg1">
              <a:alpha val="0"/>
            </a:schemeClr>
          </a:solidFill>
          <a:ln w="28575">
            <a:solidFill>
              <a:schemeClr val="tx1">
                <a:alpha val="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k-SK"/>
          </a:p>
        </p:txBody>
      </p:sp>
      <p:pic>
        <p:nvPicPr>
          <p:cNvPr id="49" name="Obrázok 13">
            <a:extLst>
              <a:ext uri="{FF2B5EF4-FFF2-40B4-BE49-F238E27FC236}">
                <a16:creationId xmlns:a16="http://schemas.microsoft.com/office/drawing/2014/main" id="{1442DDEC-0E66-6B59-A26C-811DB6083232}"/>
              </a:ext>
            </a:extLst>
          </p:cNvPr>
          <p:cNvPicPr>
            <a:picLocks noChangeAspect="1"/>
          </p:cNvPicPr>
          <p:nvPr/>
        </p:nvPicPr>
        <p:blipFill>
          <a:blip r:embed="rId13">
            <a:alphaModFix amt="0"/>
          </a:blip>
          <a:stretch>
            <a:fillRect/>
          </a:stretch>
        </p:blipFill>
        <p:spPr>
          <a:xfrm>
            <a:off x="4431101" y="2443961"/>
            <a:ext cx="368250" cy="368250"/>
          </a:xfrm>
          <a:prstGeom prst="rect">
            <a:avLst/>
          </a:prstGeom>
        </p:spPr>
      </p:pic>
      <p:sp>
        <p:nvSpPr>
          <p:cNvPr id="50" name="BlokTextu 19">
            <a:extLst>
              <a:ext uri="{FF2B5EF4-FFF2-40B4-BE49-F238E27FC236}">
                <a16:creationId xmlns:a16="http://schemas.microsoft.com/office/drawing/2014/main" id="{4E395021-8A31-73A4-428A-2DEE3EF4AEF7}"/>
              </a:ext>
            </a:extLst>
          </p:cNvPr>
          <p:cNvSpPr txBox="1"/>
          <p:nvPr/>
        </p:nvSpPr>
        <p:spPr>
          <a:xfrm>
            <a:off x="4799351" y="2492080"/>
            <a:ext cx="1492370" cy="276999"/>
          </a:xfrm>
          <a:prstGeom prst="rect">
            <a:avLst/>
          </a:prstGeom>
          <a:noFill/>
        </p:spPr>
        <p:txBody>
          <a:bodyPr wrap="square" rtlCol="0">
            <a:spAutoFit/>
          </a:bodyPr>
          <a:lstStyle/>
          <a:p>
            <a:r>
              <a:rPr lang="sk-SK" sz="1200" dirty="0">
                <a:solidFill>
                  <a:schemeClr val="tx1">
                    <a:alpha val="0"/>
                  </a:schemeClr>
                </a:solidFill>
                <a:latin typeface="Segoe UI Variable Display" pitchFamily="2" charset="0"/>
              </a:rPr>
              <a:t>Entertainment</a:t>
            </a:r>
          </a:p>
        </p:txBody>
      </p:sp>
      <p:sp>
        <p:nvSpPr>
          <p:cNvPr id="51" name="Obdĺžnik: zaoblené rohy 21">
            <a:extLst>
              <a:ext uri="{FF2B5EF4-FFF2-40B4-BE49-F238E27FC236}">
                <a16:creationId xmlns:a16="http://schemas.microsoft.com/office/drawing/2014/main" id="{896596AB-0D30-B265-320E-853FEFAAF348}"/>
              </a:ext>
            </a:extLst>
          </p:cNvPr>
          <p:cNvSpPr/>
          <p:nvPr/>
        </p:nvSpPr>
        <p:spPr>
          <a:xfrm>
            <a:off x="5990839" y="2812211"/>
            <a:ext cx="252000" cy="252000"/>
          </a:xfrm>
          <a:prstGeom prst="roundRect">
            <a:avLst>
              <a:gd name="adj" fmla="val 30360"/>
            </a:avLst>
          </a:prstGeom>
          <a:solidFill>
            <a:schemeClr val="bg1">
              <a:alpha val="0"/>
            </a:schemeClr>
          </a:solidFill>
          <a:ln w="3175">
            <a:solidFill>
              <a:schemeClr val="tx1">
                <a:alpha val="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k-SK"/>
          </a:p>
        </p:txBody>
      </p:sp>
      <p:sp>
        <p:nvSpPr>
          <p:cNvPr id="52" name="Obdĺžnik: zaoblené rohy 26">
            <a:extLst>
              <a:ext uri="{FF2B5EF4-FFF2-40B4-BE49-F238E27FC236}">
                <a16:creationId xmlns:a16="http://schemas.microsoft.com/office/drawing/2014/main" id="{158DD50E-17BD-52B6-C2D9-C6A8DC5A88C6}"/>
              </a:ext>
            </a:extLst>
          </p:cNvPr>
          <p:cNvSpPr/>
          <p:nvPr/>
        </p:nvSpPr>
        <p:spPr>
          <a:xfrm>
            <a:off x="6526926" y="2294626"/>
            <a:ext cx="2044460" cy="897148"/>
          </a:xfrm>
          <a:prstGeom prst="roundRect">
            <a:avLst/>
          </a:prstGeom>
          <a:solidFill>
            <a:schemeClr val="bg1">
              <a:alpha val="0"/>
            </a:schemeClr>
          </a:solidFill>
          <a:ln w="28575">
            <a:solidFill>
              <a:schemeClr val="tx1">
                <a:alpha val="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k-SK"/>
          </a:p>
        </p:txBody>
      </p:sp>
      <p:sp>
        <p:nvSpPr>
          <p:cNvPr id="53" name="BlokTextu 27">
            <a:extLst>
              <a:ext uri="{FF2B5EF4-FFF2-40B4-BE49-F238E27FC236}">
                <a16:creationId xmlns:a16="http://schemas.microsoft.com/office/drawing/2014/main" id="{2C9C5B95-0B7B-9D6C-01E3-6D0F9F0C6747}"/>
              </a:ext>
            </a:extLst>
          </p:cNvPr>
          <p:cNvSpPr txBox="1"/>
          <p:nvPr/>
        </p:nvSpPr>
        <p:spPr>
          <a:xfrm>
            <a:off x="7013069" y="2492080"/>
            <a:ext cx="1492370" cy="276999"/>
          </a:xfrm>
          <a:prstGeom prst="rect">
            <a:avLst/>
          </a:prstGeom>
          <a:noFill/>
        </p:spPr>
        <p:txBody>
          <a:bodyPr wrap="square" rtlCol="0">
            <a:spAutoFit/>
          </a:bodyPr>
          <a:lstStyle/>
          <a:p>
            <a:r>
              <a:rPr lang="sk-SK" sz="1200" dirty="0">
                <a:solidFill>
                  <a:schemeClr val="tx1">
                    <a:alpha val="0"/>
                  </a:schemeClr>
                </a:solidFill>
                <a:latin typeface="Segoe UI Variable Display" pitchFamily="2" charset="0"/>
              </a:rPr>
              <a:t>Gaming</a:t>
            </a:r>
          </a:p>
        </p:txBody>
      </p:sp>
      <p:sp>
        <p:nvSpPr>
          <p:cNvPr id="54" name="Obdĺžnik: zaoblené rohy 32">
            <a:extLst>
              <a:ext uri="{FF2B5EF4-FFF2-40B4-BE49-F238E27FC236}">
                <a16:creationId xmlns:a16="http://schemas.microsoft.com/office/drawing/2014/main" id="{BDAE0297-7FCC-4335-9246-489D4286B851}"/>
              </a:ext>
            </a:extLst>
          </p:cNvPr>
          <p:cNvSpPr/>
          <p:nvPr/>
        </p:nvSpPr>
        <p:spPr>
          <a:xfrm>
            <a:off x="8204557" y="2812211"/>
            <a:ext cx="252000" cy="252000"/>
          </a:xfrm>
          <a:prstGeom prst="roundRect">
            <a:avLst>
              <a:gd name="adj" fmla="val 30360"/>
            </a:avLst>
          </a:prstGeom>
          <a:solidFill>
            <a:schemeClr val="bg1">
              <a:alpha val="0"/>
            </a:schemeClr>
          </a:solidFill>
          <a:ln w="3175">
            <a:solidFill>
              <a:schemeClr val="tx1">
                <a:alpha val="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k-SK"/>
          </a:p>
        </p:txBody>
      </p:sp>
      <p:pic>
        <p:nvPicPr>
          <p:cNvPr id="55" name="Obrázok 33">
            <a:extLst>
              <a:ext uri="{FF2B5EF4-FFF2-40B4-BE49-F238E27FC236}">
                <a16:creationId xmlns:a16="http://schemas.microsoft.com/office/drawing/2014/main" id="{95290312-88E9-BB0C-2EF4-EAE4AFFEBD3F}"/>
              </a:ext>
            </a:extLst>
          </p:cNvPr>
          <p:cNvPicPr>
            <a:picLocks noChangeAspect="1"/>
          </p:cNvPicPr>
          <p:nvPr/>
        </p:nvPicPr>
        <p:blipFill>
          <a:blip r:embed="rId14">
            <a:alphaModFix amt="0"/>
          </a:blip>
          <a:stretch>
            <a:fillRect/>
          </a:stretch>
        </p:blipFill>
        <p:spPr>
          <a:xfrm>
            <a:off x="6651070" y="2443961"/>
            <a:ext cx="368250" cy="368250"/>
          </a:xfrm>
          <a:prstGeom prst="rect">
            <a:avLst/>
          </a:prstGeom>
        </p:spPr>
      </p:pic>
      <p:sp>
        <p:nvSpPr>
          <p:cNvPr id="56" name="Obdĺžnik: zaoblené rohy 38">
            <a:extLst>
              <a:ext uri="{FF2B5EF4-FFF2-40B4-BE49-F238E27FC236}">
                <a16:creationId xmlns:a16="http://schemas.microsoft.com/office/drawing/2014/main" id="{68DFD27C-88E2-96F6-6729-B54A57AD346F}"/>
              </a:ext>
            </a:extLst>
          </p:cNvPr>
          <p:cNvSpPr/>
          <p:nvPr/>
        </p:nvSpPr>
        <p:spPr>
          <a:xfrm>
            <a:off x="4313208" y="3391098"/>
            <a:ext cx="2044460" cy="897148"/>
          </a:xfrm>
          <a:prstGeom prst="roundRect">
            <a:avLst/>
          </a:prstGeom>
          <a:solidFill>
            <a:schemeClr val="bg1">
              <a:alpha val="0"/>
            </a:schemeClr>
          </a:solidFill>
          <a:ln w="28575">
            <a:solidFill>
              <a:schemeClr val="tx1">
                <a:alpha val="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k-SK"/>
          </a:p>
        </p:txBody>
      </p:sp>
      <p:sp>
        <p:nvSpPr>
          <p:cNvPr id="57" name="BlokTextu 39">
            <a:extLst>
              <a:ext uri="{FF2B5EF4-FFF2-40B4-BE49-F238E27FC236}">
                <a16:creationId xmlns:a16="http://schemas.microsoft.com/office/drawing/2014/main" id="{60966BB4-1D1E-B640-F561-D091990D0FD6}"/>
              </a:ext>
            </a:extLst>
          </p:cNvPr>
          <p:cNvSpPr txBox="1"/>
          <p:nvPr/>
        </p:nvSpPr>
        <p:spPr>
          <a:xfrm>
            <a:off x="4799351" y="3588552"/>
            <a:ext cx="1492370" cy="276999"/>
          </a:xfrm>
          <a:prstGeom prst="rect">
            <a:avLst/>
          </a:prstGeom>
          <a:noFill/>
        </p:spPr>
        <p:txBody>
          <a:bodyPr wrap="square" rtlCol="0">
            <a:spAutoFit/>
          </a:bodyPr>
          <a:lstStyle/>
          <a:p>
            <a:r>
              <a:rPr lang="sk-SK" sz="1200" dirty="0">
                <a:solidFill>
                  <a:schemeClr val="tx1">
                    <a:alpha val="0"/>
                  </a:schemeClr>
                </a:solidFill>
                <a:latin typeface="Segoe UI Variable Display" pitchFamily="2" charset="0"/>
              </a:rPr>
              <a:t>School</a:t>
            </a:r>
          </a:p>
        </p:txBody>
      </p:sp>
      <p:sp>
        <p:nvSpPr>
          <p:cNvPr id="58" name="Obdĺžnik: zaoblené rohy 41">
            <a:extLst>
              <a:ext uri="{FF2B5EF4-FFF2-40B4-BE49-F238E27FC236}">
                <a16:creationId xmlns:a16="http://schemas.microsoft.com/office/drawing/2014/main" id="{5E910E1F-F2B1-08DC-7BC5-13F43357704D}"/>
              </a:ext>
            </a:extLst>
          </p:cNvPr>
          <p:cNvSpPr/>
          <p:nvPr/>
        </p:nvSpPr>
        <p:spPr>
          <a:xfrm>
            <a:off x="5990839" y="3908683"/>
            <a:ext cx="252000" cy="252000"/>
          </a:xfrm>
          <a:prstGeom prst="roundRect">
            <a:avLst>
              <a:gd name="adj" fmla="val 30360"/>
            </a:avLst>
          </a:prstGeom>
          <a:solidFill>
            <a:schemeClr val="bg1">
              <a:alpha val="0"/>
            </a:schemeClr>
          </a:solidFill>
          <a:ln w="3175">
            <a:solidFill>
              <a:schemeClr val="tx1">
                <a:alpha val="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k-SK"/>
          </a:p>
        </p:txBody>
      </p:sp>
      <p:pic>
        <p:nvPicPr>
          <p:cNvPr id="59" name="Obrázok 43">
            <a:extLst>
              <a:ext uri="{FF2B5EF4-FFF2-40B4-BE49-F238E27FC236}">
                <a16:creationId xmlns:a16="http://schemas.microsoft.com/office/drawing/2014/main" id="{2C6C0292-B6C3-A9D9-1D9E-5D7C20AA5FC7}"/>
              </a:ext>
            </a:extLst>
          </p:cNvPr>
          <p:cNvPicPr>
            <a:picLocks noChangeAspect="1"/>
          </p:cNvPicPr>
          <p:nvPr/>
        </p:nvPicPr>
        <p:blipFill>
          <a:blip r:embed="rId15">
            <a:alphaModFix amt="0"/>
          </a:blip>
          <a:stretch>
            <a:fillRect/>
          </a:stretch>
        </p:blipFill>
        <p:spPr>
          <a:xfrm>
            <a:off x="4427051" y="3540433"/>
            <a:ext cx="368250" cy="368250"/>
          </a:xfrm>
          <a:prstGeom prst="rect">
            <a:avLst/>
          </a:prstGeom>
        </p:spPr>
      </p:pic>
      <p:sp>
        <p:nvSpPr>
          <p:cNvPr id="60" name="Obdĺžnik: zaoblené rohy 45">
            <a:extLst>
              <a:ext uri="{FF2B5EF4-FFF2-40B4-BE49-F238E27FC236}">
                <a16:creationId xmlns:a16="http://schemas.microsoft.com/office/drawing/2014/main" id="{AA64FC39-1318-6B8D-7BAF-8CB1ED89354A}"/>
              </a:ext>
            </a:extLst>
          </p:cNvPr>
          <p:cNvSpPr/>
          <p:nvPr/>
        </p:nvSpPr>
        <p:spPr>
          <a:xfrm>
            <a:off x="6526926" y="3389228"/>
            <a:ext cx="2044460" cy="897148"/>
          </a:xfrm>
          <a:prstGeom prst="roundRect">
            <a:avLst/>
          </a:prstGeom>
          <a:solidFill>
            <a:schemeClr val="bg1">
              <a:alpha val="0"/>
            </a:schemeClr>
          </a:solidFill>
          <a:ln w="28575">
            <a:solidFill>
              <a:schemeClr val="tx1">
                <a:alpha val="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k-SK"/>
          </a:p>
        </p:txBody>
      </p:sp>
      <p:sp>
        <p:nvSpPr>
          <p:cNvPr id="61" name="BlokTextu 47">
            <a:extLst>
              <a:ext uri="{FF2B5EF4-FFF2-40B4-BE49-F238E27FC236}">
                <a16:creationId xmlns:a16="http://schemas.microsoft.com/office/drawing/2014/main" id="{19A58D40-C6A8-26A3-08DF-35AA37244AF8}"/>
              </a:ext>
            </a:extLst>
          </p:cNvPr>
          <p:cNvSpPr txBox="1"/>
          <p:nvPr/>
        </p:nvSpPr>
        <p:spPr>
          <a:xfrm>
            <a:off x="7013069" y="3586682"/>
            <a:ext cx="1492370" cy="276999"/>
          </a:xfrm>
          <a:prstGeom prst="rect">
            <a:avLst/>
          </a:prstGeom>
          <a:noFill/>
        </p:spPr>
        <p:txBody>
          <a:bodyPr wrap="square" rtlCol="0">
            <a:spAutoFit/>
          </a:bodyPr>
          <a:lstStyle/>
          <a:p>
            <a:r>
              <a:rPr lang="sk-SK" sz="1200" dirty="0">
                <a:solidFill>
                  <a:schemeClr val="tx1">
                    <a:alpha val="0"/>
                  </a:schemeClr>
                </a:solidFill>
                <a:latin typeface="Segoe UI Variable Display" pitchFamily="2" charset="0"/>
              </a:rPr>
              <a:t>Creativity</a:t>
            </a:r>
          </a:p>
        </p:txBody>
      </p:sp>
      <p:sp>
        <p:nvSpPr>
          <p:cNvPr id="62" name="Obdĺžnik: zaoblené rohy 48">
            <a:extLst>
              <a:ext uri="{FF2B5EF4-FFF2-40B4-BE49-F238E27FC236}">
                <a16:creationId xmlns:a16="http://schemas.microsoft.com/office/drawing/2014/main" id="{3CE62261-D6A6-FF23-6AFD-96C0154A5948}"/>
              </a:ext>
            </a:extLst>
          </p:cNvPr>
          <p:cNvSpPr/>
          <p:nvPr/>
        </p:nvSpPr>
        <p:spPr>
          <a:xfrm>
            <a:off x="8204557" y="3906813"/>
            <a:ext cx="252000" cy="252000"/>
          </a:xfrm>
          <a:prstGeom prst="roundRect">
            <a:avLst>
              <a:gd name="adj" fmla="val 30360"/>
            </a:avLst>
          </a:prstGeom>
          <a:solidFill>
            <a:schemeClr val="bg1">
              <a:alpha val="0"/>
            </a:schemeClr>
          </a:solidFill>
          <a:ln w="3175">
            <a:solidFill>
              <a:schemeClr val="tx1">
                <a:alpha val="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k-SK"/>
          </a:p>
        </p:txBody>
      </p:sp>
      <p:pic>
        <p:nvPicPr>
          <p:cNvPr id="63" name="Obrázok 49">
            <a:extLst>
              <a:ext uri="{FF2B5EF4-FFF2-40B4-BE49-F238E27FC236}">
                <a16:creationId xmlns:a16="http://schemas.microsoft.com/office/drawing/2014/main" id="{582A1048-956A-D046-4CA8-90FF1248E357}"/>
              </a:ext>
            </a:extLst>
          </p:cNvPr>
          <p:cNvPicPr>
            <a:picLocks noChangeAspect="1"/>
          </p:cNvPicPr>
          <p:nvPr/>
        </p:nvPicPr>
        <p:blipFill>
          <a:blip r:embed="rId16">
            <a:alphaModFix amt="0"/>
          </a:blip>
          <a:stretch>
            <a:fillRect/>
          </a:stretch>
        </p:blipFill>
        <p:spPr>
          <a:xfrm>
            <a:off x="6640769" y="3541823"/>
            <a:ext cx="368250" cy="368250"/>
          </a:xfrm>
          <a:prstGeom prst="rect">
            <a:avLst/>
          </a:prstGeom>
        </p:spPr>
      </p:pic>
      <p:sp>
        <p:nvSpPr>
          <p:cNvPr id="64" name="Obdĺžnik: zaoblené rohy 50">
            <a:extLst>
              <a:ext uri="{FF2B5EF4-FFF2-40B4-BE49-F238E27FC236}">
                <a16:creationId xmlns:a16="http://schemas.microsoft.com/office/drawing/2014/main" id="{4BD940D7-0E83-7DC5-392B-A66A0B85B945}"/>
              </a:ext>
            </a:extLst>
          </p:cNvPr>
          <p:cNvSpPr/>
          <p:nvPr/>
        </p:nvSpPr>
        <p:spPr>
          <a:xfrm>
            <a:off x="4313208" y="4485700"/>
            <a:ext cx="2044460" cy="897148"/>
          </a:xfrm>
          <a:prstGeom prst="roundRect">
            <a:avLst/>
          </a:prstGeom>
          <a:solidFill>
            <a:schemeClr val="bg1">
              <a:alpha val="0"/>
            </a:schemeClr>
          </a:solidFill>
          <a:ln w="28575">
            <a:solidFill>
              <a:schemeClr val="tx1">
                <a:alpha val="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k-SK"/>
          </a:p>
        </p:txBody>
      </p:sp>
      <p:sp>
        <p:nvSpPr>
          <p:cNvPr id="65" name="BlokTextu 51">
            <a:extLst>
              <a:ext uri="{FF2B5EF4-FFF2-40B4-BE49-F238E27FC236}">
                <a16:creationId xmlns:a16="http://schemas.microsoft.com/office/drawing/2014/main" id="{AC6F66E1-6D13-0144-820B-9DAC3F1BE073}"/>
              </a:ext>
            </a:extLst>
          </p:cNvPr>
          <p:cNvSpPr txBox="1"/>
          <p:nvPr/>
        </p:nvSpPr>
        <p:spPr>
          <a:xfrm>
            <a:off x="4799351" y="4683154"/>
            <a:ext cx="1492370" cy="276999"/>
          </a:xfrm>
          <a:prstGeom prst="rect">
            <a:avLst/>
          </a:prstGeom>
          <a:noFill/>
        </p:spPr>
        <p:txBody>
          <a:bodyPr wrap="square" rtlCol="0">
            <a:spAutoFit/>
          </a:bodyPr>
          <a:lstStyle/>
          <a:p>
            <a:r>
              <a:rPr lang="sk-SK" sz="1200" dirty="0">
                <a:solidFill>
                  <a:schemeClr val="tx1">
                    <a:alpha val="0"/>
                  </a:schemeClr>
                </a:solidFill>
                <a:latin typeface="Segoe UI Variable Display" pitchFamily="2" charset="0"/>
              </a:rPr>
              <a:t>Family</a:t>
            </a:r>
          </a:p>
        </p:txBody>
      </p:sp>
      <p:sp>
        <p:nvSpPr>
          <p:cNvPr id="66" name="Obdĺžnik: zaoblené rohy 52">
            <a:extLst>
              <a:ext uri="{FF2B5EF4-FFF2-40B4-BE49-F238E27FC236}">
                <a16:creationId xmlns:a16="http://schemas.microsoft.com/office/drawing/2014/main" id="{9372E299-D67F-BA99-307B-E3C31BB42856}"/>
              </a:ext>
            </a:extLst>
          </p:cNvPr>
          <p:cNvSpPr/>
          <p:nvPr/>
        </p:nvSpPr>
        <p:spPr>
          <a:xfrm>
            <a:off x="5990839" y="5003285"/>
            <a:ext cx="252000" cy="252000"/>
          </a:xfrm>
          <a:prstGeom prst="roundRect">
            <a:avLst>
              <a:gd name="adj" fmla="val 30360"/>
            </a:avLst>
          </a:prstGeom>
          <a:solidFill>
            <a:schemeClr val="bg1">
              <a:alpha val="0"/>
            </a:schemeClr>
          </a:solidFill>
          <a:ln w="3175">
            <a:solidFill>
              <a:schemeClr val="tx1">
                <a:alpha val="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k-SK"/>
          </a:p>
        </p:txBody>
      </p:sp>
      <p:pic>
        <p:nvPicPr>
          <p:cNvPr id="67" name="Obrázok 53">
            <a:extLst>
              <a:ext uri="{FF2B5EF4-FFF2-40B4-BE49-F238E27FC236}">
                <a16:creationId xmlns:a16="http://schemas.microsoft.com/office/drawing/2014/main" id="{993C5271-2EE6-3562-7AD6-1A5FD3755F61}"/>
              </a:ext>
            </a:extLst>
          </p:cNvPr>
          <p:cNvPicPr>
            <a:picLocks noChangeAspect="1"/>
          </p:cNvPicPr>
          <p:nvPr/>
        </p:nvPicPr>
        <p:blipFill>
          <a:blip r:embed="rId17">
            <a:alphaModFix amt="0"/>
          </a:blip>
          <a:stretch>
            <a:fillRect/>
          </a:stretch>
        </p:blipFill>
        <p:spPr>
          <a:xfrm>
            <a:off x="4423001" y="4635034"/>
            <a:ext cx="368251" cy="368251"/>
          </a:xfrm>
          <a:prstGeom prst="rect">
            <a:avLst/>
          </a:prstGeom>
        </p:spPr>
      </p:pic>
      <p:sp>
        <p:nvSpPr>
          <p:cNvPr id="68" name="Obdĺžnik: zaoblené rohy 54">
            <a:extLst>
              <a:ext uri="{FF2B5EF4-FFF2-40B4-BE49-F238E27FC236}">
                <a16:creationId xmlns:a16="http://schemas.microsoft.com/office/drawing/2014/main" id="{B2B4C71D-3BE4-5523-6652-28266262604D}"/>
              </a:ext>
            </a:extLst>
          </p:cNvPr>
          <p:cNvSpPr/>
          <p:nvPr/>
        </p:nvSpPr>
        <p:spPr>
          <a:xfrm>
            <a:off x="6526926" y="4485700"/>
            <a:ext cx="2044460" cy="897148"/>
          </a:xfrm>
          <a:prstGeom prst="roundRect">
            <a:avLst/>
          </a:prstGeom>
          <a:solidFill>
            <a:schemeClr val="bg1">
              <a:alpha val="0"/>
            </a:schemeClr>
          </a:solidFill>
          <a:ln w="28575">
            <a:solidFill>
              <a:schemeClr val="tx1">
                <a:alpha val="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k-SK"/>
          </a:p>
        </p:txBody>
      </p:sp>
      <p:sp>
        <p:nvSpPr>
          <p:cNvPr id="69" name="BlokTextu 55">
            <a:extLst>
              <a:ext uri="{FF2B5EF4-FFF2-40B4-BE49-F238E27FC236}">
                <a16:creationId xmlns:a16="http://schemas.microsoft.com/office/drawing/2014/main" id="{1AB5FA42-A75B-C75F-D7D2-0098D983587F}"/>
              </a:ext>
            </a:extLst>
          </p:cNvPr>
          <p:cNvSpPr txBox="1"/>
          <p:nvPr/>
        </p:nvSpPr>
        <p:spPr>
          <a:xfrm>
            <a:off x="7013069" y="4683154"/>
            <a:ext cx="1492370" cy="276999"/>
          </a:xfrm>
          <a:prstGeom prst="rect">
            <a:avLst/>
          </a:prstGeom>
          <a:noFill/>
        </p:spPr>
        <p:txBody>
          <a:bodyPr wrap="square" rtlCol="0">
            <a:spAutoFit/>
          </a:bodyPr>
          <a:lstStyle/>
          <a:p>
            <a:r>
              <a:rPr lang="sk-SK" sz="1200" dirty="0">
                <a:solidFill>
                  <a:schemeClr val="tx1">
                    <a:alpha val="0"/>
                  </a:schemeClr>
                </a:solidFill>
                <a:latin typeface="Segoe UI Variable Display" pitchFamily="2" charset="0"/>
              </a:rPr>
              <a:t>Business</a:t>
            </a:r>
          </a:p>
        </p:txBody>
      </p:sp>
      <p:sp>
        <p:nvSpPr>
          <p:cNvPr id="70" name="Obdĺžnik: zaoblené rohy 56">
            <a:extLst>
              <a:ext uri="{FF2B5EF4-FFF2-40B4-BE49-F238E27FC236}">
                <a16:creationId xmlns:a16="http://schemas.microsoft.com/office/drawing/2014/main" id="{C58E8D36-4C95-82A3-108B-89EAC3CBAECC}"/>
              </a:ext>
            </a:extLst>
          </p:cNvPr>
          <p:cNvSpPr/>
          <p:nvPr/>
        </p:nvSpPr>
        <p:spPr>
          <a:xfrm>
            <a:off x="8204557" y="5003285"/>
            <a:ext cx="252000" cy="252000"/>
          </a:xfrm>
          <a:prstGeom prst="roundRect">
            <a:avLst>
              <a:gd name="adj" fmla="val 30360"/>
            </a:avLst>
          </a:prstGeom>
          <a:solidFill>
            <a:schemeClr val="bg1">
              <a:alpha val="0"/>
            </a:schemeClr>
          </a:solidFill>
          <a:ln w="3175">
            <a:solidFill>
              <a:schemeClr val="tx1">
                <a:alpha val="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k-SK"/>
          </a:p>
        </p:txBody>
      </p:sp>
      <p:pic>
        <p:nvPicPr>
          <p:cNvPr id="71" name="Obrázok 57">
            <a:extLst>
              <a:ext uri="{FF2B5EF4-FFF2-40B4-BE49-F238E27FC236}">
                <a16:creationId xmlns:a16="http://schemas.microsoft.com/office/drawing/2014/main" id="{C202799C-B27F-80F1-E134-485BF0DB7121}"/>
              </a:ext>
            </a:extLst>
          </p:cNvPr>
          <p:cNvPicPr>
            <a:picLocks noChangeAspect="1"/>
          </p:cNvPicPr>
          <p:nvPr/>
        </p:nvPicPr>
        <p:blipFill>
          <a:blip r:embed="rId18">
            <a:alphaModFix amt="0"/>
          </a:blip>
          <a:stretch>
            <a:fillRect/>
          </a:stretch>
        </p:blipFill>
        <p:spPr>
          <a:xfrm>
            <a:off x="6651070" y="4635035"/>
            <a:ext cx="368250" cy="368250"/>
          </a:xfrm>
          <a:prstGeom prst="rect">
            <a:avLst/>
          </a:prstGeom>
        </p:spPr>
      </p:pic>
      <p:pic>
        <p:nvPicPr>
          <p:cNvPr id="72" name="Obrázok 58">
            <a:extLst>
              <a:ext uri="{FF2B5EF4-FFF2-40B4-BE49-F238E27FC236}">
                <a16:creationId xmlns:a16="http://schemas.microsoft.com/office/drawing/2014/main" id="{D4B14E2D-DF9C-8DA0-ACA6-56E3F95A7721}"/>
              </a:ext>
            </a:extLst>
          </p:cNvPr>
          <p:cNvPicPr>
            <a:picLocks noChangeAspect="1"/>
          </p:cNvPicPr>
          <p:nvPr/>
        </p:nvPicPr>
        <p:blipFill>
          <a:blip r:embed="rId19">
            <a:alphaModFix amt="0"/>
          </a:blip>
          <a:stretch>
            <a:fillRect/>
          </a:stretch>
        </p:blipFill>
        <p:spPr>
          <a:xfrm rot="20343740">
            <a:off x="2026829" y="3163497"/>
            <a:ext cx="681628" cy="681628"/>
          </a:xfrm>
          <a:prstGeom prst="rect">
            <a:avLst/>
          </a:prstGeom>
        </p:spPr>
      </p:pic>
      <p:pic>
        <p:nvPicPr>
          <p:cNvPr id="73" name="Obrázok 59">
            <a:extLst>
              <a:ext uri="{FF2B5EF4-FFF2-40B4-BE49-F238E27FC236}">
                <a16:creationId xmlns:a16="http://schemas.microsoft.com/office/drawing/2014/main" id="{2AB2F601-CFF3-7C31-F1D8-F6613AD2A461}"/>
              </a:ext>
            </a:extLst>
          </p:cNvPr>
          <p:cNvPicPr>
            <a:picLocks noChangeAspect="1"/>
          </p:cNvPicPr>
          <p:nvPr/>
        </p:nvPicPr>
        <p:blipFill>
          <a:blip r:embed="rId20">
            <a:alphaModFix amt="0"/>
          </a:blip>
          <a:stretch>
            <a:fillRect/>
          </a:stretch>
        </p:blipFill>
        <p:spPr>
          <a:xfrm rot="903690">
            <a:off x="2300227" y="3123511"/>
            <a:ext cx="723501" cy="723501"/>
          </a:xfrm>
          <a:prstGeom prst="rect">
            <a:avLst/>
          </a:prstGeom>
        </p:spPr>
      </p:pic>
      <p:pic>
        <p:nvPicPr>
          <p:cNvPr id="74" name="Obrázok 60">
            <a:extLst>
              <a:ext uri="{FF2B5EF4-FFF2-40B4-BE49-F238E27FC236}">
                <a16:creationId xmlns:a16="http://schemas.microsoft.com/office/drawing/2014/main" id="{C2660ABD-43D9-36DA-AD35-F12F6A0FEA61}"/>
              </a:ext>
            </a:extLst>
          </p:cNvPr>
          <p:cNvPicPr>
            <a:picLocks noChangeAspect="1"/>
          </p:cNvPicPr>
          <p:nvPr/>
        </p:nvPicPr>
        <p:blipFill>
          <a:blip r:embed="rId21">
            <a:alphaModFix amt="0"/>
          </a:blip>
          <a:stretch>
            <a:fillRect/>
          </a:stretch>
        </p:blipFill>
        <p:spPr>
          <a:xfrm>
            <a:off x="1958597" y="2833550"/>
            <a:ext cx="1190895" cy="1190895"/>
          </a:xfrm>
          <a:prstGeom prst="rect">
            <a:avLst/>
          </a:prstGeom>
        </p:spPr>
      </p:pic>
    </p:spTree>
    <p:extLst>
      <p:ext uri="{BB962C8B-B14F-4D97-AF65-F5344CB8AC3E}">
        <p14:creationId xmlns:p14="http://schemas.microsoft.com/office/powerpoint/2010/main" val="2871635106"/>
      </p:ext>
    </p:extLst>
  </p:cSld>
  <p:clrMapOvr>
    <a:masterClrMapping/>
  </p:clrMapOvr>
  <mc:AlternateContent xmlns:mc="http://schemas.openxmlformats.org/markup-compatibility/2006" xmlns:p159="http://schemas.microsoft.com/office/powerpoint/2015/09/main">
    <mc:Choice Requires="p159">
      <p:transition advTm="2000">
        <p159:morph option="byObject"/>
      </p:transition>
    </mc:Choice>
    <mc:Fallback xmlns="">
      <p:transition advTm="2000">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60000"/>
            <a:lum/>
          </a:blip>
          <a:srcRect/>
          <a:stretch>
            <a:fillRect t="-9000" b="-9000"/>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E990F4-7164-110E-7417-98B5E85EACD9}"/>
              </a:ext>
            </a:extLst>
          </p:cNvPr>
          <p:cNvPicPr>
            <a:picLocks noChangeAspect="1"/>
          </p:cNvPicPr>
          <p:nvPr/>
        </p:nvPicPr>
        <p:blipFill>
          <a:blip r:embed="rId3">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4016793" y="49564"/>
            <a:ext cx="1020636" cy="1023095"/>
          </a:xfrm>
          <a:prstGeom prst="rect">
            <a:avLst/>
          </a:prstGeom>
        </p:spPr>
      </p:pic>
      <p:sp>
        <p:nvSpPr>
          <p:cNvPr id="2" name="TextBox 1">
            <a:extLst>
              <a:ext uri="{FF2B5EF4-FFF2-40B4-BE49-F238E27FC236}">
                <a16:creationId xmlns:a16="http://schemas.microsoft.com/office/drawing/2014/main" id="{D41A48F6-1035-6F4A-9A3E-D9E4FD2D3945}"/>
              </a:ext>
            </a:extLst>
          </p:cNvPr>
          <p:cNvSpPr txBox="1"/>
          <p:nvPr/>
        </p:nvSpPr>
        <p:spPr>
          <a:xfrm>
            <a:off x="5037429" y="268723"/>
            <a:ext cx="3526279"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Segoe UI" panose="020B0502040204020203" pitchFamily="34" charset="0"/>
                <a:ea typeface="Segoe UI Historic" panose="020B0502040204020203" pitchFamily="34" charset="0"/>
                <a:cs typeface="Segoe UI" panose="020B0502040204020203" pitchFamily="34" charset="0"/>
              </a:rPr>
              <a:t>Windows 13 2024</a:t>
            </a:r>
            <a:endParaRPr kumimoji="0" lang="en-CA" sz="3200" b="0" i="0" u="none" strike="noStrike" kern="1200" cap="none" spc="0" normalizeH="0" baseline="0" noProof="0" dirty="0">
              <a:ln>
                <a:noFill/>
              </a:ln>
              <a:solidFill>
                <a:prstClr val="black"/>
              </a:solidFill>
              <a:effectLst/>
              <a:uLnTx/>
              <a:uFillTx/>
              <a:latin typeface="Segoe UI" panose="020B0502040204020203" pitchFamily="34" charset="0"/>
              <a:ea typeface="Segoe UI Historic" panose="020B0502040204020203" pitchFamily="34" charset="0"/>
              <a:cs typeface="Segoe UI" panose="020B0502040204020203" pitchFamily="34" charset="0"/>
            </a:endParaRPr>
          </a:p>
        </p:txBody>
      </p:sp>
      <p:pic>
        <p:nvPicPr>
          <p:cNvPr id="4" name="Google Shape;111;p18">
            <a:extLst>
              <a:ext uri="{FF2B5EF4-FFF2-40B4-BE49-F238E27FC236}">
                <a16:creationId xmlns:a16="http://schemas.microsoft.com/office/drawing/2014/main" id="{964DE606-48BC-10F9-58D8-CC839802971B}"/>
              </a:ext>
            </a:extLst>
          </p:cNvPr>
          <p:cNvPicPr preferRelativeResize="0"/>
          <p:nvPr/>
        </p:nvPicPr>
        <p:blipFill>
          <a:blip r:embed="rId4">
            <a:extLst>
              <a:ext uri="{BEBA8EAE-BF5A-486C-A8C5-ECC9F3942E4B}">
                <a14:imgProps xmlns:a14="http://schemas.microsoft.com/office/drawing/2010/main">
                  <a14:imgLayer r:embed="rId5">
                    <a14:imgEffect>
                      <a14:artisticBlur/>
                    </a14:imgEffect>
                  </a14:imgLayer>
                </a14:imgProps>
              </a:ext>
              <a:ext uri="{28A0092B-C50C-407E-A947-70E740481C1C}">
                <a14:useLocalDpi xmlns:a14="http://schemas.microsoft.com/office/drawing/2010/main" val="0"/>
              </a:ext>
            </a:extLst>
          </a:blip>
          <a:srcRect t="33709" b="33709"/>
          <a:stretch/>
        </p:blipFill>
        <p:spPr>
          <a:xfrm>
            <a:off x="705853" y="24426734"/>
            <a:ext cx="11053010" cy="4845880"/>
          </a:xfrm>
          <a:prstGeom prst="roundRect">
            <a:avLst>
              <a:gd name="adj" fmla="val 8458"/>
            </a:avLst>
          </a:prstGeom>
          <a:noFill/>
          <a:ln>
            <a:noFill/>
          </a:ln>
        </p:spPr>
      </p:pic>
      <p:pic>
        <p:nvPicPr>
          <p:cNvPr id="5" name="Google Shape;111;p18">
            <a:extLst>
              <a:ext uri="{FF2B5EF4-FFF2-40B4-BE49-F238E27FC236}">
                <a16:creationId xmlns:a16="http://schemas.microsoft.com/office/drawing/2014/main" id="{24A700D1-7524-7056-625E-8B50E959CEEA}"/>
              </a:ext>
            </a:extLst>
          </p:cNvPr>
          <p:cNvPicPr preferRelativeResize="0"/>
          <p:nvPr/>
        </p:nvPicPr>
        <p:blipFill>
          <a:blip r:embed="rId4">
            <a:extLst>
              <a:ext uri="{BEBA8EAE-BF5A-486C-A8C5-ECC9F3942E4B}">
                <a14:imgProps xmlns:a14="http://schemas.microsoft.com/office/drawing/2010/main">
                  <a14:imgLayer r:embed="rId5">
                    <a14:imgEffect>
                      <a14:artisticBlur/>
                    </a14:imgEffect>
                  </a14:imgLayer>
                </a14:imgProps>
              </a:ext>
              <a:ext uri="{28A0092B-C50C-407E-A947-70E740481C1C}">
                <a14:useLocalDpi xmlns:a14="http://schemas.microsoft.com/office/drawing/2010/main" val="0"/>
              </a:ext>
            </a:extLst>
          </a:blip>
          <a:srcRect t="33709" b="33709"/>
          <a:stretch/>
        </p:blipFill>
        <p:spPr>
          <a:xfrm>
            <a:off x="705853" y="1109555"/>
            <a:ext cx="11053010" cy="4845880"/>
          </a:xfrm>
          <a:prstGeom prst="roundRect">
            <a:avLst>
              <a:gd name="adj" fmla="val 8458"/>
            </a:avLst>
          </a:prstGeom>
          <a:noFill/>
          <a:ln>
            <a:noFill/>
          </a:ln>
        </p:spPr>
      </p:pic>
      <p:pic>
        <p:nvPicPr>
          <p:cNvPr id="6" name="Obrázok 4">
            <a:extLst>
              <a:ext uri="{FF2B5EF4-FFF2-40B4-BE49-F238E27FC236}">
                <a16:creationId xmlns:a16="http://schemas.microsoft.com/office/drawing/2014/main" id="{76BE835C-F667-7745-67F2-897B9F571D2B}"/>
              </a:ext>
            </a:extLst>
          </p:cNvPr>
          <p:cNvPicPr>
            <a:picLocks noChangeAspect="1"/>
          </p:cNvPicPr>
          <p:nvPr/>
        </p:nvPicPr>
        <p:blipFill>
          <a:blip r:embed="rId6"/>
          <a:stretch>
            <a:fillRect/>
          </a:stretch>
        </p:blipFill>
        <p:spPr>
          <a:xfrm>
            <a:off x="2372265" y="20720969"/>
            <a:ext cx="1570007" cy="1570007"/>
          </a:xfrm>
          <a:prstGeom prst="rect">
            <a:avLst/>
          </a:prstGeom>
        </p:spPr>
      </p:pic>
      <p:pic>
        <p:nvPicPr>
          <p:cNvPr id="7" name="Obrázok 7">
            <a:extLst>
              <a:ext uri="{FF2B5EF4-FFF2-40B4-BE49-F238E27FC236}">
                <a16:creationId xmlns:a16="http://schemas.microsoft.com/office/drawing/2014/main" id="{5D21B1E5-DA68-2B7D-E259-40E8583F9118}"/>
              </a:ext>
            </a:extLst>
          </p:cNvPr>
          <p:cNvPicPr>
            <a:picLocks noChangeAspect="1"/>
          </p:cNvPicPr>
          <p:nvPr/>
        </p:nvPicPr>
        <p:blipFill>
          <a:blip r:embed="rId7"/>
          <a:stretch>
            <a:fillRect/>
          </a:stretch>
        </p:blipFill>
        <p:spPr>
          <a:xfrm>
            <a:off x="3157267" y="21300736"/>
            <a:ext cx="517585" cy="517585"/>
          </a:xfrm>
          <a:prstGeom prst="rect">
            <a:avLst/>
          </a:prstGeom>
        </p:spPr>
      </p:pic>
      <p:sp>
        <p:nvSpPr>
          <p:cNvPr id="8" name="BlokTextu 8">
            <a:extLst>
              <a:ext uri="{FF2B5EF4-FFF2-40B4-BE49-F238E27FC236}">
                <a16:creationId xmlns:a16="http://schemas.microsoft.com/office/drawing/2014/main" id="{193D9127-5FEB-6384-B3EC-2DED42736C97}"/>
              </a:ext>
            </a:extLst>
          </p:cNvPr>
          <p:cNvSpPr txBox="1"/>
          <p:nvPr/>
        </p:nvSpPr>
        <p:spPr>
          <a:xfrm>
            <a:off x="4813540" y="19508959"/>
            <a:ext cx="498606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sk-SK" sz="2400" b="0" i="0" u="none" strike="noStrike" kern="1200" cap="none" spc="0" normalizeH="0" baseline="0" noProof="0" dirty="0">
                <a:ln>
                  <a:noFill/>
                </a:ln>
                <a:solidFill>
                  <a:prstClr val="black"/>
                </a:solidFill>
                <a:effectLst/>
                <a:uLnTx/>
                <a:uFillTx/>
                <a:latin typeface="Segoe UI Variable Display" pitchFamily="2" charset="0"/>
                <a:ea typeface="+mn-ea"/>
                <a:cs typeface="+mn-cs"/>
              </a:rPr>
              <a:t>Is this the right country or region?</a:t>
            </a:r>
          </a:p>
        </p:txBody>
      </p:sp>
      <p:sp>
        <p:nvSpPr>
          <p:cNvPr id="9" name="Obdĺžnik: zaoblené rohy 9">
            <a:extLst>
              <a:ext uri="{FF2B5EF4-FFF2-40B4-BE49-F238E27FC236}">
                <a16:creationId xmlns:a16="http://schemas.microsoft.com/office/drawing/2014/main" id="{E291102D-48F6-9B7D-47DC-00D321A2A1F3}"/>
              </a:ext>
            </a:extLst>
          </p:cNvPr>
          <p:cNvSpPr/>
          <p:nvPr/>
        </p:nvSpPr>
        <p:spPr>
          <a:xfrm>
            <a:off x="5372196" y="20563830"/>
            <a:ext cx="3597215" cy="2447451"/>
          </a:xfrm>
          <a:prstGeom prst="roundRect">
            <a:avLst>
              <a:gd name="adj" fmla="val 7240"/>
            </a:avLst>
          </a:prstGeom>
          <a:solidFill>
            <a:schemeClr val="bg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sk-SK"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10" name="Obrázok 11">
            <a:extLst>
              <a:ext uri="{FF2B5EF4-FFF2-40B4-BE49-F238E27FC236}">
                <a16:creationId xmlns:a16="http://schemas.microsoft.com/office/drawing/2014/main" id="{E67144BA-A2DA-1D13-AEEC-3CAADD91FAB8}"/>
              </a:ext>
            </a:extLst>
          </p:cNvPr>
          <p:cNvPicPr>
            <a:picLocks noChangeAspect="1"/>
          </p:cNvPicPr>
          <p:nvPr/>
        </p:nvPicPr>
        <p:blipFill>
          <a:blip r:embed="rId8"/>
          <a:stretch>
            <a:fillRect/>
          </a:stretch>
        </p:blipFill>
        <p:spPr>
          <a:xfrm>
            <a:off x="5490355" y="20647284"/>
            <a:ext cx="297971" cy="297971"/>
          </a:xfrm>
          <a:prstGeom prst="rect">
            <a:avLst/>
          </a:prstGeom>
        </p:spPr>
      </p:pic>
      <p:sp>
        <p:nvSpPr>
          <p:cNvPr id="11" name="Obdĺžnik: zaoblené rohy 17">
            <a:extLst>
              <a:ext uri="{FF2B5EF4-FFF2-40B4-BE49-F238E27FC236}">
                <a16:creationId xmlns:a16="http://schemas.microsoft.com/office/drawing/2014/main" id="{6A41660C-5710-D952-3486-3402DF047AC9}"/>
              </a:ext>
            </a:extLst>
          </p:cNvPr>
          <p:cNvSpPr/>
          <p:nvPr/>
        </p:nvSpPr>
        <p:spPr>
          <a:xfrm>
            <a:off x="5490355" y="21262418"/>
            <a:ext cx="3366362" cy="946608"/>
          </a:xfrm>
          <a:prstGeom prst="roundRect">
            <a:avLst>
              <a:gd name="adj" fmla="val 13933"/>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sk-SK"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12" name="Obrázok 13">
            <a:extLst>
              <a:ext uri="{FF2B5EF4-FFF2-40B4-BE49-F238E27FC236}">
                <a16:creationId xmlns:a16="http://schemas.microsoft.com/office/drawing/2014/main" id="{96A3A9EE-717A-1DC0-DFE2-A8671988DE47}"/>
              </a:ext>
            </a:extLst>
          </p:cNvPr>
          <p:cNvPicPr>
            <a:picLocks noChangeAspect="1"/>
          </p:cNvPicPr>
          <p:nvPr/>
        </p:nvPicPr>
        <p:blipFill>
          <a:blip r:embed="rId9"/>
          <a:stretch>
            <a:fillRect/>
          </a:stretch>
        </p:blipFill>
        <p:spPr>
          <a:xfrm>
            <a:off x="5598916" y="21257440"/>
            <a:ext cx="476250" cy="476250"/>
          </a:xfrm>
          <a:prstGeom prst="rect">
            <a:avLst/>
          </a:prstGeom>
        </p:spPr>
      </p:pic>
      <p:pic>
        <p:nvPicPr>
          <p:cNvPr id="13" name="Obrázok 15">
            <a:extLst>
              <a:ext uri="{FF2B5EF4-FFF2-40B4-BE49-F238E27FC236}">
                <a16:creationId xmlns:a16="http://schemas.microsoft.com/office/drawing/2014/main" id="{4CFB92ED-A992-EF3B-81D7-7E93A1480A48}"/>
              </a:ext>
            </a:extLst>
          </p:cNvPr>
          <p:cNvPicPr>
            <a:picLocks noChangeAspect="1"/>
          </p:cNvPicPr>
          <p:nvPr/>
        </p:nvPicPr>
        <p:blipFill>
          <a:blip r:embed="rId10"/>
          <a:stretch>
            <a:fillRect/>
          </a:stretch>
        </p:blipFill>
        <p:spPr>
          <a:xfrm>
            <a:off x="5598916" y="22267579"/>
            <a:ext cx="476250" cy="476250"/>
          </a:xfrm>
          <a:prstGeom prst="rect">
            <a:avLst/>
          </a:prstGeom>
        </p:spPr>
      </p:pic>
      <p:sp>
        <p:nvSpPr>
          <p:cNvPr id="14" name="BlokTextu 16">
            <a:extLst>
              <a:ext uri="{FF2B5EF4-FFF2-40B4-BE49-F238E27FC236}">
                <a16:creationId xmlns:a16="http://schemas.microsoft.com/office/drawing/2014/main" id="{73E82C6E-D908-B415-231F-D796AD9DD047}"/>
              </a:ext>
            </a:extLst>
          </p:cNvPr>
          <p:cNvSpPr txBox="1"/>
          <p:nvPr/>
        </p:nvSpPr>
        <p:spPr>
          <a:xfrm>
            <a:off x="6095999" y="21363636"/>
            <a:ext cx="1771830"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egoe UI Variable Display" pitchFamily="2" charset="0"/>
                <a:ea typeface="+mn-ea"/>
                <a:cs typeface="+mn-cs"/>
              </a:rPr>
              <a:t>English</a:t>
            </a:r>
            <a:endParaRPr kumimoji="0" lang="sk-SK" sz="1400" b="0" i="0" u="none" strike="noStrike" kern="1200" cap="none" spc="0" normalizeH="0" baseline="0" noProof="0" dirty="0">
              <a:ln>
                <a:noFill/>
              </a:ln>
              <a:solidFill>
                <a:prstClr val="black"/>
              </a:solidFill>
              <a:effectLst/>
              <a:uLnTx/>
              <a:uFillTx/>
              <a:latin typeface="Segoe UI Variable Display" pitchFamily="2" charset="0"/>
              <a:ea typeface="+mn-ea"/>
              <a:cs typeface="+mn-cs"/>
            </a:endParaRPr>
          </a:p>
        </p:txBody>
      </p:sp>
      <p:sp>
        <p:nvSpPr>
          <p:cNvPr id="15" name="BlokTextu 18">
            <a:extLst>
              <a:ext uri="{FF2B5EF4-FFF2-40B4-BE49-F238E27FC236}">
                <a16:creationId xmlns:a16="http://schemas.microsoft.com/office/drawing/2014/main" id="{3A4D3282-406C-5F51-2C76-6A24C9E69859}"/>
              </a:ext>
            </a:extLst>
          </p:cNvPr>
          <p:cNvSpPr txBox="1"/>
          <p:nvPr/>
        </p:nvSpPr>
        <p:spPr>
          <a:xfrm>
            <a:off x="6095999" y="22369999"/>
            <a:ext cx="1771830"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sk-SK" sz="1400" b="0" i="0" u="none" strike="noStrike" kern="1200" cap="none" spc="0" normalizeH="0" baseline="0" noProof="0" dirty="0">
                <a:ln>
                  <a:noFill/>
                </a:ln>
                <a:solidFill>
                  <a:prstClr val="black"/>
                </a:solidFill>
                <a:effectLst/>
                <a:uLnTx/>
                <a:uFillTx/>
                <a:latin typeface="Segoe UI Variable Display" pitchFamily="2" charset="0"/>
                <a:ea typeface="+mn-ea"/>
                <a:cs typeface="+mn-cs"/>
              </a:rPr>
              <a:t>Slovenia</a:t>
            </a:r>
          </a:p>
        </p:txBody>
      </p:sp>
      <p:pic>
        <p:nvPicPr>
          <p:cNvPr id="17" name="Obrázok 20">
            <a:extLst>
              <a:ext uri="{FF2B5EF4-FFF2-40B4-BE49-F238E27FC236}">
                <a16:creationId xmlns:a16="http://schemas.microsoft.com/office/drawing/2014/main" id="{A2F12B7B-FE08-263A-64C3-E89DCA5D75D4}"/>
              </a:ext>
            </a:extLst>
          </p:cNvPr>
          <p:cNvPicPr>
            <a:picLocks noChangeAspect="1"/>
          </p:cNvPicPr>
          <p:nvPr/>
        </p:nvPicPr>
        <p:blipFill>
          <a:blip r:embed="rId11"/>
          <a:stretch>
            <a:fillRect/>
          </a:stretch>
        </p:blipFill>
        <p:spPr>
          <a:xfrm>
            <a:off x="11118455" y="23403330"/>
            <a:ext cx="455414" cy="455414"/>
          </a:xfrm>
          <a:prstGeom prst="rect">
            <a:avLst/>
          </a:prstGeom>
        </p:spPr>
      </p:pic>
      <p:pic>
        <p:nvPicPr>
          <p:cNvPr id="16" name="Obrázok 20">
            <a:extLst>
              <a:ext uri="{FF2B5EF4-FFF2-40B4-BE49-F238E27FC236}">
                <a16:creationId xmlns:a16="http://schemas.microsoft.com/office/drawing/2014/main" id="{A21F276D-F740-A3FB-51AF-55FAEAC477A9}"/>
              </a:ext>
            </a:extLst>
          </p:cNvPr>
          <p:cNvPicPr>
            <a:picLocks noChangeAspect="1"/>
          </p:cNvPicPr>
          <p:nvPr/>
        </p:nvPicPr>
        <p:blipFill>
          <a:blip r:embed="rId11"/>
          <a:stretch>
            <a:fillRect/>
          </a:stretch>
        </p:blipFill>
        <p:spPr>
          <a:xfrm>
            <a:off x="11118456" y="5326355"/>
            <a:ext cx="455414" cy="455414"/>
          </a:xfrm>
          <a:prstGeom prst="rect">
            <a:avLst/>
          </a:prstGeom>
        </p:spPr>
      </p:pic>
      <p:pic>
        <p:nvPicPr>
          <p:cNvPr id="18" name="Obrázok 10">
            <a:extLst>
              <a:ext uri="{FF2B5EF4-FFF2-40B4-BE49-F238E27FC236}">
                <a16:creationId xmlns:a16="http://schemas.microsoft.com/office/drawing/2014/main" id="{1ECAE37F-242E-14DA-730D-11D1D89BCC58}"/>
              </a:ext>
            </a:extLst>
          </p:cNvPr>
          <p:cNvPicPr>
            <a:picLocks noChangeAspect="1"/>
          </p:cNvPicPr>
          <p:nvPr/>
        </p:nvPicPr>
        <p:blipFill>
          <a:blip r:embed="rId12"/>
          <a:stretch>
            <a:fillRect/>
          </a:stretch>
        </p:blipFill>
        <p:spPr>
          <a:xfrm>
            <a:off x="829145" y="5437715"/>
            <a:ext cx="455414" cy="455414"/>
          </a:xfrm>
          <a:prstGeom prst="rect">
            <a:avLst/>
          </a:prstGeom>
        </p:spPr>
      </p:pic>
      <p:sp>
        <p:nvSpPr>
          <p:cNvPr id="64" name="Obdĺžnik: zaoblené rohy 50">
            <a:extLst>
              <a:ext uri="{FF2B5EF4-FFF2-40B4-BE49-F238E27FC236}">
                <a16:creationId xmlns:a16="http://schemas.microsoft.com/office/drawing/2014/main" id="{4BD940D7-0E83-7DC5-392B-A66A0B85B945}"/>
              </a:ext>
            </a:extLst>
          </p:cNvPr>
          <p:cNvSpPr/>
          <p:nvPr/>
        </p:nvSpPr>
        <p:spPr>
          <a:xfrm>
            <a:off x="4313208" y="4485700"/>
            <a:ext cx="2044460" cy="897148"/>
          </a:xfrm>
          <a:prstGeom prst="roundRect">
            <a:avLst/>
          </a:prstGeom>
          <a:solidFill>
            <a:schemeClr val="bg1">
              <a:alpha val="0"/>
            </a:schemeClr>
          </a:solidFill>
          <a:ln w="28575">
            <a:solidFill>
              <a:schemeClr val="tx1">
                <a:alpha val="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sk-SK"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66" name="Obdĺžnik: zaoblené rohy 52">
            <a:extLst>
              <a:ext uri="{FF2B5EF4-FFF2-40B4-BE49-F238E27FC236}">
                <a16:creationId xmlns:a16="http://schemas.microsoft.com/office/drawing/2014/main" id="{9372E299-D67F-BA99-307B-E3C31BB42856}"/>
              </a:ext>
            </a:extLst>
          </p:cNvPr>
          <p:cNvSpPr/>
          <p:nvPr/>
        </p:nvSpPr>
        <p:spPr>
          <a:xfrm>
            <a:off x="5990839" y="5003285"/>
            <a:ext cx="252000" cy="252000"/>
          </a:xfrm>
          <a:prstGeom prst="roundRect">
            <a:avLst>
              <a:gd name="adj" fmla="val 30360"/>
            </a:avLst>
          </a:prstGeom>
          <a:solidFill>
            <a:schemeClr val="bg1">
              <a:alpha val="0"/>
            </a:schemeClr>
          </a:solidFill>
          <a:ln w="3175">
            <a:solidFill>
              <a:schemeClr val="tx1">
                <a:alpha val="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sk-SK"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68" name="Obdĺžnik: zaoblené rohy 54">
            <a:extLst>
              <a:ext uri="{FF2B5EF4-FFF2-40B4-BE49-F238E27FC236}">
                <a16:creationId xmlns:a16="http://schemas.microsoft.com/office/drawing/2014/main" id="{B2B4C71D-3BE4-5523-6652-28266262604D}"/>
              </a:ext>
            </a:extLst>
          </p:cNvPr>
          <p:cNvSpPr/>
          <p:nvPr/>
        </p:nvSpPr>
        <p:spPr>
          <a:xfrm>
            <a:off x="6526926" y="4485700"/>
            <a:ext cx="2044460" cy="897148"/>
          </a:xfrm>
          <a:prstGeom prst="roundRect">
            <a:avLst/>
          </a:prstGeom>
          <a:solidFill>
            <a:schemeClr val="bg1">
              <a:alpha val="0"/>
            </a:schemeClr>
          </a:solidFill>
          <a:ln w="28575">
            <a:solidFill>
              <a:schemeClr val="tx1">
                <a:alpha val="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sk-SK"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70" name="Obdĺžnik: zaoblené rohy 56">
            <a:extLst>
              <a:ext uri="{FF2B5EF4-FFF2-40B4-BE49-F238E27FC236}">
                <a16:creationId xmlns:a16="http://schemas.microsoft.com/office/drawing/2014/main" id="{C58E8D36-4C95-82A3-108B-89EAC3CBAECC}"/>
              </a:ext>
            </a:extLst>
          </p:cNvPr>
          <p:cNvSpPr/>
          <p:nvPr/>
        </p:nvSpPr>
        <p:spPr>
          <a:xfrm>
            <a:off x="8204557" y="5003285"/>
            <a:ext cx="252000" cy="252000"/>
          </a:xfrm>
          <a:prstGeom prst="roundRect">
            <a:avLst>
              <a:gd name="adj" fmla="val 30360"/>
            </a:avLst>
          </a:prstGeom>
          <a:solidFill>
            <a:schemeClr val="bg1">
              <a:alpha val="0"/>
            </a:schemeClr>
          </a:solidFill>
          <a:ln w="3175">
            <a:solidFill>
              <a:schemeClr val="tx1">
                <a:alpha val="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sk-SK"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19" name="Obrázok 1">
            <a:extLst>
              <a:ext uri="{FF2B5EF4-FFF2-40B4-BE49-F238E27FC236}">
                <a16:creationId xmlns:a16="http://schemas.microsoft.com/office/drawing/2014/main" id="{DE796C08-24DE-F6C7-1D66-7DFDE5DD0383}"/>
              </a:ext>
            </a:extLst>
          </p:cNvPr>
          <p:cNvPicPr>
            <a:picLocks noChangeAspect="1"/>
          </p:cNvPicPr>
          <p:nvPr/>
        </p:nvPicPr>
        <p:blipFill>
          <a:blip r:embed="rId13">
            <a:alphaModFix amt="0"/>
          </a:blip>
          <a:stretch>
            <a:fillRect/>
          </a:stretch>
        </p:blipFill>
        <p:spPr>
          <a:xfrm>
            <a:off x="2785787" y="2804122"/>
            <a:ext cx="1249752" cy="1249752"/>
          </a:xfrm>
          <a:prstGeom prst="rect">
            <a:avLst/>
          </a:prstGeom>
        </p:spPr>
      </p:pic>
      <p:sp>
        <p:nvSpPr>
          <p:cNvPr id="20" name="BlokTextu 2">
            <a:extLst>
              <a:ext uri="{FF2B5EF4-FFF2-40B4-BE49-F238E27FC236}">
                <a16:creationId xmlns:a16="http://schemas.microsoft.com/office/drawing/2014/main" id="{A1302EA1-C660-8413-53C3-E383A44571C7}"/>
              </a:ext>
            </a:extLst>
          </p:cNvPr>
          <p:cNvSpPr txBox="1"/>
          <p:nvPr/>
        </p:nvSpPr>
        <p:spPr>
          <a:xfrm>
            <a:off x="5434642" y="1431986"/>
            <a:ext cx="4986068" cy="461665"/>
          </a:xfrm>
          <a:prstGeom prst="rect">
            <a:avLst/>
          </a:prstGeom>
          <a:noFill/>
        </p:spPr>
        <p:txBody>
          <a:bodyPr wrap="square" rtlCol="0">
            <a:spAutoFit/>
          </a:bodyPr>
          <a:lstStyle/>
          <a:p>
            <a:r>
              <a:rPr lang="sk-SK" sz="2400" dirty="0">
                <a:solidFill>
                  <a:schemeClr val="tx1">
                    <a:alpha val="0"/>
                  </a:schemeClr>
                </a:solidFill>
                <a:latin typeface="Segoe UI Variable Display" pitchFamily="2" charset="0"/>
              </a:rPr>
              <a:t>Quick settings</a:t>
            </a:r>
          </a:p>
        </p:txBody>
      </p:sp>
      <p:sp>
        <p:nvSpPr>
          <p:cNvPr id="21" name="BlokTextu 4">
            <a:extLst>
              <a:ext uri="{FF2B5EF4-FFF2-40B4-BE49-F238E27FC236}">
                <a16:creationId xmlns:a16="http://schemas.microsoft.com/office/drawing/2014/main" id="{B8FB132E-D936-5FEB-CD18-2CD6FF42AB94}"/>
              </a:ext>
            </a:extLst>
          </p:cNvPr>
          <p:cNvSpPr txBox="1"/>
          <p:nvPr/>
        </p:nvSpPr>
        <p:spPr>
          <a:xfrm>
            <a:off x="5434642" y="2092360"/>
            <a:ext cx="4632385" cy="3140796"/>
          </a:xfrm>
          <a:prstGeom prst="rect">
            <a:avLst/>
          </a:prstGeom>
          <a:noFill/>
        </p:spPr>
        <p:txBody>
          <a:bodyPr wrap="square" rtlCol="0">
            <a:spAutoFit/>
          </a:bodyPr>
          <a:lstStyle/>
          <a:p>
            <a:pPr marL="171450" indent="-171450">
              <a:lnSpc>
                <a:spcPts val="2000"/>
              </a:lnSpc>
              <a:buFont typeface="Arial" panose="020B0604020202020204" pitchFamily="34" charset="0"/>
              <a:buChar char="•"/>
            </a:pPr>
            <a:r>
              <a:rPr lang="sk-SK" sz="1200" dirty="0">
                <a:solidFill>
                  <a:schemeClr val="tx1">
                    <a:alpha val="0"/>
                  </a:schemeClr>
                </a:solidFill>
                <a:latin typeface="Segoe UI Variable Display" pitchFamily="2" charset="0"/>
              </a:rPr>
              <a:t>OneDrive is your default cloud storage</a:t>
            </a:r>
          </a:p>
          <a:p>
            <a:pPr marL="171450" indent="-171450">
              <a:lnSpc>
                <a:spcPts val="2000"/>
              </a:lnSpc>
              <a:buFont typeface="Arial" panose="020B0604020202020204" pitchFamily="34" charset="0"/>
              <a:buChar char="•"/>
            </a:pPr>
            <a:r>
              <a:rPr lang="sk-SK" sz="1200" dirty="0">
                <a:solidFill>
                  <a:schemeClr val="tx1">
                    <a:alpha val="0"/>
                  </a:schemeClr>
                </a:solidFill>
                <a:latin typeface="Segoe UI Variable Display" pitchFamily="2" charset="0"/>
              </a:rPr>
              <a:t>Accept all privacy settings</a:t>
            </a:r>
          </a:p>
          <a:p>
            <a:pPr marL="171450" indent="-171450">
              <a:lnSpc>
                <a:spcPts val="2000"/>
              </a:lnSpc>
              <a:buFont typeface="Arial" panose="020B0604020202020204" pitchFamily="34" charset="0"/>
              <a:buChar char="•"/>
            </a:pPr>
            <a:r>
              <a:rPr lang="sk-SK" sz="1200" dirty="0">
                <a:solidFill>
                  <a:schemeClr val="tx1">
                    <a:alpha val="0"/>
                  </a:schemeClr>
                </a:solidFill>
                <a:latin typeface="Segoe UI Variable Display" pitchFamily="2" charset="0"/>
              </a:rPr>
              <a:t>Use Android phone from PC</a:t>
            </a:r>
          </a:p>
          <a:p>
            <a:pPr marL="171450" indent="-171450">
              <a:lnSpc>
                <a:spcPts val="2000"/>
              </a:lnSpc>
              <a:buFont typeface="Arial" panose="020B0604020202020204" pitchFamily="34" charset="0"/>
              <a:buChar char="•"/>
            </a:pPr>
            <a:r>
              <a:rPr lang="sk-SK" sz="1200" dirty="0">
                <a:solidFill>
                  <a:schemeClr val="tx1">
                    <a:alpha val="0"/>
                  </a:schemeClr>
                </a:solidFill>
                <a:latin typeface="Segoe UI Variable Display" pitchFamily="2" charset="0"/>
              </a:rPr>
              <a:t>Use Edge as default browser</a:t>
            </a:r>
          </a:p>
          <a:p>
            <a:pPr marL="171450" indent="-171450">
              <a:lnSpc>
                <a:spcPts val="2000"/>
              </a:lnSpc>
              <a:buFont typeface="Arial" panose="020B0604020202020204" pitchFamily="34" charset="0"/>
              <a:buChar char="•"/>
            </a:pPr>
            <a:r>
              <a:rPr lang="sk-SK" sz="1200" dirty="0">
                <a:solidFill>
                  <a:schemeClr val="tx1">
                    <a:alpha val="0"/>
                  </a:schemeClr>
                </a:solidFill>
                <a:latin typeface="Segoe UI Variable Display" pitchFamily="2" charset="0"/>
              </a:rPr>
              <a:t>Help to protect your PC from Viruses and Malwares</a:t>
            </a:r>
          </a:p>
          <a:p>
            <a:pPr marL="171450" indent="-171450">
              <a:lnSpc>
                <a:spcPts val="2000"/>
              </a:lnSpc>
              <a:buFont typeface="Arial" panose="020B0604020202020204" pitchFamily="34" charset="0"/>
              <a:buChar char="•"/>
            </a:pPr>
            <a:r>
              <a:rPr lang="sk-SK" sz="1200" dirty="0">
                <a:solidFill>
                  <a:schemeClr val="tx1">
                    <a:alpha val="0"/>
                  </a:schemeClr>
                </a:solidFill>
                <a:latin typeface="Segoe UI Variable Display" pitchFamily="2" charset="0"/>
              </a:rPr>
              <a:t>Turn on do not track in Edge</a:t>
            </a:r>
          </a:p>
          <a:p>
            <a:pPr marL="171450" indent="-171450">
              <a:lnSpc>
                <a:spcPts val="2000"/>
              </a:lnSpc>
              <a:buFont typeface="Arial" panose="020B0604020202020204" pitchFamily="34" charset="0"/>
              <a:buChar char="•"/>
            </a:pPr>
            <a:r>
              <a:rPr lang="sk-SK" sz="1200" dirty="0">
                <a:solidFill>
                  <a:schemeClr val="tx1">
                    <a:alpha val="0"/>
                  </a:schemeClr>
                </a:solidFill>
                <a:latin typeface="Segoe UI Variable Display" pitchFamily="2" charset="0"/>
              </a:rPr>
              <a:t>Help improve Microsoft software, services and location services by sendign us information</a:t>
            </a:r>
          </a:p>
          <a:p>
            <a:pPr marL="171450" indent="-171450">
              <a:lnSpc>
                <a:spcPts val="2000"/>
              </a:lnSpc>
              <a:buFont typeface="Arial" panose="020B0604020202020204" pitchFamily="34" charset="0"/>
              <a:buChar char="•"/>
            </a:pPr>
            <a:r>
              <a:rPr lang="sk-SK" sz="1200" dirty="0">
                <a:solidFill>
                  <a:schemeClr val="tx1">
                    <a:alpha val="0"/>
                  </a:schemeClr>
                </a:solidFill>
                <a:latin typeface="Segoe UI Variable Display" pitchFamily="2" charset="0"/>
              </a:rPr>
              <a:t>Check online for solutions to problems</a:t>
            </a:r>
          </a:p>
          <a:p>
            <a:pPr marL="171450" indent="-171450">
              <a:lnSpc>
                <a:spcPts val="2000"/>
              </a:lnSpc>
              <a:buFont typeface="Arial" panose="020B0604020202020204" pitchFamily="34" charset="0"/>
              <a:buChar char="•"/>
            </a:pPr>
            <a:r>
              <a:rPr lang="sk-SK" sz="1200" dirty="0">
                <a:solidFill>
                  <a:schemeClr val="tx1">
                    <a:alpha val="0"/>
                  </a:schemeClr>
                </a:solidFill>
                <a:latin typeface="Segoe UI Variable Display" pitchFamily="2" charset="0"/>
              </a:rPr>
              <a:t>Let </a:t>
            </a:r>
            <a:r>
              <a:rPr lang="sk-SK" sz="1200" dirty="0" err="1">
                <a:solidFill>
                  <a:schemeClr val="tx1">
                    <a:alpha val="0"/>
                  </a:schemeClr>
                </a:solidFill>
                <a:latin typeface="Segoe UI Variable Display" pitchFamily="2" charset="0"/>
              </a:rPr>
              <a:t>apps</a:t>
            </a:r>
            <a:r>
              <a:rPr lang="sk-SK" sz="1200" dirty="0">
                <a:solidFill>
                  <a:schemeClr val="tx1">
                    <a:alpha val="0"/>
                  </a:schemeClr>
                </a:solidFill>
                <a:latin typeface="Segoe UI Variable Display" pitchFamily="2" charset="0"/>
              </a:rPr>
              <a:t> give you personalized content based on your PC‘s location, name &amp; account picture</a:t>
            </a:r>
          </a:p>
          <a:p>
            <a:pPr marL="171450" indent="-171450">
              <a:lnSpc>
                <a:spcPts val="2000"/>
              </a:lnSpc>
              <a:buFont typeface="Arial" panose="020B0604020202020204" pitchFamily="34" charset="0"/>
              <a:buChar char="•"/>
            </a:pPr>
            <a:r>
              <a:rPr lang="sk-SK" sz="1200" dirty="0">
                <a:solidFill>
                  <a:schemeClr val="tx1">
                    <a:alpha val="0"/>
                  </a:schemeClr>
                </a:solidFill>
                <a:latin typeface="Segoe UI Variable Display" pitchFamily="2" charset="0"/>
              </a:rPr>
              <a:t>Turn on sharing and connect to devices on this </a:t>
            </a:r>
            <a:r>
              <a:rPr lang="sk-SK" sz="1200" dirty="0" err="1">
                <a:solidFill>
                  <a:schemeClr val="tx1">
                    <a:alpha val="0"/>
                  </a:schemeClr>
                </a:solidFill>
                <a:latin typeface="Segoe UI Variable Display" pitchFamily="2" charset="0"/>
              </a:rPr>
              <a:t>network</a:t>
            </a:r>
            <a:endParaRPr lang="sk-SK" sz="1200" dirty="0">
              <a:solidFill>
                <a:schemeClr val="tx1">
                  <a:alpha val="0"/>
                </a:schemeClr>
              </a:solidFill>
              <a:latin typeface="Segoe UI Variable Display" pitchFamily="2" charset="0"/>
            </a:endParaRPr>
          </a:p>
        </p:txBody>
      </p:sp>
    </p:spTree>
    <p:extLst>
      <p:ext uri="{BB962C8B-B14F-4D97-AF65-F5344CB8AC3E}">
        <p14:creationId xmlns:p14="http://schemas.microsoft.com/office/powerpoint/2010/main" val="4239242734"/>
      </p:ext>
    </p:extLst>
  </p:cSld>
  <p:clrMapOvr>
    <a:masterClrMapping/>
  </p:clrMapOvr>
  <mc:AlternateContent xmlns:mc="http://schemas.openxmlformats.org/markup-compatibility/2006" xmlns:p159="http://schemas.microsoft.com/office/powerpoint/2015/09/main">
    <mc:Choice Requires="p159">
      <p:transition advTm="2000">
        <p159:morph option="byObject"/>
      </p:transition>
    </mc:Choice>
    <mc:Fallback xmlns="">
      <p:transition advTm="2000">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pic>
        <p:nvPicPr>
          <p:cNvPr id="74" name="Picture 73">
            <a:extLst>
              <a:ext uri="{FF2B5EF4-FFF2-40B4-BE49-F238E27FC236}">
                <a16:creationId xmlns:a16="http://schemas.microsoft.com/office/drawing/2014/main" id="{9254A818-5EFE-2733-C0F6-C94318F389D1}"/>
              </a:ext>
            </a:extLst>
          </p:cNvPr>
          <p:cNvPicPr>
            <a:picLocks noChangeAspect="1"/>
          </p:cNvPicPr>
          <p:nvPr/>
        </p:nvPicPr>
        <p:blipFill>
          <a:blip r:embed="rId3">
            <a:duotone>
              <a:srgbClr val="A02B93">
                <a:shade val="45000"/>
                <a:satMod val="135000"/>
              </a:srgbClr>
              <a:prstClr val="white"/>
            </a:duotone>
            <a:extLst>
              <a:ext uri="{28A0092B-C50C-407E-A947-70E740481C1C}">
                <a14:useLocalDpi xmlns:a14="http://schemas.microsoft.com/office/drawing/2010/main" val="0"/>
              </a:ext>
            </a:extLst>
          </a:blip>
          <a:stretch>
            <a:fillRect/>
          </a:stretch>
        </p:blipFill>
        <p:spPr>
          <a:xfrm>
            <a:off x="4016793" y="49564"/>
            <a:ext cx="1020636" cy="1023095"/>
          </a:xfrm>
          <a:prstGeom prst="rect">
            <a:avLst/>
          </a:prstGeom>
        </p:spPr>
      </p:pic>
      <p:sp>
        <p:nvSpPr>
          <p:cNvPr id="75" name="TextBox 74">
            <a:extLst>
              <a:ext uri="{FF2B5EF4-FFF2-40B4-BE49-F238E27FC236}">
                <a16:creationId xmlns:a16="http://schemas.microsoft.com/office/drawing/2014/main" id="{55B4E608-0E98-4D7F-9336-D312E5E9B181}"/>
              </a:ext>
            </a:extLst>
          </p:cNvPr>
          <p:cNvSpPr txBox="1"/>
          <p:nvPr/>
        </p:nvSpPr>
        <p:spPr>
          <a:xfrm>
            <a:off x="5037429" y="268723"/>
            <a:ext cx="3526279"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Segoe UI" panose="020B0502040204020203" pitchFamily="34" charset="0"/>
                <a:ea typeface="Segoe UI Historic" panose="020B0502040204020203" pitchFamily="34" charset="0"/>
                <a:cs typeface="Segoe UI" panose="020B0502040204020203" pitchFamily="34" charset="0"/>
              </a:rPr>
              <a:t>Windows 13 2024</a:t>
            </a:r>
            <a:endParaRPr kumimoji="0" lang="en-CA" sz="3200" b="0" i="0" u="none" strike="noStrike" kern="1200" cap="none" spc="0" normalizeH="0" baseline="0" noProof="0" dirty="0">
              <a:ln>
                <a:noFill/>
              </a:ln>
              <a:solidFill>
                <a:prstClr val="black"/>
              </a:solidFill>
              <a:effectLst/>
              <a:uLnTx/>
              <a:uFillTx/>
              <a:latin typeface="Segoe UI" panose="020B0502040204020203" pitchFamily="34" charset="0"/>
              <a:ea typeface="Segoe UI Historic" panose="020B0502040204020203" pitchFamily="34" charset="0"/>
              <a:cs typeface="Segoe UI" panose="020B0502040204020203" pitchFamily="34" charset="0"/>
            </a:endParaRPr>
          </a:p>
        </p:txBody>
      </p:sp>
      <p:pic>
        <p:nvPicPr>
          <p:cNvPr id="76" name="Google Shape;111;p18">
            <a:extLst>
              <a:ext uri="{FF2B5EF4-FFF2-40B4-BE49-F238E27FC236}">
                <a16:creationId xmlns:a16="http://schemas.microsoft.com/office/drawing/2014/main" id="{82AE5DA3-408C-BC81-CF6E-17BE04288421}"/>
              </a:ext>
            </a:extLst>
          </p:cNvPr>
          <p:cNvPicPr preferRelativeResize="0"/>
          <p:nvPr/>
        </p:nvPicPr>
        <p:blipFill>
          <a:blip r:embed="rId4">
            <a:extLst>
              <a:ext uri="{BEBA8EAE-BF5A-486C-A8C5-ECC9F3942E4B}">
                <a14:imgProps xmlns:a14="http://schemas.microsoft.com/office/drawing/2010/main">
                  <a14:imgLayer r:embed="rId5">
                    <a14:imgEffect>
                      <a14:artisticBlur/>
                    </a14:imgEffect>
                  </a14:imgLayer>
                </a14:imgProps>
              </a:ext>
              <a:ext uri="{28A0092B-C50C-407E-A947-70E740481C1C}">
                <a14:useLocalDpi xmlns:a14="http://schemas.microsoft.com/office/drawing/2010/main" val="0"/>
              </a:ext>
            </a:extLst>
          </a:blip>
          <a:srcRect t="33709" b="33709"/>
          <a:stretch/>
        </p:blipFill>
        <p:spPr>
          <a:xfrm>
            <a:off x="705853" y="24426734"/>
            <a:ext cx="11053010" cy="4845880"/>
          </a:xfrm>
          <a:prstGeom prst="roundRect">
            <a:avLst>
              <a:gd name="adj" fmla="val 8458"/>
            </a:avLst>
          </a:prstGeom>
          <a:noFill/>
          <a:ln>
            <a:noFill/>
          </a:ln>
        </p:spPr>
      </p:pic>
      <p:pic>
        <p:nvPicPr>
          <p:cNvPr id="77" name="Google Shape;111;p18">
            <a:extLst>
              <a:ext uri="{FF2B5EF4-FFF2-40B4-BE49-F238E27FC236}">
                <a16:creationId xmlns:a16="http://schemas.microsoft.com/office/drawing/2014/main" id="{C5393CEB-4547-60D9-FDEE-7C0D55C17B9F}"/>
              </a:ext>
            </a:extLst>
          </p:cNvPr>
          <p:cNvPicPr preferRelativeResize="0"/>
          <p:nvPr/>
        </p:nvPicPr>
        <p:blipFill>
          <a:blip r:embed="rId4">
            <a:extLst>
              <a:ext uri="{BEBA8EAE-BF5A-486C-A8C5-ECC9F3942E4B}">
                <a14:imgProps xmlns:a14="http://schemas.microsoft.com/office/drawing/2010/main">
                  <a14:imgLayer r:embed="rId5">
                    <a14:imgEffect>
                      <a14:artisticBlur/>
                    </a14:imgEffect>
                  </a14:imgLayer>
                </a14:imgProps>
              </a:ext>
              <a:ext uri="{28A0092B-C50C-407E-A947-70E740481C1C}">
                <a14:useLocalDpi xmlns:a14="http://schemas.microsoft.com/office/drawing/2010/main" val="0"/>
              </a:ext>
            </a:extLst>
          </a:blip>
          <a:srcRect t="33709" b="33709"/>
          <a:stretch/>
        </p:blipFill>
        <p:spPr>
          <a:xfrm>
            <a:off x="705853" y="1109555"/>
            <a:ext cx="11053010" cy="4845880"/>
          </a:xfrm>
          <a:prstGeom prst="roundRect">
            <a:avLst>
              <a:gd name="adj" fmla="val 8458"/>
            </a:avLst>
          </a:prstGeom>
          <a:noFill/>
          <a:ln>
            <a:noFill/>
          </a:ln>
        </p:spPr>
      </p:pic>
      <p:pic>
        <p:nvPicPr>
          <p:cNvPr id="78" name="Obrázok 4">
            <a:extLst>
              <a:ext uri="{FF2B5EF4-FFF2-40B4-BE49-F238E27FC236}">
                <a16:creationId xmlns:a16="http://schemas.microsoft.com/office/drawing/2014/main" id="{E58326D0-1CD0-169D-BBBC-C18167A40ED7}"/>
              </a:ext>
            </a:extLst>
          </p:cNvPr>
          <p:cNvPicPr>
            <a:picLocks noChangeAspect="1"/>
          </p:cNvPicPr>
          <p:nvPr/>
        </p:nvPicPr>
        <p:blipFill>
          <a:blip r:embed="rId6"/>
          <a:stretch>
            <a:fillRect/>
          </a:stretch>
        </p:blipFill>
        <p:spPr>
          <a:xfrm>
            <a:off x="2372265" y="20720969"/>
            <a:ext cx="1570007" cy="1570007"/>
          </a:xfrm>
          <a:prstGeom prst="rect">
            <a:avLst/>
          </a:prstGeom>
        </p:spPr>
      </p:pic>
      <p:pic>
        <p:nvPicPr>
          <p:cNvPr id="79" name="Obrázok 7">
            <a:extLst>
              <a:ext uri="{FF2B5EF4-FFF2-40B4-BE49-F238E27FC236}">
                <a16:creationId xmlns:a16="http://schemas.microsoft.com/office/drawing/2014/main" id="{DFC823E5-1BEC-3420-DD95-908154F24742}"/>
              </a:ext>
            </a:extLst>
          </p:cNvPr>
          <p:cNvPicPr>
            <a:picLocks noChangeAspect="1"/>
          </p:cNvPicPr>
          <p:nvPr/>
        </p:nvPicPr>
        <p:blipFill>
          <a:blip r:embed="rId7"/>
          <a:stretch>
            <a:fillRect/>
          </a:stretch>
        </p:blipFill>
        <p:spPr>
          <a:xfrm>
            <a:off x="3157267" y="21300736"/>
            <a:ext cx="517585" cy="517585"/>
          </a:xfrm>
          <a:prstGeom prst="rect">
            <a:avLst/>
          </a:prstGeom>
        </p:spPr>
      </p:pic>
      <p:sp>
        <p:nvSpPr>
          <p:cNvPr id="80" name="BlokTextu 8">
            <a:extLst>
              <a:ext uri="{FF2B5EF4-FFF2-40B4-BE49-F238E27FC236}">
                <a16:creationId xmlns:a16="http://schemas.microsoft.com/office/drawing/2014/main" id="{4BD0EC42-2F52-7D2B-509F-B5D08D918950}"/>
              </a:ext>
            </a:extLst>
          </p:cNvPr>
          <p:cNvSpPr txBox="1"/>
          <p:nvPr/>
        </p:nvSpPr>
        <p:spPr>
          <a:xfrm>
            <a:off x="4813540" y="19508959"/>
            <a:ext cx="498606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sk-SK" sz="2400" b="0" i="0" u="none" strike="noStrike" kern="1200" cap="none" spc="0" normalizeH="0" baseline="0" noProof="0" dirty="0">
                <a:ln>
                  <a:noFill/>
                </a:ln>
                <a:solidFill>
                  <a:prstClr val="black"/>
                </a:solidFill>
                <a:effectLst/>
                <a:uLnTx/>
                <a:uFillTx/>
                <a:latin typeface="Segoe UI Variable Display" pitchFamily="2" charset="0"/>
                <a:ea typeface="+mn-ea"/>
                <a:cs typeface="+mn-cs"/>
              </a:rPr>
              <a:t>Is this the right country or region?</a:t>
            </a:r>
          </a:p>
        </p:txBody>
      </p:sp>
      <p:sp>
        <p:nvSpPr>
          <p:cNvPr id="81" name="Obdĺžnik: zaoblené rohy 9">
            <a:extLst>
              <a:ext uri="{FF2B5EF4-FFF2-40B4-BE49-F238E27FC236}">
                <a16:creationId xmlns:a16="http://schemas.microsoft.com/office/drawing/2014/main" id="{7554944E-A8EB-2915-58ED-F959AF986CA6}"/>
              </a:ext>
            </a:extLst>
          </p:cNvPr>
          <p:cNvSpPr/>
          <p:nvPr/>
        </p:nvSpPr>
        <p:spPr>
          <a:xfrm>
            <a:off x="5372196" y="20563830"/>
            <a:ext cx="3597215" cy="2447451"/>
          </a:xfrm>
          <a:prstGeom prst="roundRect">
            <a:avLst>
              <a:gd name="adj" fmla="val 7240"/>
            </a:avLst>
          </a:prstGeom>
          <a:solidFill>
            <a:sysClr val="window" lastClr="FFFFFF">
              <a:alpha val="70000"/>
            </a:sysClr>
          </a:solidFill>
          <a:ln w="1905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sk-SK" sz="1800" b="0" i="0" u="none" strike="noStrike" kern="0" cap="none" spc="0" normalizeH="0" baseline="0" noProof="0">
              <a:ln>
                <a:noFill/>
              </a:ln>
              <a:solidFill>
                <a:prstClr val="white"/>
              </a:solidFill>
              <a:effectLst/>
              <a:uLnTx/>
              <a:uFillTx/>
              <a:latin typeface="Aptos" panose="02110004020202020204"/>
              <a:ea typeface="+mn-ea"/>
              <a:cs typeface="+mn-cs"/>
            </a:endParaRPr>
          </a:p>
        </p:txBody>
      </p:sp>
      <p:pic>
        <p:nvPicPr>
          <p:cNvPr id="82" name="Obrázok 11">
            <a:extLst>
              <a:ext uri="{FF2B5EF4-FFF2-40B4-BE49-F238E27FC236}">
                <a16:creationId xmlns:a16="http://schemas.microsoft.com/office/drawing/2014/main" id="{EDF05441-4DD6-816E-E61F-1F40F4D84678}"/>
              </a:ext>
            </a:extLst>
          </p:cNvPr>
          <p:cNvPicPr>
            <a:picLocks noChangeAspect="1"/>
          </p:cNvPicPr>
          <p:nvPr/>
        </p:nvPicPr>
        <p:blipFill>
          <a:blip r:embed="rId8"/>
          <a:stretch>
            <a:fillRect/>
          </a:stretch>
        </p:blipFill>
        <p:spPr>
          <a:xfrm>
            <a:off x="5490355" y="20647284"/>
            <a:ext cx="297971" cy="297971"/>
          </a:xfrm>
          <a:prstGeom prst="rect">
            <a:avLst/>
          </a:prstGeom>
        </p:spPr>
      </p:pic>
      <p:sp>
        <p:nvSpPr>
          <p:cNvPr id="83" name="Obdĺžnik: zaoblené rohy 17">
            <a:extLst>
              <a:ext uri="{FF2B5EF4-FFF2-40B4-BE49-F238E27FC236}">
                <a16:creationId xmlns:a16="http://schemas.microsoft.com/office/drawing/2014/main" id="{65C668BF-9DF5-4316-CAE0-4D30C606CFEA}"/>
              </a:ext>
            </a:extLst>
          </p:cNvPr>
          <p:cNvSpPr/>
          <p:nvPr/>
        </p:nvSpPr>
        <p:spPr>
          <a:xfrm>
            <a:off x="5490355" y="21262418"/>
            <a:ext cx="3366362" cy="946608"/>
          </a:xfrm>
          <a:prstGeom prst="roundRect">
            <a:avLst>
              <a:gd name="adj" fmla="val 13933"/>
            </a:avLst>
          </a:prstGeom>
          <a:solidFill>
            <a:sysClr val="window" lastClr="FFFFFF">
              <a:lumMod val="85000"/>
            </a:sysClr>
          </a:solidFill>
          <a:ln w="1905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sk-SK" sz="1800" b="0" i="0" u="none" strike="noStrike" kern="0" cap="none" spc="0" normalizeH="0" baseline="0" noProof="0">
              <a:ln>
                <a:noFill/>
              </a:ln>
              <a:solidFill>
                <a:prstClr val="white"/>
              </a:solidFill>
              <a:effectLst/>
              <a:uLnTx/>
              <a:uFillTx/>
              <a:latin typeface="Aptos" panose="02110004020202020204"/>
              <a:ea typeface="+mn-ea"/>
              <a:cs typeface="+mn-cs"/>
            </a:endParaRPr>
          </a:p>
        </p:txBody>
      </p:sp>
      <p:pic>
        <p:nvPicPr>
          <p:cNvPr id="84" name="Obrázok 13">
            <a:extLst>
              <a:ext uri="{FF2B5EF4-FFF2-40B4-BE49-F238E27FC236}">
                <a16:creationId xmlns:a16="http://schemas.microsoft.com/office/drawing/2014/main" id="{1D29B268-1583-9D08-B729-AFE4703E91AC}"/>
              </a:ext>
            </a:extLst>
          </p:cNvPr>
          <p:cNvPicPr>
            <a:picLocks noChangeAspect="1"/>
          </p:cNvPicPr>
          <p:nvPr/>
        </p:nvPicPr>
        <p:blipFill>
          <a:blip r:embed="rId9"/>
          <a:stretch>
            <a:fillRect/>
          </a:stretch>
        </p:blipFill>
        <p:spPr>
          <a:xfrm>
            <a:off x="5598916" y="21257440"/>
            <a:ext cx="476250" cy="476250"/>
          </a:xfrm>
          <a:prstGeom prst="rect">
            <a:avLst/>
          </a:prstGeom>
        </p:spPr>
      </p:pic>
      <p:pic>
        <p:nvPicPr>
          <p:cNvPr id="85" name="Obrázok 15">
            <a:extLst>
              <a:ext uri="{FF2B5EF4-FFF2-40B4-BE49-F238E27FC236}">
                <a16:creationId xmlns:a16="http://schemas.microsoft.com/office/drawing/2014/main" id="{6A29A1FA-E22E-4B43-2C34-1A40C8E650B1}"/>
              </a:ext>
            </a:extLst>
          </p:cNvPr>
          <p:cNvPicPr>
            <a:picLocks noChangeAspect="1"/>
          </p:cNvPicPr>
          <p:nvPr/>
        </p:nvPicPr>
        <p:blipFill>
          <a:blip r:embed="rId10"/>
          <a:stretch>
            <a:fillRect/>
          </a:stretch>
        </p:blipFill>
        <p:spPr>
          <a:xfrm>
            <a:off x="5598916" y="22267579"/>
            <a:ext cx="476250" cy="476250"/>
          </a:xfrm>
          <a:prstGeom prst="rect">
            <a:avLst/>
          </a:prstGeom>
        </p:spPr>
      </p:pic>
      <p:sp>
        <p:nvSpPr>
          <p:cNvPr id="86" name="BlokTextu 16">
            <a:extLst>
              <a:ext uri="{FF2B5EF4-FFF2-40B4-BE49-F238E27FC236}">
                <a16:creationId xmlns:a16="http://schemas.microsoft.com/office/drawing/2014/main" id="{2E0CEE05-AF4B-84F4-6EB0-AC7A3A39A2AA}"/>
              </a:ext>
            </a:extLst>
          </p:cNvPr>
          <p:cNvSpPr txBox="1"/>
          <p:nvPr/>
        </p:nvSpPr>
        <p:spPr>
          <a:xfrm>
            <a:off x="6095999" y="21363636"/>
            <a:ext cx="1771830"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egoe UI Variable Display" pitchFamily="2" charset="0"/>
                <a:ea typeface="+mn-ea"/>
                <a:cs typeface="+mn-cs"/>
              </a:rPr>
              <a:t>English</a:t>
            </a:r>
            <a:endParaRPr kumimoji="0" lang="sk-SK" sz="1400" b="0" i="0" u="none" strike="noStrike" kern="1200" cap="none" spc="0" normalizeH="0" baseline="0" noProof="0" dirty="0">
              <a:ln>
                <a:noFill/>
              </a:ln>
              <a:solidFill>
                <a:prstClr val="black"/>
              </a:solidFill>
              <a:effectLst/>
              <a:uLnTx/>
              <a:uFillTx/>
              <a:latin typeface="Segoe UI Variable Display" pitchFamily="2" charset="0"/>
              <a:ea typeface="+mn-ea"/>
              <a:cs typeface="+mn-cs"/>
            </a:endParaRPr>
          </a:p>
        </p:txBody>
      </p:sp>
      <p:sp>
        <p:nvSpPr>
          <p:cNvPr id="87" name="BlokTextu 18">
            <a:extLst>
              <a:ext uri="{FF2B5EF4-FFF2-40B4-BE49-F238E27FC236}">
                <a16:creationId xmlns:a16="http://schemas.microsoft.com/office/drawing/2014/main" id="{2AF0C7D6-5D06-EACE-D3E9-F6C1B3E86FFB}"/>
              </a:ext>
            </a:extLst>
          </p:cNvPr>
          <p:cNvSpPr txBox="1"/>
          <p:nvPr/>
        </p:nvSpPr>
        <p:spPr>
          <a:xfrm>
            <a:off x="6095999" y="22369999"/>
            <a:ext cx="1771830"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sk-SK" sz="1400" b="0" i="0" u="none" strike="noStrike" kern="1200" cap="none" spc="0" normalizeH="0" baseline="0" noProof="0" dirty="0">
                <a:ln>
                  <a:noFill/>
                </a:ln>
                <a:solidFill>
                  <a:prstClr val="black"/>
                </a:solidFill>
                <a:effectLst/>
                <a:uLnTx/>
                <a:uFillTx/>
                <a:latin typeface="Segoe UI Variable Display" pitchFamily="2" charset="0"/>
                <a:ea typeface="+mn-ea"/>
                <a:cs typeface="+mn-cs"/>
              </a:rPr>
              <a:t>Slovenia</a:t>
            </a:r>
          </a:p>
        </p:txBody>
      </p:sp>
      <p:pic>
        <p:nvPicPr>
          <p:cNvPr id="88" name="Obrázok 20">
            <a:extLst>
              <a:ext uri="{FF2B5EF4-FFF2-40B4-BE49-F238E27FC236}">
                <a16:creationId xmlns:a16="http://schemas.microsoft.com/office/drawing/2014/main" id="{A07D33C2-CEBF-D7A8-3320-104940228AE5}"/>
              </a:ext>
            </a:extLst>
          </p:cNvPr>
          <p:cNvPicPr>
            <a:picLocks noChangeAspect="1"/>
          </p:cNvPicPr>
          <p:nvPr/>
        </p:nvPicPr>
        <p:blipFill>
          <a:blip r:embed="rId11"/>
          <a:stretch>
            <a:fillRect/>
          </a:stretch>
        </p:blipFill>
        <p:spPr>
          <a:xfrm>
            <a:off x="11118455" y="23403330"/>
            <a:ext cx="455414" cy="455414"/>
          </a:xfrm>
          <a:prstGeom prst="rect">
            <a:avLst/>
          </a:prstGeom>
        </p:spPr>
      </p:pic>
      <p:pic>
        <p:nvPicPr>
          <p:cNvPr id="89" name="Obrázok 20">
            <a:extLst>
              <a:ext uri="{FF2B5EF4-FFF2-40B4-BE49-F238E27FC236}">
                <a16:creationId xmlns:a16="http://schemas.microsoft.com/office/drawing/2014/main" id="{D56C0C8A-FF02-63B7-2008-BD5175E76EC4}"/>
              </a:ext>
            </a:extLst>
          </p:cNvPr>
          <p:cNvPicPr>
            <a:picLocks noChangeAspect="1"/>
          </p:cNvPicPr>
          <p:nvPr/>
        </p:nvPicPr>
        <p:blipFill>
          <a:blip r:embed="rId11"/>
          <a:stretch>
            <a:fillRect/>
          </a:stretch>
        </p:blipFill>
        <p:spPr>
          <a:xfrm>
            <a:off x="11118456" y="5326355"/>
            <a:ext cx="455414" cy="455414"/>
          </a:xfrm>
          <a:prstGeom prst="rect">
            <a:avLst/>
          </a:prstGeom>
        </p:spPr>
      </p:pic>
      <p:pic>
        <p:nvPicPr>
          <p:cNvPr id="90" name="Obrázok 10">
            <a:extLst>
              <a:ext uri="{FF2B5EF4-FFF2-40B4-BE49-F238E27FC236}">
                <a16:creationId xmlns:a16="http://schemas.microsoft.com/office/drawing/2014/main" id="{AA4CAEB8-5C47-2A57-956C-CE6954842847}"/>
              </a:ext>
            </a:extLst>
          </p:cNvPr>
          <p:cNvPicPr>
            <a:picLocks noChangeAspect="1"/>
          </p:cNvPicPr>
          <p:nvPr/>
        </p:nvPicPr>
        <p:blipFill>
          <a:blip r:embed="rId12"/>
          <a:stretch>
            <a:fillRect/>
          </a:stretch>
        </p:blipFill>
        <p:spPr>
          <a:xfrm>
            <a:off x="829145" y="5437715"/>
            <a:ext cx="455414" cy="455414"/>
          </a:xfrm>
          <a:prstGeom prst="rect">
            <a:avLst/>
          </a:prstGeom>
        </p:spPr>
      </p:pic>
      <p:pic>
        <p:nvPicPr>
          <p:cNvPr id="2" name="Obrázok 2">
            <a:extLst>
              <a:ext uri="{FF2B5EF4-FFF2-40B4-BE49-F238E27FC236}">
                <a16:creationId xmlns:a16="http://schemas.microsoft.com/office/drawing/2014/main" id="{F2F307EF-9765-5675-9EF0-3907B1533B5A}"/>
              </a:ext>
            </a:extLst>
          </p:cNvPr>
          <p:cNvPicPr>
            <a:picLocks noChangeAspect="1"/>
          </p:cNvPicPr>
          <p:nvPr/>
        </p:nvPicPr>
        <p:blipFill>
          <a:blip r:embed="rId13"/>
          <a:stretch>
            <a:fillRect/>
          </a:stretch>
        </p:blipFill>
        <p:spPr>
          <a:xfrm>
            <a:off x="2164685" y="2804122"/>
            <a:ext cx="1249752" cy="1249752"/>
          </a:xfrm>
          <a:prstGeom prst="rect">
            <a:avLst/>
          </a:prstGeom>
        </p:spPr>
      </p:pic>
      <p:sp>
        <p:nvSpPr>
          <p:cNvPr id="3" name="BlokTextu 3">
            <a:extLst>
              <a:ext uri="{FF2B5EF4-FFF2-40B4-BE49-F238E27FC236}">
                <a16:creationId xmlns:a16="http://schemas.microsoft.com/office/drawing/2014/main" id="{03399E50-F140-E82F-42AE-C002A501D76F}"/>
              </a:ext>
            </a:extLst>
          </p:cNvPr>
          <p:cNvSpPr txBox="1"/>
          <p:nvPr/>
        </p:nvSpPr>
        <p:spPr>
          <a:xfrm>
            <a:off x="4813540" y="1431986"/>
            <a:ext cx="4986068" cy="461665"/>
          </a:xfrm>
          <a:prstGeom prst="rect">
            <a:avLst/>
          </a:prstGeom>
          <a:noFill/>
        </p:spPr>
        <p:txBody>
          <a:bodyPr wrap="square" rtlCol="0">
            <a:spAutoFit/>
          </a:bodyPr>
          <a:lstStyle/>
          <a:p>
            <a:r>
              <a:rPr lang="sk-SK" sz="2400" dirty="0">
                <a:latin typeface="Segoe UI Variable Display" pitchFamily="2" charset="0"/>
              </a:rPr>
              <a:t>Quick settings</a:t>
            </a:r>
          </a:p>
        </p:txBody>
      </p:sp>
      <p:sp>
        <p:nvSpPr>
          <p:cNvPr id="4" name="BlokTextu 4">
            <a:extLst>
              <a:ext uri="{FF2B5EF4-FFF2-40B4-BE49-F238E27FC236}">
                <a16:creationId xmlns:a16="http://schemas.microsoft.com/office/drawing/2014/main" id="{F5943DAF-6DFB-476A-85D0-228D33265975}"/>
              </a:ext>
            </a:extLst>
          </p:cNvPr>
          <p:cNvSpPr txBox="1"/>
          <p:nvPr/>
        </p:nvSpPr>
        <p:spPr>
          <a:xfrm>
            <a:off x="4813540" y="2092360"/>
            <a:ext cx="4632385" cy="3140796"/>
          </a:xfrm>
          <a:prstGeom prst="rect">
            <a:avLst/>
          </a:prstGeom>
          <a:noFill/>
        </p:spPr>
        <p:txBody>
          <a:bodyPr wrap="square" rtlCol="0">
            <a:spAutoFit/>
          </a:bodyPr>
          <a:lstStyle/>
          <a:p>
            <a:pPr marL="171450" indent="-171450">
              <a:lnSpc>
                <a:spcPts val="2000"/>
              </a:lnSpc>
              <a:buFont typeface="Arial" panose="020B0604020202020204" pitchFamily="34" charset="0"/>
              <a:buChar char="•"/>
            </a:pPr>
            <a:r>
              <a:rPr lang="sk-SK" sz="1200" dirty="0">
                <a:latin typeface="Segoe UI Variable Display" pitchFamily="2" charset="0"/>
              </a:rPr>
              <a:t>OneDrive is your default cloud storage</a:t>
            </a:r>
          </a:p>
          <a:p>
            <a:pPr marL="171450" indent="-171450">
              <a:lnSpc>
                <a:spcPts val="2000"/>
              </a:lnSpc>
              <a:buFont typeface="Arial" panose="020B0604020202020204" pitchFamily="34" charset="0"/>
              <a:buChar char="•"/>
            </a:pPr>
            <a:r>
              <a:rPr lang="sk-SK" sz="1200" dirty="0">
                <a:latin typeface="Segoe UI Variable Display" pitchFamily="2" charset="0"/>
              </a:rPr>
              <a:t>Accept all privacy settings</a:t>
            </a:r>
          </a:p>
          <a:p>
            <a:pPr marL="171450" indent="-171450">
              <a:lnSpc>
                <a:spcPts val="2000"/>
              </a:lnSpc>
              <a:buFont typeface="Arial" panose="020B0604020202020204" pitchFamily="34" charset="0"/>
              <a:buChar char="•"/>
            </a:pPr>
            <a:r>
              <a:rPr lang="sk-SK" sz="1200" dirty="0">
                <a:latin typeface="Segoe UI Variable Display" pitchFamily="2" charset="0"/>
              </a:rPr>
              <a:t>Use Android phone from PC</a:t>
            </a:r>
          </a:p>
          <a:p>
            <a:pPr marL="171450" indent="-171450">
              <a:lnSpc>
                <a:spcPts val="2000"/>
              </a:lnSpc>
              <a:buFont typeface="Arial" panose="020B0604020202020204" pitchFamily="34" charset="0"/>
              <a:buChar char="•"/>
            </a:pPr>
            <a:r>
              <a:rPr lang="sk-SK" sz="1200" dirty="0">
                <a:latin typeface="Segoe UI Variable Display" pitchFamily="2" charset="0"/>
              </a:rPr>
              <a:t>Use Edge as default browser</a:t>
            </a:r>
          </a:p>
          <a:p>
            <a:pPr marL="171450" indent="-171450">
              <a:lnSpc>
                <a:spcPts val="2000"/>
              </a:lnSpc>
              <a:buFont typeface="Arial" panose="020B0604020202020204" pitchFamily="34" charset="0"/>
              <a:buChar char="•"/>
            </a:pPr>
            <a:r>
              <a:rPr lang="sk-SK" sz="1200" dirty="0">
                <a:latin typeface="Segoe UI Variable Display" pitchFamily="2" charset="0"/>
              </a:rPr>
              <a:t>Help to protect your PC from Viruses and Malwares</a:t>
            </a:r>
          </a:p>
          <a:p>
            <a:pPr marL="171450" indent="-171450">
              <a:lnSpc>
                <a:spcPts val="2000"/>
              </a:lnSpc>
              <a:buFont typeface="Arial" panose="020B0604020202020204" pitchFamily="34" charset="0"/>
              <a:buChar char="•"/>
            </a:pPr>
            <a:r>
              <a:rPr lang="sk-SK" sz="1200" dirty="0">
                <a:latin typeface="Segoe UI Variable Display" pitchFamily="2" charset="0"/>
              </a:rPr>
              <a:t>Turn on do not track in Edge</a:t>
            </a:r>
          </a:p>
          <a:p>
            <a:pPr marL="171450" indent="-171450">
              <a:lnSpc>
                <a:spcPts val="2000"/>
              </a:lnSpc>
              <a:buFont typeface="Arial" panose="020B0604020202020204" pitchFamily="34" charset="0"/>
              <a:buChar char="•"/>
            </a:pPr>
            <a:r>
              <a:rPr lang="sk-SK" sz="1200" dirty="0">
                <a:latin typeface="Segoe UI Variable Display" pitchFamily="2" charset="0"/>
              </a:rPr>
              <a:t>Help improve Microsoft software, services and location services by sendign us information</a:t>
            </a:r>
          </a:p>
          <a:p>
            <a:pPr marL="171450" indent="-171450">
              <a:lnSpc>
                <a:spcPts val="2000"/>
              </a:lnSpc>
              <a:buFont typeface="Arial" panose="020B0604020202020204" pitchFamily="34" charset="0"/>
              <a:buChar char="•"/>
            </a:pPr>
            <a:r>
              <a:rPr lang="sk-SK" sz="1200" dirty="0">
                <a:latin typeface="Segoe UI Variable Display" pitchFamily="2" charset="0"/>
              </a:rPr>
              <a:t>Check online for solutions to problems</a:t>
            </a:r>
          </a:p>
          <a:p>
            <a:pPr marL="171450" indent="-171450">
              <a:lnSpc>
                <a:spcPts val="2000"/>
              </a:lnSpc>
              <a:buFont typeface="Arial" panose="020B0604020202020204" pitchFamily="34" charset="0"/>
              <a:buChar char="•"/>
            </a:pPr>
            <a:r>
              <a:rPr lang="sk-SK" sz="1200" dirty="0">
                <a:latin typeface="Segoe UI Variable Display" pitchFamily="2" charset="0"/>
              </a:rPr>
              <a:t>Let </a:t>
            </a:r>
            <a:r>
              <a:rPr lang="sk-SK" sz="1200" dirty="0" err="1">
                <a:latin typeface="Segoe UI Variable Display" pitchFamily="2" charset="0"/>
              </a:rPr>
              <a:t>apps</a:t>
            </a:r>
            <a:r>
              <a:rPr lang="sk-SK" sz="1200" dirty="0">
                <a:latin typeface="Segoe UI Variable Display" pitchFamily="2" charset="0"/>
              </a:rPr>
              <a:t> give you personalized content based on your PC‘s location, name &amp; account picture</a:t>
            </a:r>
          </a:p>
          <a:p>
            <a:pPr marL="171450" indent="-171450">
              <a:lnSpc>
                <a:spcPts val="2000"/>
              </a:lnSpc>
              <a:buFont typeface="Arial" panose="020B0604020202020204" pitchFamily="34" charset="0"/>
              <a:buChar char="•"/>
            </a:pPr>
            <a:r>
              <a:rPr lang="sk-SK" sz="1200" dirty="0">
                <a:latin typeface="Segoe UI Variable Display" pitchFamily="2" charset="0"/>
              </a:rPr>
              <a:t>Turn on sharing and connect to devices on this </a:t>
            </a:r>
            <a:r>
              <a:rPr lang="sk-SK" sz="1200" dirty="0" err="1">
                <a:latin typeface="Segoe UI Variable Display" pitchFamily="2" charset="0"/>
              </a:rPr>
              <a:t>network</a:t>
            </a:r>
            <a:endParaRPr lang="sk-SK" sz="1200" dirty="0">
              <a:latin typeface="Segoe UI Variable Display" pitchFamily="2" charset="0"/>
            </a:endParaRPr>
          </a:p>
        </p:txBody>
      </p:sp>
    </p:spTree>
    <p:extLst>
      <p:ext uri="{BB962C8B-B14F-4D97-AF65-F5344CB8AC3E}">
        <p14:creationId xmlns:p14="http://schemas.microsoft.com/office/powerpoint/2010/main" val="1977035967"/>
      </p:ext>
    </p:extLst>
  </p:cSld>
  <p:clrMapOvr>
    <a:masterClrMapping/>
  </p:clrMapOvr>
  <mc:AlternateContent xmlns:mc="http://schemas.openxmlformats.org/markup-compatibility/2006" xmlns:p159="http://schemas.microsoft.com/office/powerpoint/2015/09/main">
    <mc:Choice Requires="p159">
      <p:transition>
        <p159:morph option="byChar"/>
      </p:transition>
    </mc:Choice>
    <mc:Fallback xmlns="">
      <p:transition>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60000"/>
            <a:lum/>
          </a:blip>
          <a:srcRect/>
          <a:stretch>
            <a:fillRect t="-9000" b="-9000"/>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E990F4-7164-110E-7417-98B5E85EACD9}"/>
              </a:ext>
            </a:extLst>
          </p:cNvPr>
          <p:cNvPicPr>
            <a:picLocks noChangeAspect="1"/>
          </p:cNvPicPr>
          <p:nvPr/>
        </p:nvPicPr>
        <p:blipFill>
          <a:blip r:embed="rId3">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4016793" y="49564"/>
            <a:ext cx="1020636" cy="1023095"/>
          </a:xfrm>
          <a:prstGeom prst="rect">
            <a:avLst/>
          </a:prstGeom>
        </p:spPr>
      </p:pic>
      <p:sp>
        <p:nvSpPr>
          <p:cNvPr id="2" name="TextBox 1">
            <a:extLst>
              <a:ext uri="{FF2B5EF4-FFF2-40B4-BE49-F238E27FC236}">
                <a16:creationId xmlns:a16="http://schemas.microsoft.com/office/drawing/2014/main" id="{D41A48F6-1035-6F4A-9A3E-D9E4FD2D3945}"/>
              </a:ext>
            </a:extLst>
          </p:cNvPr>
          <p:cNvSpPr txBox="1"/>
          <p:nvPr/>
        </p:nvSpPr>
        <p:spPr>
          <a:xfrm>
            <a:off x="5037429" y="268723"/>
            <a:ext cx="3526279"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Segoe UI" panose="020B0502040204020203" pitchFamily="34" charset="0"/>
                <a:ea typeface="Segoe UI Historic" panose="020B0502040204020203" pitchFamily="34" charset="0"/>
                <a:cs typeface="Segoe UI" panose="020B0502040204020203" pitchFamily="34" charset="0"/>
              </a:rPr>
              <a:t>Windows 13 2024</a:t>
            </a:r>
            <a:endParaRPr kumimoji="0" lang="en-CA" sz="3200" b="0" i="0" u="none" strike="noStrike" kern="1200" cap="none" spc="0" normalizeH="0" baseline="0" noProof="0" dirty="0">
              <a:ln>
                <a:noFill/>
              </a:ln>
              <a:solidFill>
                <a:prstClr val="black"/>
              </a:solidFill>
              <a:effectLst/>
              <a:uLnTx/>
              <a:uFillTx/>
              <a:latin typeface="Segoe UI" panose="020B0502040204020203" pitchFamily="34" charset="0"/>
              <a:ea typeface="Segoe UI Historic" panose="020B0502040204020203" pitchFamily="34" charset="0"/>
              <a:cs typeface="Segoe UI" panose="020B0502040204020203" pitchFamily="34" charset="0"/>
            </a:endParaRPr>
          </a:p>
        </p:txBody>
      </p:sp>
      <p:pic>
        <p:nvPicPr>
          <p:cNvPr id="4" name="Google Shape;111;p18">
            <a:extLst>
              <a:ext uri="{FF2B5EF4-FFF2-40B4-BE49-F238E27FC236}">
                <a16:creationId xmlns:a16="http://schemas.microsoft.com/office/drawing/2014/main" id="{964DE606-48BC-10F9-58D8-CC839802971B}"/>
              </a:ext>
            </a:extLst>
          </p:cNvPr>
          <p:cNvPicPr preferRelativeResize="0"/>
          <p:nvPr/>
        </p:nvPicPr>
        <p:blipFill>
          <a:blip r:embed="rId4">
            <a:extLst>
              <a:ext uri="{BEBA8EAE-BF5A-486C-A8C5-ECC9F3942E4B}">
                <a14:imgProps xmlns:a14="http://schemas.microsoft.com/office/drawing/2010/main">
                  <a14:imgLayer r:embed="rId5">
                    <a14:imgEffect>
                      <a14:artisticBlur/>
                    </a14:imgEffect>
                  </a14:imgLayer>
                </a14:imgProps>
              </a:ext>
              <a:ext uri="{28A0092B-C50C-407E-A947-70E740481C1C}">
                <a14:useLocalDpi xmlns:a14="http://schemas.microsoft.com/office/drawing/2010/main" val="0"/>
              </a:ext>
            </a:extLst>
          </a:blip>
          <a:srcRect t="33709" b="33709"/>
          <a:stretch/>
        </p:blipFill>
        <p:spPr>
          <a:xfrm>
            <a:off x="705853" y="24426734"/>
            <a:ext cx="11053010" cy="4845880"/>
          </a:xfrm>
          <a:prstGeom prst="roundRect">
            <a:avLst>
              <a:gd name="adj" fmla="val 8458"/>
            </a:avLst>
          </a:prstGeom>
          <a:noFill/>
          <a:ln>
            <a:noFill/>
          </a:ln>
        </p:spPr>
      </p:pic>
      <p:pic>
        <p:nvPicPr>
          <p:cNvPr id="5" name="Google Shape;111;p18">
            <a:extLst>
              <a:ext uri="{FF2B5EF4-FFF2-40B4-BE49-F238E27FC236}">
                <a16:creationId xmlns:a16="http://schemas.microsoft.com/office/drawing/2014/main" id="{24A700D1-7524-7056-625E-8B50E959CEEA}"/>
              </a:ext>
            </a:extLst>
          </p:cNvPr>
          <p:cNvPicPr preferRelativeResize="0"/>
          <p:nvPr/>
        </p:nvPicPr>
        <p:blipFill>
          <a:blip r:embed="rId4">
            <a:extLst>
              <a:ext uri="{BEBA8EAE-BF5A-486C-A8C5-ECC9F3942E4B}">
                <a14:imgProps xmlns:a14="http://schemas.microsoft.com/office/drawing/2010/main">
                  <a14:imgLayer r:embed="rId5">
                    <a14:imgEffect>
                      <a14:artisticBlur/>
                    </a14:imgEffect>
                  </a14:imgLayer>
                </a14:imgProps>
              </a:ext>
              <a:ext uri="{28A0092B-C50C-407E-A947-70E740481C1C}">
                <a14:useLocalDpi xmlns:a14="http://schemas.microsoft.com/office/drawing/2010/main" val="0"/>
              </a:ext>
            </a:extLst>
          </a:blip>
          <a:srcRect t="33709" b="33709"/>
          <a:stretch/>
        </p:blipFill>
        <p:spPr>
          <a:xfrm>
            <a:off x="705853" y="1109555"/>
            <a:ext cx="11053010" cy="4845880"/>
          </a:xfrm>
          <a:prstGeom prst="roundRect">
            <a:avLst>
              <a:gd name="adj" fmla="val 8458"/>
            </a:avLst>
          </a:prstGeom>
          <a:noFill/>
          <a:ln>
            <a:noFill/>
          </a:ln>
        </p:spPr>
      </p:pic>
      <p:pic>
        <p:nvPicPr>
          <p:cNvPr id="6" name="Obrázok 4">
            <a:extLst>
              <a:ext uri="{FF2B5EF4-FFF2-40B4-BE49-F238E27FC236}">
                <a16:creationId xmlns:a16="http://schemas.microsoft.com/office/drawing/2014/main" id="{76BE835C-F667-7745-67F2-897B9F571D2B}"/>
              </a:ext>
            </a:extLst>
          </p:cNvPr>
          <p:cNvPicPr>
            <a:picLocks noChangeAspect="1"/>
          </p:cNvPicPr>
          <p:nvPr/>
        </p:nvPicPr>
        <p:blipFill>
          <a:blip r:embed="rId6"/>
          <a:stretch>
            <a:fillRect/>
          </a:stretch>
        </p:blipFill>
        <p:spPr>
          <a:xfrm>
            <a:off x="2372265" y="20720969"/>
            <a:ext cx="1570007" cy="1570007"/>
          </a:xfrm>
          <a:prstGeom prst="rect">
            <a:avLst/>
          </a:prstGeom>
        </p:spPr>
      </p:pic>
      <p:pic>
        <p:nvPicPr>
          <p:cNvPr id="7" name="Obrázok 7">
            <a:extLst>
              <a:ext uri="{FF2B5EF4-FFF2-40B4-BE49-F238E27FC236}">
                <a16:creationId xmlns:a16="http://schemas.microsoft.com/office/drawing/2014/main" id="{5D21B1E5-DA68-2B7D-E259-40E8583F9118}"/>
              </a:ext>
            </a:extLst>
          </p:cNvPr>
          <p:cNvPicPr>
            <a:picLocks noChangeAspect="1"/>
          </p:cNvPicPr>
          <p:nvPr/>
        </p:nvPicPr>
        <p:blipFill>
          <a:blip r:embed="rId7"/>
          <a:stretch>
            <a:fillRect/>
          </a:stretch>
        </p:blipFill>
        <p:spPr>
          <a:xfrm>
            <a:off x="3157267" y="21300736"/>
            <a:ext cx="517585" cy="517585"/>
          </a:xfrm>
          <a:prstGeom prst="rect">
            <a:avLst/>
          </a:prstGeom>
        </p:spPr>
      </p:pic>
      <p:sp>
        <p:nvSpPr>
          <p:cNvPr id="8" name="BlokTextu 8">
            <a:extLst>
              <a:ext uri="{FF2B5EF4-FFF2-40B4-BE49-F238E27FC236}">
                <a16:creationId xmlns:a16="http://schemas.microsoft.com/office/drawing/2014/main" id="{193D9127-5FEB-6384-B3EC-2DED42736C97}"/>
              </a:ext>
            </a:extLst>
          </p:cNvPr>
          <p:cNvSpPr txBox="1"/>
          <p:nvPr/>
        </p:nvSpPr>
        <p:spPr>
          <a:xfrm>
            <a:off x="4813540" y="19508959"/>
            <a:ext cx="498606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sk-SK" sz="2400" b="0" i="0" u="none" strike="noStrike" kern="1200" cap="none" spc="0" normalizeH="0" baseline="0" noProof="0" dirty="0">
                <a:ln>
                  <a:noFill/>
                </a:ln>
                <a:solidFill>
                  <a:prstClr val="black"/>
                </a:solidFill>
                <a:effectLst/>
                <a:uLnTx/>
                <a:uFillTx/>
                <a:latin typeface="Segoe UI Variable Display" pitchFamily="2" charset="0"/>
                <a:ea typeface="+mn-ea"/>
                <a:cs typeface="+mn-cs"/>
              </a:rPr>
              <a:t>Is this the right country or region?</a:t>
            </a:r>
          </a:p>
        </p:txBody>
      </p:sp>
      <p:sp>
        <p:nvSpPr>
          <p:cNvPr id="9" name="Obdĺžnik: zaoblené rohy 9">
            <a:extLst>
              <a:ext uri="{FF2B5EF4-FFF2-40B4-BE49-F238E27FC236}">
                <a16:creationId xmlns:a16="http://schemas.microsoft.com/office/drawing/2014/main" id="{E291102D-48F6-9B7D-47DC-00D321A2A1F3}"/>
              </a:ext>
            </a:extLst>
          </p:cNvPr>
          <p:cNvSpPr/>
          <p:nvPr/>
        </p:nvSpPr>
        <p:spPr>
          <a:xfrm>
            <a:off x="5372196" y="20563830"/>
            <a:ext cx="3597215" cy="2447451"/>
          </a:xfrm>
          <a:prstGeom prst="roundRect">
            <a:avLst>
              <a:gd name="adj" fmla="val 7240"/>
            </a:avLst>
          </a:prstGeom>
          <a:solidFill>
            <a:schemeClr val="bg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sk-SK"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10" name="Obrázok 11">
            <a:extLst>
              <a:ext uri="{FF2B5EF4-FFF2-40B4-BE49-F238E27FC236}">
                <a16:creationId xmlns:a16="http://schemas.microsoft.com/office/drawing/2014/main" id="{E67144BA-A2DA-1D13-AEEC-3CAADD91FAB8}"/>
              </a:ext>
            </a:extLst>
          </p:cNvPr>
          <p:cNvPicPr>
            <a:picLocks noChangeAspect="1"/>
          </p:cNvPicPr>
          <p:nvPr/>
        </p:nvPicPr>
        <p:blipFill>
          <a:blip r:embed="rId8"/>
          <a:stretch>
            <a:fillRect/>
          </a:stretch>
        </p:blipFill>
        <p:spPr>
          <a:xfrm>
            <a:off x="5490355" y="20647284"/>
            <a:ext cx="297971" cy="297971"/>
          </a:xfrm>
          <a:prstGeom prst="rect">
            <a:avLst/>
          </a:prstGeom>
        </p:spPr>
      </p:pic>
      <p:sp>
        <p:nvSpPr>
          <p:cNvPr id="11" name="Obdĺžnik: zaoblené rohy 17">
            <a:extLst>
              <a:ext uri="{FF2B5EF4-FFF2-40B4-BE49-F238E27FC236}">
                <a16:creationId xmlns:a16="http://schemas.microsoft.com/office/drawing/2014/main" id="{6A41660C-5710-D952-3486-3402DF047AC9}"/>
              </a:ext>
            </a:extLst>
          </p:cNvPr>
          <p:cNvSpPr/>
          <p:nvPr/>
        </p:nvSpPr>
        <p:spPr>
          <a:xfrm>
            <a:off x="5490355" y="21262418"/>
            <a:ext cx="3366362" cy="946608"/>
          </a:xfrm>
          <a:prstGeom prst="roundRect">
            <a:avLst>
              <a:gd name="adj" fmla="val 13933"/>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sk-SK"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12" name="Obrázok 13">
            <a:extLst>
              <a:ext uri="{FF2B5EF4-FFF2-40B4-BE49-F238E27FC236}">
                <a16:creationId xmlns:a16="http://schemas.microsoft.com/office/drawing/2014/main" id="{96A3A9EE-717A-1DC0-DFE2-A8671988DE47}"/>
              </a:ext>
            </a:extLst>
          </p:cNvPr>
          <p:cNvPicPr>
            <a:picLocks noChangeAspect="1"/>
          </p:cNvPicPr>
          <p:nvPr/>
        </p:nvPicPr>
        <p:blipFill>
          <a:blip r:embed="rId9"/>
          <a:stretch>
            <a:fillRect/>
          </a:stretch>
        </p:blipFill>
        <p:spPr>
          <a:xfrm>
            <a:off x="5598916" y="21257440"/>
            <a:ext cx="476250" cy="476250"/>
          </a:xfrm>
          <a:prstGeom prst="rect">
            <a:avLst/>
          </a:prstGeom>
        </p:spPr>
      </p:pic>
      <p:pic>
        <p:nvPicPr>
          <p:cNvPr id="13" name="Obrázok 15">
            <a:extLst>
              <a:ext uri="{FF2B5EF4-FFF2-40B4-BE49-F238E27FC236}">
                <a16:creationId xmlns:a16="http://schemas.microsoft.com/office/drawing/2014/main" id="{4CFB92ED-A992-EF3B-81D7-7E93A1480A48}"/>
              </a:ext>
            </a:extLst>
          </p:cNvPr>
          <p:cNvPicPr>
            <a:picLocks noChangeAspect="1"/>
          </p:cNvPicPr>
          <p:nvPr/>
        </p:nvPicPr>
        <p:blipFill>
          <a:blip r:embed="rId10"/>
          <a:stretch>
            <a:fillRect/>
          </a:stretch>
        </p:blipFill>
        <p:spPr>
          <a:xfrm>
            <a:off x="5598916" y="22267579"/>
            <a:ext cx="476250" cy="476250"/>
          </a:xfrm>
          <a:prstGeom prst="rect">
            <a:avLst/>
          </a:prstGeom>
        </p:spPr>
      </p:pic>
      <p:sp>
        <p:nvSpPr>
          <p:cNvPr id="14" name="BlokTextu 16">
            <a:extLst>
              <a:ext uri="{FF2B5EF4-FFF2-40B4-BE49-F238E27FC236}">
                <a16:creationId xmlns:a16="http://schemas.microsoft.com/office/drawing/2014/main" id="{73E82C6E-D908-B415-231F-D796AD9DD047}"/>
              </a:ext>
            </a:extLst>
          </p:cNvPr>
          <p:cNvSpPr txBox="1"/>
          <p:nvPr/>
        </p:nvSpPr>
        <p:spPr>
          <a:xfrm>
            <a:off x="6095999" y="21363636"/>
            <a:ext cx="1771830"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egoe UI Variable Display" pitchFamily="2" charset="0"/>
                <a:ea typeface="+mn-ea"/>
                <a:cs typeface="+mn-cs"/>
              </a:rPr>
              <a:t>English</a:t>
            </a:r>
            <a:endParaRPr kumimoji="0" lang="sk-SK" sz="1400" b="0" i="0" u="none" strike="noStrike" kern="1200" cap="none" spc="0" normalizeH="0" baseline="0" noProof="0" dirty="0">
              <a:ln>
                <a:noFill/>
              </a:ln>
              <a:solidFill>
                <a:prstClr val="black"/>
              </a:solidFill>
              <a:effectLst/>
              <a:uLnTx/>
              <a:uFillTx/>
              <a:latin typeface="Segoe UI Variable Display" pitchFamily="2" charset="0"/>
              <a:ea typeface="+mn-ea"/>
              <a:cs typeface="+mn-cs"/>
            </a:endParaRPr>
          </a:p>
        </p:txBody>
      </p:sp>
      <p:sp>
        <p:nvSpPr>
          <p:cNvPr id="15" name="BlokTextu 18">
            <a:extLst>
              <a:ext uri="{FF2B5EF4-FFF2-40B4-BE49-F238E27FC236}">
                <a16:creationId xmlns:a16="http://schemas.microsoft.com/office/drawing/2014/main" id="{3A4D3282-406C-5F51-2C76-6A24C9E69859}"/>
              </a:ext>
            </a:extLst>
          </p:cNvPr>
          <p:cNvSpPr txBox="1"/>
          <p:nvPr/>
        </p:nvSpPr>
        <p:spPr>
          <a:xfrm>
            <a:off x="6095999" y="22369999"/>
            <a:ext cx="1771830"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sk-SK" sz="1400" b="0" i="0" u="none" strike="noStrike" kern="1200" cap="none" spc="0" normalizeH="0" baseline="0" noProof="0" dirty="0">
                <a:ln>
                  <a:noFill/>
                </a:ln>
                <a:solidFill>
                  <a:prstClr val="black"/>
                </a:solidFill>
                <a:effectLst/>
                <a:uLnTx/>
                <a:uFillTx/>
                <a:latin typeface="Segoe UI Variable Display" pitchFamily="2" charset="0"/>
                <a:ea typeface="+mn-ea"/>
                <a:cs typeface="+mn-cs"/>
              </a:rPr>
              <a:t>Slovenia</a:t>
            </a:r>
          </a:p>
        </p:txBody>
      </p:sp>
      <p:pic>
        <p:nvPicPr>
          <p:cNvPr id="17" name="Obrázok 20">
            <a:extLst>
              <a:ext uri="{FF2B5EF4-FFF2-40B4-BE49-F238E27FC236}">
                <a16:creationId xmlns:a16="http://schemas.microsoft.com/office/drawing/2014/main" id="{A2F12B7B-FE08-263A-64C3-E89DCA5D75D4}"/>
              </a:ext>
            </a:extLst>
          </p:cNvPr>
          <p:cNvPicPr>
            <a:picLocks noChangeAspect="1"/>
          </p:cNvPicPr>
          <p:nvPr/>
        </p:nvPicPr>
        <p:blipFill>
          <a:blip r:embed="rId11"/>
          <a:stretch>
            <a:fillRect/>
          </a:stretch>
        </p:blipFill>
        <p:spPr>
          <a:xfrm>
            <a:off x="11118455" y="23403330"/>
            <a:ext cx="455414" cy="455414"/>
          </a:xfrm>
          <a:prstGeom prst="rect">
            <a:avLst/>
          </a:prstGeom>
        </p:spPr>
      </p:pic>
      <p:pic>
        <p:nvPicPr>
          <p:cNvPr id="16" name="Obrázok 20">
            <a:extLst>
              <a:ext uri="{FF2B5EF4-FFF2-40B4-BE49-F238E27FC236}">
                <a16:creationId xmlns:a16="http://schemas.microsoft.com/office/drawing/2014/main" id="{A21F276D-F740-A3FB-51AF-55FAEAC477A9}"/>
              </a:ext>
            </a:extLst>
          </p:cNvPr>
          <p:cNvPicPr>
            <a:picLocks noChangeAspect="1"/>
          </p:cNvPicPr>
          <p:nvPr/>
        </p:nvPicPr>
        <p:blipFill>
          <a:blip r:embed="rId11"/>
          <a:stretch>
            <a:fillRect/>
          </a:stretch>
        </p:blipFill>
        <p:spPr>
          <a:xfrm>
            <a:off x="11118456" y="5326355"/>
            <a:ext cx="455414" cy="455414"/>
          </a:xfrm>
          <a:prstGeom prst="rect">
            <a:avLst/>
          </a:prstGeom>
        </p:spPr>
      </p:pic>
      <p:pic>
        <p:nvPicPr>
          <p:cNvPr id="18" name="Obrázok 10">
            <a:extLst>
              <a:ext uri="{FF2B5EF4-FFF2-40B4-BE49-F238E27FC236}">
                <a16:creationId xmlns:a16="http://schemas.microsoft.com/office/drawing/2014/main" id="{1ECAE37F-242E-14DA-730D-11D1D89BCC58}"/>
              </a:ext>
            </a:extLst>
          </p:cNvPr>
          <p:cNvPicPr>
            <a:picLocks noChangeAspect="1"/>
          </p:cNvPicPr>
          <p:nvPr/>
        </p:nvPicPr>
        <p:blipFill>
          <a:blip r:embed="rId12"/>
          <a:stretch>
            <a:fillRect/>
          </a:stretch>
        </p:blipFill>
        <p:spPr>
          <a:xfrm>
            <a:off x="829145" y="5437715"/>
            <a:ext cx="455414" cy="455414"/>
          </a:xfrm>
          <a:prstGeom prst="rect">
            <a:avLst/>
          </a:prstGeom>
        </p:spPr>
      </p:pic>
      <p:sp>
        <p:nvSpPr>
          <p:cNvPr id="64" name="Obdĺžnik: zaoblené rohy 50">
            <a:extLst>
              <a:ext uri="{FF2B5EF4-FFF2-40B4-BE49-F238E27FC236}">
                <a16:creationId xmlns:a16="http://schemas.microsoft.com/office/drawing/2014/main" id="{4BD940D7-0E83-7DC5-392B-A66A0B85B945}"/>
              </a:ext>
            </a:extLst>
          </p:cNvPr>
          <p:cNvSpPr/>
          <p:nvPr/>
        </p:nvSpPr>
        <p:spPr>
          <a:xfrm>
            <a:off x="4313208" y="4485700"/>
            <a:ext cx="2044460" cy="897148"/>
          </a:xfrm>
          <a:prstGeom prst="roundRect">
            <a:avLst/>
          </a:prstGeom>
          <a:solidFill>
            <a:schemeClr val="bg1">
              <a:alpha val="0"/>
            </a:schemeClr>
          </a:solidFill>
          <a:ln w="28575">
            <a:solidFill>
              <a:schemeClr val="tx1">
                <a:alpha val="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sk-SK"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68" name="Obdĺžnik: zaoblené rohy 54">
            <a:extLst>
              <a:ext uri="{FF2B5EF4-FFF2-40B4-BE49-F238E27FC236}">
                <a16:creationId xmlns:a16="http://schemas.microsoft.com/office/drawing/2014/main" id="{B2B4C71D-3BE4-5523-6652-28266262604D}"/>
              </a:ext>
            </a:extLst>
          </p:cNvPr>
          <p:cNvSpPr/>
          <p:nvPr/>
        </p:nvSpPr>
        <p:spPr>
          <a:xfrm>
            <a:off x="6526926" y="4485700"/>
            <a:ext cx="2044460" cy="897148"/>
          </a:xfrm>
          <a:prstGeom prst="roundRect">
            <a:avLst/>
          </a:prstGeom>
          <a:solidFill>
            <a:schemeClr val="bg1">
              <a:alpha val="0"/>
            </a:schemeClr>
          </a:solidFill>
          <a:ln w="28575">
            <a:solidFill>
              <a:schemeClr val="tx1">
                <a:alpha val="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sk-SK"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19" name="Obrázok 2">
            <a:extLst>
              <a:ext uri="{FF2B5EF4-FFF2-40B4-BE49-F238E27FC236}">
                <a16:creationId xmlns:a16="http://schemas.microsoft.com/office/drawing/2014/main" id="{9A492312-E247-7651-4EE6-518ABB1AACBE}"/>
              </a:ext>
            </a:extLst>
          </p:cNvPr>
          <p:cNvPicPr>
            <a:picLocks noChangeAspect="1"/>
          </p:cNvPicPr>
          <p:nvPr/>
        </p:nvPicPr>
        <p:blipFill>
          <a:blip r:embed="rId13">
            <a:alphaModFix amt="0"/>
          </a:blip>
          <a:stretch>
            <a:fillRect/>
          </a:stretch>
        </p:blipFill>
        <p:spPr>
          <a:xfrm>
            <a:off x="2164685" y="794173"/>
            <a:ext cx="1249752" cy="1249752"/>
          </a:xfrm>
          <a:prstGeom prst="rect">
            <a:avLst/>
          </a:prstGeom>
        </p:spPr>
      </p:pic>
      <p:sp>
        <p:nvSpPr>
          <p:cNvPr id="20" name="BlokTextu 3">
            <a:extLst>
              <a:ext uri="{FF2B5EF4-FFF2-40B4-BE49-F238E27FC236}">
                <a16:creationId xmlns:a16="http://schemas.microsoft.com/office/drawing/2014/main" id="{A5C69B85-D19B-7F58-A67F-6BD93952F486}"/>
              </a:ext>
            </a:extLst>
          </p:cNvPr>
          <p:cNvSpPr txBox="1"/>
          <p:nvPr/>
        </p:nvSpPr>
        <p:spPr>
          <a:xfrm>
            <a:off x="4813540" y="793639"/>
            <a:ext cx="4986068" cy="461665"/>
          </a:xfrm>
          <a:prstGeom prst="rect">
            <a:avLst/>
          </a:prstGeom>
          <a:noFill/>
        </p:spPr>
        <p:txBody>
          <a:bodyPr wrap="square" rtlCol="0">
            <a:spAutoFit/>
          </a:bodyPr>
          <a:lstStyle/>
          <a:p>
            <a:r>
              <a:rPr lang="sk-SK" sz="2400" dirty="0">
                <a:solidFill>
                  <a:schemeClr val="tx1">
                    <a:alpha val="0"/>
                  </a:schemeClr>
                </a:solidFill>
                <a:latin typeface="Segoe UI Variable Display" pitchFamily="2" charset="0"/>
              </a:rPr>
              <a:t>Quick settings</a:t>
            </a:r>
          </a:p>
        </p:txBody>
      </p:sp>
      <p:sp>
        <p:nvSpPr>
          <p:cNvPr id="21" name="BlokTextu 4">
            <a:extLst>
              <a:ext uri="{FF2B5EF4-FFF2-40B4-BE49-F238E27FC236}">
                <a16:creationId xmlns:a16="http://schemas.microsoft.com/office/drawing/2014/main" id="{3D4AD6F5-CC70-A6BB-BC9C-41662C1ABFE9}"/>
              </a:ext>
            </a:extLst>
          </p:cNvPr>
          <p:cNvSpPr txBox="1"/>
          <p:nvPr/>
        </p:nvSpPr>
        <p:spPr>
          <a:xfrm>
            <a:off x="4813540" y="798398"/>
            <a:ext cx="4632385" cy="3140796"/>
          </a:xfrm>
          <a:prstGeom prst="rect">
            <a:avLst/>
          </a:prstGeom>
          <a:noFill/>
        </p:spPr>
        <p:txBody>
          <a:bodyPr wrap="square" rtlCol="0">
            <a:spAutoFit/>
          </a:bodyPr>
          <a:lstStyle/>
          <a:p>
            <a:pPr marL="171450" indent="-171450">
              <a:lnSpc>
                <a:spcPts val="2000"/>
              </a:lnSpc>
              <a:buFont typeface="Arial" panose="020B0604020202020204" pitchFamily="34" charset="0"/>
              <a:buChar char="•"/>
            </a:pPr>
            <a:r>
              <a:rPr lang="sk-SK" sz="1200" dirty="0">
                <a:solidFill>
                  <a:schemeClr val="tx1">
                    <a:alpha val="0"/>
                  </a:schemeClr>
                </a:solidFill>
                <a:latin typeface="Segoe UI Variable Display" pitchFamily="2" charset="0"/>
              </a:rPr>
              <a:t>OneDrive is your default cloud storage</a:t>
            </a:r>
          </a:p>
          <a:p>
            <a:pPr marL="171450" indent="-171450">
              <a:lnSpc>
                <a:spcPts val="2000"/>
              </a:lnSpc>
              <a:buFont typeface="Arial" panose="020B0604020202020204" pitchFamily="34" charset="0"/>
              <a:buChar char="•"/>
            </a:pPr>
            <a:r>
              <a:rPr lang="sk-SK" sz="1200" dirty="0">
                <a:solidFill>
                  <a:schemeClr val="tx1">
                    <a:alpha val="0"/>
                  </a:schemeClr>
                </a:solidFill>
                <a:latin typeface="Segoe UI Variable Display" pitchFamily="2" charset="0"/>
              </a:rPr>
              <a:t>Accept all privacy settings</a:t>
            </a:r>
          </a:p>
          <a:p>
            <a:pPr marL="171450" indent="-171450">
              <a:lnSpc>
                <a:spcPts val="2000"/>
              </a:lnSpc>
              <a:buFont typeface="Arial" panose="020B0604020202020204" pitchFamily="34" charset="0"/>
              <a:buChar char="•"/>
            </a:pPr>
            <a:r>
              <a:rPr lang="sk-SK" sz="1200" dirty="0">
                <a:solidFill>
                  <a:schemeClr val="tx1">
                    <a:alpha val="0"/>
                  </a:schemeClr>
                </a:solidFill>
                <a:latin typeface="Segoe UI Variable Display" pitchFamily="2" charset="0"/>
              </a:rPr>
              <a:t>Use Android phone from PC</a:t>
            </a:r>
          </a:p>
          <a:p>
            <a:pPr marL="171450" indent="-171450">
              <a:lnSpc>
                <a:spcPts val="2000"/>
              </a:lnSpc>
              <a:buFont typeface="Arial" panose="020B0604020202020204" pitchFamily="34" charset="0"/>
              <a:buChar char="•"/>
            </a:pPr>
            <a:r>
              <a:rPr lang="sk-SK" sz="1200" dirty="0">
                <a:solidFill>
                  <a:schemeClr val="tx1">
                    <a:alpha val="0"/>
                  </a:schemeClr>
                </a:solidFill>
                <a:latin typeface="Segoe UI Variable Display" pitchFamily="2" charset="0"/>
              </a:rPr>
              <a:t>Use Edge as default browser</a:t>
            </a:r>
          </a:p>
          <a:p>
            <a:pPr marL="171450" indent="-171450">
              <a:lnSpc>
                <a:spcPts val="2000"/>
              </a:lnSpc>
              <a:buFont typeface="Arial" panose="020B0604020202020204" pitchFamily="34" charset="0"/>
              <a:buChar char="•"/>
            </a:pPr>
            <a:r>
              <a:rPr lang="sk-SK" sz="1200" dirty="0">
                <a:solidFill>
                  <a:schemeClr val="tx1">
                    <a:alpha val="0"/>
                  </a:schemeClr>
                </a:solidFill>
                <a:latin typeface="Segoe UI Variable Display" pitchFamily="2" charset="0"/>
              </a:rPr>
              <a:t>Help to protect your PC from Viruses and Malwares</a:t>
            </a:r>
          </a:p>
          <a:p>
            <a:pPr marL="171450" indent="-171450">
              <a:lnSpc>
                <a:spcPts val="2000"/>
              </a:lnSpc>
              <a:buFont typeface="Arial" panose="020B0604020202020204" pitchFamily="34" charset="0"/>
              <a:buChar char="•"/>
            </a:pPr>
            <a:r>
              <a:rPr lang="sk-SK" sz="1200" dirty="0">
                <a:solidFill>
                  <a:schemeClr val="tx1">
                    <a:alpha val="0"/>
                  </a:schemeClr>
                </a:solidFill>
                <a:latin typeface="Segoe UI Variable Display" pitchFamily="2" charset="0"/>
              </a:rPr>
              <a:t>Turn on do not track in Edge</a:t>
            </a:r>
          </a:p>
          <a:p>
            <a:pPr marL="171450" indent="-171450">
              <a:lnSpc>
                <a:spcPts val="2000"/>
              </a:lnSpc>
              <a:buFont typeface="Arial" panose="020B0604020202020204" pitchFamily="34" charset="0"/>
              <a:buChar char="•"/>
            </a:pPr>
            <a:r>
              <a:rPr lang="sk-SK" sz="1200" dirty="0">
                <a:solidFill>
                  <a:schemeClr val="tx1">
                    <a:alpha val="0"/>
                  </a:schemeClr>
                </a:solidFill>
                <a:latin typeface="Segoe UI Variable Display" pitchFamily="2" charset="0"/>
              </a:rPr>
              <a:t>Help improve Microsoft software, services and location services by sendign us information</a:t>
            </a:r>
          </a:p>
          <a:p>
            <a:pPr marL="171450" indent="-171450">
              <a:lnSpc>
                <a:spcPts val="2000"/>
              </a:lnSpc>
              <a:buFont typeface="Arial" panose="020B0604020202020204" pitchFamily="34" charset="0"/>
              <a:buChar char="•"/>
            </a:pPr>
            <a:r>
              <a:rPr lang="sk-SK" sz="1200" dirty="0">
                <a:solidFill>
                  <a:schemeClr val="tx1">
                    <a:alpha val="0"/>
                  </a:schemeClr>
                </a:solidFill>
                <a:latin typeface="Segoe UI Variable Display" pitchFamily="2" charset="0"/>
              </a:rPr>
              <a:t>Check online for solutions to problems</a:t>
            </a:r>
          </a:p>
          <a:p>
            <a:pPr marL="171450" indent="-171450">
              <a:lnSpc>
                <a:spcPts val="2000"/>
              </a:lnSpc>
              <a:buFont typeface="Arial" panose="020B0604020202020204" pitchFamily="34" charset="0"/>
              <a:buChar char="•"/>
            </a:pPr>
            <a:r>
              <a:rPr lang="sk-SK" sz="1200" dirty="0">
                <a:solidFill>
                  <a:schemeClr val="tx1">
                    <a:alpha val="0"/>
                  </a:schemeClr>
                </a:solidFill>
                <a:latin typeface="Segoe UI Variable Display" pitchFamily="2" charset="0"/>
              </a:rPr>
              <a:t>Let </a:t>
            </a:r>
            <a:r>
              <a:rPr lang="sk-SK" sz="1200" dirty="0" err="1">
                <a:solidFill>
                  <a:schemeClr val="tx1">
                    <a:alpha val="0"/>
                  </a:schemeClr>
                </a:solidFill>
                <a:latin typeface="Segoe UI Variable Display" pitchFamily="2" charset="0"/>
              </a:rPr>
              <a:t>apps</a:t>
            </a:r>
            <a:r>
              <a:rPr lang="sk-SK" sz="1200" dirty="0">
                <a:solidFill>
                  <a:schemeClr val="tx1">
                    <a:alpha val="0"/>
                  </a:schemeClr>
                </a:solidFill>
                <a:latin typeface="Segoe UI Variable Display" pitchFamily="2" charset="0"/>
              </a:rPr>
              <a:t> give you personalized content based on your PC‘s location, name &amp; account picture</a:t>
            </a:r>
          </a:p>
          <a:p>
            <a:pPr marL="171450" indent="-171450">
              <a:lnSpc>
                <a:spcPts val="2000"/>
              </a:lnSpc>
              <a:buFont typeface="Arial" panose="020B0604020202020204" pitchFamily="34" charset="0"/>
              <a:buChar char="•"/>
            </a:pPr>
            <a:r>
              <a:rPr lang="sk-SK" sz="1200" dirty="0">
                <a:solidFill>
                  <a:schemeClr val="tx1">
                    <a:alpha val="0"/>
                  </a:schemeClr>
                </a:solidFill>
                <a:latin typeface="Segoe UI Variable Display" pitchFamily="2" charset="0"/>
              </a:rPr>
              <a:t>Turn on sharing and connect to devices on this </a:t>
            </a:r>
            <a:r>
              <a:rPr lang="sk-SK" sz="1200" dirty="0" err="1">
                <a:solidFill>
                  <a:schemeClr val="tx1">
                    <a:alpha val="0"/>
                  </a:schemeClr>
                </a:solidFill>
                <a:latin typeface="Segoe UI Variable Display" pitchFamily="2" charset="0"/>
              </a:rPr>
              <a:t>network</a:t>
            </a:r>
            <a:endParaRPr lang="sk-SK" sz="1200" dirty="0">
              <a:solidFill>
                <a:schemeClr val="tx1">
                  <a:alpha val="0"/>
                </a:schemeClr>
              </a:solidFill>
              <a:latin typeface="Segoe UI Variable Display" pitchFamily="2" charset="0"/>
            </a:endParaRPr>
          </a:p>
        </p:txBody>
      </p:sp>
      <p:pic>
        <p:nvPicPr>
          <p:cNvPr id="22" name="Obrázok 5" descr="Obrázok, na ktorom je snímka obrazovky, lampa, čierny, svetlo&#10;&#10;Automaticky generovaný popis">
            <a:extLst>
              <a:ext uri="{FF2B5EF4-FFF2-40B4-BE49-F238E27FC236}">
                <a16:creationId xmlns:a16="http://schemas.microsoft.com/office/drawing/2014/main" id="{6A180BEF-FE45-67D3-EAC7-8AB002CFEC03}"/>
              </a:ext>
            </a:extLst>
          </p:cNvPr>
          <p:cNvPicPr>
            <a:picLocks noChangeAspect="1"/>
          </p:cNvPicPr>
          <p:nvPr/>
        </p:nvPicPr>
        <p:blipFill>
          <a:blip r:embed="rId14">
            <a:clrChange>
              <a:clrFrom>
                <a:srgbClr val="000000"/>
              </a:clrFrom>
              <a:clrTo>
                <a:srgbClr val="000000">
                  <a:alpha val="0"/>
                </a:srgbClr>
              </a:clrTo>
            </a:clrChange>
            <a:alphaModFix amt="0"/>
            <a:extLst>
              <a:ext uri="{28A0092B-C50C-407E-A947-70E740481C1C}">
                <a14:useLocalDpi xmlns:a14="http://schemas.microsoft.com/office/drawing/2010/main" val="0"/>
              </a:ext>
            </a:extLst>
          </a:blip>
          <a:stretch>
            <a:fillRect/>
          </a:stretch>
        </p:blipFill>
        <p:spPr>
          <a:xfrm>
            <a:off x="5218581" y="3711886"/>
            <a:ext cx="1754836" cy="987481"/>
          </a:xfrm>
          <a:prstGeom prst="rect">
            <a:avLst/>
          </a:prstGeom>
        </p:spPr>
      </p:pic>
    </p:spTree>
    <p:extLst>
      <p:ext uri="{BB962C8B-B14F-4D97-AF65-F5344CB8AC3E}">
        <p14:creationId xmlns:p14="http://schemas.microsoft.com/office/powerpoint/2010/main" val="415185718"/>
      </p:ext>
    </p:extLst>
  </p:cSld>
  <p:clrMapOvr>
    <a:masterClrMapping/>
  </p:clrMapOvr>
  <mc:AlternateContent xmlns:mc="http://schemas.openxmlformats.org/markup-compatibility/2006" xmlns:p159="http://schemas.microsoft.com/office/powerpoint/2015/09/main">
    <mc:Choice Requires="p159">
      <p:transition advTm="2000">
        <p159:morph option="byObject"/>
      </p:transition>
    </mc:Choice>
    <mc:Fallback xmlns="">
      <p:transition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250"/>
                                        <p:tgtEl>
                                          <p:spTgt spid="22"/>
                                        </p:tgtEl>
                                      </p:cBhvr>
                                    </p:animEffect>
                                    <p:anim calcmode="lin" valueType="num">
                                      <p:cBhvr>
                                        <p:cTn id="8" dur="250" fill="hold"/>
                                        <p:tgtEl>
                                          <p:spTgt spid="22"/>
                                        </p:tgtEl>
                                        <p:attrNameLst>
                                          <p:attrName>ppt_x</p:attrName>
                                        </p:attrNameLst>
                                      </p:cBhvr>
                                      <p:tavLst>
                                        <p:tav tm="0">
                                          <p:val>
                                            <p:strVal val="#ppt_x"/>
                                          </p:val>
                                        </p:tav>
                                        <p:tav tm="100000">
                                          <p:val>
                                            <p:strVal val="#ppt_x"/>
                                          </p:val>
                                        </p:tav>
                                      </p:tavLst>
                                    </p:anim>
                                    <p:anim calcmode="lin" valueType="num">
                                      <p:cBhvr>
                                        <p:cTn id="9" dur="25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pic>
        <p:nvPicPr>
          <p:cNvPr id="74" name="Picture 73">
            <a:extLst>
              <a:ext uri="{FF2B5EF4-FFF2-40B4-BE49-F238E27FC236}">
                <a16:creationId xmlns:a16="http://schemas.microsoft.com/office/drawing/2014/main" id="{9254A818-5EFE-2733-C0F6-C94318F389D1}"/>
              </a:ext>
            </a:extLst>
          </p:cNvPr>
          <p:cNvPicPr>
            <a:picLocks noChangeAspect="1"/>
          </p:cNvPicPr>
          <p:nvPr/>
        </p:nvPicPr>
        <p:blipFill>
          <a:blip r:embed="rId3">
            <a:duotone>
              <a:srgbClr val="A02B93">
                <a:shade val="45000"/>
                <a:satMod val="135000"/>
              </a:srgbClr>
              <a:prstClr val="white"/>
            </a:duotone>
            <a:extLst>
              <a:ext uri="{28A0092B-C50C-407E-A947-70E740481C1C}">
                <a14:useLocalDpi xmlns:a14="http://schemas.microsoft.com/office/drawing/2010/main" val="0"/>
              </a:ext>
            </a:extLst>
          </a:blip>
          <a:stretch>
            <a:fillRect/>
          </a:stretch>
        </p:blipFill>
        <p:spPr>
          <a:xfrm>
            <a:off x="4016793" y="49564"/>
            <a:ext cx="1020636" cy="1023095"/>
          </a:xfrm>
          <a:prstGeom prst="rect">
            <a:avLst/>
          </a:prstGeom>
        </p:spPr>
      </p:pic>
      <p:sp>
        <p:nvSpPr>
          <p:cNvPr id="75" name="TextBox 74">
            <a:extLst>
              <a:ext uri="{FF2B5EF4-FFF2-40B4-BE49-F238E27FC236}">
                <a16:creationId xmlns:a16="http://schemas.microsoft.com/office/drawing/2014/main" id="{55B4E608-0E98-4D7F-9336-D312E5E9B181}"/>
              </a:ext>
            </a:extLst>
          </p:cNvPr>
          <p:cNvSpPr txBox="1"/>
          <p:nvPr/>
        </p:nvSpPr>
        <p:spPr>
          <a:xfrm>
            <a:off x="5037429" y="268723"/>
            <a:ext cx="3526279"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Segoe UI" panose="020B0502040204020203" pitchFamily="34" charset="0"/>
                <a:ea typeface="Segoe UI Historic" panose="020B0502040204020203" pitchFamily="34" charset="0"/>
                <a:cs typeface="Segoe UI" panose="020B0502040204020203" pitchFamily="34" charset="0"/>
              </a:rPr>
              <a:t>Windows 13 2024</a:t>
            </a:r>
            <a:endParaRPr kumimoji="0" lang="en-CA" sz="3200" b="0" i="0" u="none" strike="noStrike" kern="1200" cap="none" spc="0" normalizeH="0" baseline="0" noProof="0" dirty="0">
              <a:ln>
                <a:noFill/>
              </a:ln>
              <a:solidFill>
                <a:prstClr val="black"/>
              </a:solidFill>
              <a:effectLst/>
              <a:uLnTx/>
              <a:uFillTx/>
              <a:latin typeface="Segoe UI" panose="020B0502040204020203" pitchFamily="34" charset="0"/>
              <a:ea typeface="Segoe UI Historic" panose="020B0502040204020203" pitchFamily="34" charset="0"/>
              <a:cs typeface="Segoe UI" panose="020B0502040204020203" pitchFamily="34" charset="0"/>
            </a:endParaRPr>
          </a:p>
        </p:txBody>
      </p:sp>
      <p:pic>
        <p:nvPicPr>
          <p:cNvPr id="76" name="Google Shape;111;p18">
            <a:extLst>
              <a:ext uri="{FF2B5EF4-FFF2-40B4-BE49-F238E27FC236}">
                <a16:creationId xmlns:a16="http://schemas.microsoft.com/office/drawing/2014/main" id="{82AE5DA3-408C-BC81-CF6E-17BE04288421}"/>
              </a:ext>
            </a:extLst>
          </p:cNvPr>
          <p:cNvPicPr preferRelativeResize="0"/>
          <p:nvPr/>
        </p:nvPicPr>
        <p:blipFill>
          <a:blip r:embed="rId4">
            <a:extLst>
              <a:ext uri="{BEBA8EAE-BF5A-486C-A8C5-ECC9F3942E4B}">
                <a14:imgProps xmlns:a14="http://schemas.microsoft.com/office/drawing/2010/main">
                  <a14:imgLayer r:embed="rId5">
                    <a14:imgEffect>
                      <a14:artisticBlur/>
                    </a14:imgEffect>
                  </a14:imgLayer>
                </a14:imgProps>
              </a:ext>
              <a:ext uri="{28A0092B-C50C-407E-A947-70E740481C1C}">
                <a14:useLocalDpi xmlns:a14="http://schemas.microsoft.com/office/drawing/2010/main" val="0"/>
              </a:ext>
            </a:extLst>
          </a:blip>
          <a:srcRect t="33709" b="33709"/>
          <a:stretch/>
        </p:blipFill>
        <p:spPr>
          <a:xfrm>
            <a:off x="705853" y="24426734"/>
            <a:ext cx="11053010" cy="4845880"/>
          </a:xfrm>
          <a:prstGeom prst="roundRect">
            <a:avLst>
              <a:gd name="adj" fmla="val 8458"/>
            </a:avLst>
          </a:prstGeom>
          <a:noFill/>
          <a:ln>
            <a:noFill/>
          </a:ln>
        </p:spPr>
      </p:pic>
      <p:pic>
        <p:nvPicPr>
          <p:cNvPr id="78" name="Obrázok 4">
            <a:extLst>
              <a:ext uri="{FF2B5EF4-FFF2-40B4-BE49-F238E27FC236}">
                <a16:creationId xmlns:a16="http://schemas.microsoft.com/office/drawing/2014/main" id="{E58326D0-1CD0-169D-BBBC-C18167A40ED7}"/>
              </a:ext>
            </a:extLst>
          </p:cNvPr>
          <p:cNvPicPr>
            <a:picLocks noChangeAspect="1"/>
          </p:cNvPicPr>
          <p:nvPr/>
        </p:nvPicPr>
        <p:blipFill>
          <a:blip r:embed="rId6"/>
          <a:stretch>
            <a:fillRect/>
          </a:stretch>
        </p:blipFill>
        <p:spPr>
          <a:xfrm>
            <a:off x="2372265" y="20720969"/>
            <a:ext cx="1570007" cy="1570007"/>
          </a:xfrm>
          <a:prstGeom prst="rect">
            <a:avLst/>
          </a:prstGeom>
        </p:spPr>
      </p:pic>
      <p:pic>
        <p:nvPicPr>
          <p:cNvPr id="79" name="Obrázok 7">
            <a:extLst>
              <a:ext uri="{FF2B5EF4-FFF2-40B4-BE49-F238E27FC236}">
                <a16:creationId xmlns:a16="http://schemas.microsoft.com/office/drawing/2014/main" id="{DFC823E5-1BEC-3420-DD95-908154F24742}"/>
              </a:ext>
            </a:extLst>
          </p:cNvPr>
          <p:cNvPicPr>
            <a:picLocks noChangeAspect="1"/>
          </p:cNvPicPr>
          <p:nvPr/>
        </p:nvPicPr>
        <p:blipFill>
          <a:blip r:embed="rId7"/>
          <a:stretch>
            <a:fillRect/>
          </a:stretch>
        </p:blipFill>
        <p:spPr>
          <a:xfrm>
            <a:off x="3157267" y="21300736"/>
            <a:ext cx="517585" cy="517585"/>
          </a:xfrm>
          <a:prstGeom prst="rect">
            <a:avLst/>
          </a:prstGeom>
        </p:spPr>
      </p:pic>
      <p:sp>
        <p:nvSpPr>
          <p:cNvPr id="80" name="BlokTextu 8">
            <a:extLst>
              <a:ext uri="{FF2B5EF4-FFF2-40B4-BE49-F238E27FC236}">
                <a16:creationId xmlns:a16="http://schemas.microsoft.com/office/drawing/2014/main" id="{4BD0EC42-2F52-7D2B-509F-B5D08D918950}"/>
              </a:ext>
            </a:extLst>
          </p:cNvPr>
          <p:cNvSpPr txBox="1"/>
          <p:nvPr/>
        </p:nvSpPr>
        <p:spPr>
          <a:xfrm>
            <a:off x="4813540" y="19508959"/>
            <a:ext cx="498606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sk-SK" sz="2400" b="0" i="0" u="none" strike="noStrike" kern="1200" cap="none" spc="0" normalizeH="0" baseline="0" noProof="0" dirty="0">
                <a:ln>
                  <a:noFill/>
                </a:ln>
                <a:solidFill>
                  <a:prstClr val="black"/>
                </a:solidFill>
                <a:effectLst/>
                <a:uLnTx/>
                <a:uFillTx/>
                <a:latin typeface="Segoe UI Variable Display" pitchFamily="2" charset="0"/>
                <a:ea typeface="+mn-ea"/>
                <a:cs typeface="+mn-cs"/>
              </a:rPr>
              <a:t>Is this the right country or region?</a:t>
            </a:r>
          </a:p>
        </p:txBody>
      </p:sp>
      <p:sp>
        <p:nvSpPr>
          <p:cNvPr id="81" name="Obdĺžnik: zaoblené rohy 9">
            <a:extLst>
              <a:ext uri="{FF2B5EF4-FFF2-40B4-BE49-F238E27FC236}">
                <a16:creationId xmlns:a16="http://schemas.microsoft.com/office/drawing/2014/main" id="{7554944E-A8EB-2915-58ED-F959AF986CA6}"/>
              </a:ext>
            </a:extLst>
          </p:cNvPr>
          <p:cNvSpPr/>
          <p:nvPr/>
        </p:nvSpPr>
        <p:spPr>
          <a:xfrm>
            <a:off x="5372196" y="20563830"/>
            <a:ext cx="3597215" cy="2447451"/>
          </a:xfrm>
          <a:prstGeom prst="roundRect">
            <a:avLst>
              <a:gd name="adj" fmla="val 7240"/>
            </a:avLst>
          </a:prstGeom>
          <a:solidFill>
            <a:sysClr val="window" lastClr="FFFFFF">
              <a:alpha val="70000"/>
            </a:sysClr>
          </a:solidFill>
          <a:ln w="1905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sk-SK" sz="1800" b="0" i="0" u="none" strike="noStrike" kern="0" cap="none" spc="0" normalizeH="0" baseline="0" noProof="0">
              <a:ln>
                <a:noFill/>
              </a:ln>
              <a:solidFill>
                <a:prstClr val="white"/>
              </a:solidFill>
              <a:effectLst/>
              <a:uLnTx/>
              <a:uFillTx/>
              <a:latin typeface="Aptos" panose="02110004020202020204"/>
              <a:ea typeface="+mn-ea"/>
              <a:cs typeface="+mn-cs"/>
            </a:endParaRPr>
          </a:p>
        </p:txBody>
      </p:sp>
      <p:pic>
        <p:nvPicPr>
          <p:cNvPr id="82" name="Obrázok 11">
            <a:extLst>
              <a:ext uri="{FF2B5EF4-FFF2-40B4-BE49-F238E27FC236}">
                <a16:creationId xmlns:a16="http://schemas.microsoft.com/office/drawing/2014/main" id="{EDF05441-4DD6-816E-E61F-1F40F4D84678}"/>
              </a:ext>
            </a:extLst>
          </p:cNvPr>
          <p:cNvPicPr>
            <a:picLocks noChangeAspect="1"/>
          </p:cNvPicPr>
          <p:nvPr/>
        </p:nvPicPr>
        <p:blipFill>
          <a:blip r:embed="rId8"/>
          <a:stretch>
            <a:fillRect/>
          </a:stretch>
        </p:blipFill>
        <p:spPr>
          <a:xfrm>
            <a:off x="5490355" y="20647284"/>
            <a:ext cx="297971" cy="297971"/>
          </a:xfrm>
          <a:prstGeom prst="rect">
            <a:avLst/>
          </a:prstGeom>
        </p:spPr>
      </p:pic>
      <p:sp>
        <p:nvSpPr>
          <p:cNvPr id="83" name="Obdĺžnik: zaoblené rohy 17">
            <a:extLst>
              <a:ext uri="{FF2B5EF4-FFF2-40B4-BE49-F238E27FC236}">
                <a16:creationId xmlns:a16="http://schemas.microsoft.com/office/drawing/2014/main" id="{65C668BF-9DF5-4316-CAE0-4D30C606CFEA}"/>
              </a:ext>
            </a:extLst>
          </p:cNvPr>
          <p:cNvSpPr/>
          <p:nvPr/>
        </p:nvSpPr>
        <p:spPr>
          <a:xfrm>
            <a:off x="5490355" y="21262418"/>
            <a:ext cx="3366362" cy="946608"/>
          </a:xfrm>
          <a:prstGeom prst="roundRect">
            <a:avLst>
              <a:gd name="adj" fmla="val 13933"/>
            </a:avLst>
          </a:prstGeom>
          <a:solidFill>
            <a:sysClr val="window" lastClr="FFFFFF">
              <a:lumMod val="85000"/>
            </a:sysClr>
          </a:solidFill>
          <a:ln w="1905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sk-SK" sz="1800" b="0" i="0" u="none" strike="noStrike" kern="0" cap="none" spc="0" normalizeH="0" baseline="0" noProof="0">
              <a:ln>
                <a:noFill/>
              </a:ln>
              <a:solidFill>
                <a:prstClr val="white"/>
              </a:solidFill>
              <a:effectLst/>
              <a:uLnTx/>
              <a:uFillTx/>
              <a:latin typeface="Aptos" panose="02110004020202020204"/>
              <a:ea typeface="+mn-ea"/>
              <a:cs typeface="+mn-cs"/>
            </a:endParaRPr>
          </a:p>
        </p:txBody>
      </p:sp>
      <p:pic>
        <p:nvPicPr>
          <p:cNvPr id="84" name="Obrázok 13">
            <a:extLst>
              <a:ext uri="{FF2B5EF4-FFF2-40B4-BE49-F238E27FC236}">
                <a16:creationId xmlns:a16="http://schemas.microsoft.com/office/drawing/2014/main" id="{1D29B268-1583-9D08-B729-AFE4703E91AC}"/>
              </a:ext>
            </a:extLst>
          </p:cNvPr>
          <p:cNvPicPr>
            <a:picLocks noChangeAspect="1"/>
          </p:cNvPicPr>
          <p:nvPr/>
        </p:nvPicPr>
        <p:blipFill>
          <a:blip r:embed="rId9"/>
          <a:stretch>
            <a:fillRect/>
          </a:stretch>
        </p:blipFill>
        <p:spPr>
          <a:xfrm>
            <a:off x="5598916" y="21257440"/>
            <a:ext cx="476250" cy="476250"/>
          </a:xfrm>
          <a:prstGeom prst="rect">
            <a:avLst/>
          </a:prstGeom>
        </p:spPr>
      </p:pic>
      <p:pic>
        <p:nvPicPr>
          <p:cNvPr id="85" name="Obrázok 15">
            <a:extLst>
              <a:ext uri="{FF2B5EF4-FFF2-40B4-BE49-F238E27FC236}">
                <a16:creationId xmlns:a16="http://schemas.microsoft.com/office/drawing/2014/main" id="{6A29A1FA-E22E-4B43-2C34-1A40C8E650B1}"/>
              </a:ext>
            </a:extLst>
          </p:cNvPr>
          <p:cNvPicPr>
            <a:picLocks noChangeAspect="1"/>
          </p:cNvPicPr>
          <p:nvPr/>
        </p:nvPicPr>
        <p:blipFill>
          <a:blip r:embed="rId10"/>
          <a:stretch>
            <a:fillRect/>
          </a:stretch>
        </p:blipFill>
        <p:spPr>
          <a:xfrm>
            <a:off x="5598916" y="22267579"/>
            <a:ext cx="476250" cy="476250"/>
          </a:xfrm>
          <a:prstGeom prst="rect">
            <a:avLst/>
          </a:prstGeom>
        </p:spPr>
      </p:pic>
      <p:sp>
        <p:nvSpPr>
          <p:cNvPr id="86" name="BlokTextu 16">
            <a:extLst>
              <a:ext uri="{FF2B5EF4-FFF2-40B4-BE49-F238E27FC236}">
                <a16:creationId xmlns:a16="http://schemas.microsoft.com/office/drawing/2014/main" id="{2E0CEE05-AF4B-84F4-6EB0-AC7A3A39A2AA}"/>
              </a:ext>
            </a:extLst>
          </p:cNvPr>
          <p:cNvSpPr txBox="1"/>
          <p:nvPr/>
        </p:nvSpPr>
        <p:spPr>
          <a:xfrm>
            <a:off x="6095999" y="21363636"/>
            <a:ext cx="1771830"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egoe UI Variable Display" pitchFamily="2" charset="0"/>
                <a:ea typeface="+mn-ea"/>
                <a:cs typeface="+mn-cs"/>
              </a:rPr>
              <a:t>English</a:t>
            </a:r>
            <a:endParaRPr kumimoji="0" lang="sk-SK" sz="1400" b="0" i="0" u="none" strike="noStrike" kern="1200" cap="none" spc="0" normalizeH="0" baseline="0" noProof="0" dirty="0">
              <a:ln>
                <a:noFill/>
              </a:ln>
              <a:solidFill>
                <a:prstClr val="black"/>
              </a:solidFill>
              <a:effectLst/>
              <a:uLnTx/>
              <a:uFillTx/>
              <a:latin typeface="Segoe UI Variable Display" pitchFamily="2" charset="0"/>
              <a:ea typeface="+mn-ea"/>
              <a:cs typeface="+mn-cs"/>
            </a:endParaRPr>
          </a:p>
        </p:txBody>
      </p:sp>
      <p:sp>
        <p:nvSpPr>
          <p:cNvPr id="87" name="BlokTextu 18">
            <a:extLst>
              <a:ext uri="{FF2B5EF4-FFF2-40B4-BE49-F238E27FC236}">
                <a16:creationId xmlns:a16="http://schemas.microsoft.com/office/drawing/2014/main" id="{2AF0C7D6-5D06-EACE-D3E9-F6C1B3E86FFB}"/>
              </a:ext>
            </a:extLst>
          </p:cNvPr>
          <p:cNvSpPr txBox="1"/>
          <p:nvPr/>
        </p:nvSpPr>
        <p:spPr>
          <a:xfrm>
            <a:off x="6095999" y="22369999"/>
            <a:ext cx="1771830"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sk-SK" sz="1400" b="0" i="0" u="none" strike="noStrike" kern="1200" cap="none" spc="0" normalizeH="0" baseline="0" noProof="0" dirty="0">
                <a:ln>
                  <a:noFill/>
                </a:ln>
                <a:solidFill>
                  <a:prstClr val="black"/>
                </a:solidFill>
                <a:effectLst/>
                <a:uLnTx/>
                <a:uFillTx/>
                <a:latin typeface="Segoe UI Variable Display" pitchFamily="2" charset="0"/>
                <a:ea typeface="+mn-ea"/>
                <a:cs typeface="+mn-cs"/>
              </a:rPr>
              <a:t>Slovenia</a:t>
            </a:r>
          </a:p>
        </p:txBody>
      </p:sp>
      <p:pic>
        <p:nvPicPr>
          <p:cNvPr id="88" name="Obrázok 20">
            <a:extLst>
              <a:ext uri="{FF2B5EF4-FFF2-40B4-BE49-F238E27FC236}">
                <a16:creationId xmlns:a16="http://schemas.microsoft.com/office/drawing/2014/main" id="{A07D33C2-CEBF-D7A8-3320-104940228AE5}"/>
              </a:ext>
            </a:extLst>
          </p:cNvPr>
          <p:cNvPicPr>
            <a:picLocks noChangeAspect="1"/>
          </p:cNvPicPr>
          <p:nvPr/>
        </p:nvPicPr>
        <p:blipFill>
          <a:blip r:embed="rId11"/>
          <a:stretch>
            <a:fillRect/>
          </a:stretch>
        </p:blipFill>
        <p:spPr>
          <a:xfrm>
            <a:off x="11118455" y="23403330"/>
            <a:ext cx="455414" cy="455414"/>
          </a:xfrm>
          <a:prstGeom prst="rect">
            <a:avLst/>
          </a:prstGeom>
        </p:spPr>
      </p:pic>
      <p:pic>
        <p:nvPicPr>
          <p:cNvPr id="2" name="Google Shape;111;p18">
            <a:extLst>
              <a:ext uri="{FF2B5EF4-FFF2-40B4-BE49-F238E27FC236}">
                <a16:creationId xmlns:a16="http://schemas.microsoft.com/office/drawing/2014/main" id="{E760C4D9-4F0E-2D40-9305-FD58B09DEA74}"/>
              </a:ext>
            </a:extLst>
          </p:cNvPr>
          <p:cNvPicPr preferRelativeResize="0"/>
          <p:nvPr/>
        </p:nvPicPr>
        <p:blipFill>
          <a:blip r:embed="rId4">
            <a:extLst>
              <a:ext uri="{BEBA8EAE-BF5A-486C-A8C5-ECC9F3942E4B}">
                <a14:imgProps xmlns:a14="http://schemas.microsoft.com/office/drawing/2010/main">
                  <a14:imgLayer r:embed="rId5">
                    <a14:imgEffect>
                      <a14:artisticBlur/>
                    </a14:imgEffect>
                  </a14:imgLayer>
                </a14:imgProps>
              </a:ext>
              <a:ext uri="{28A0092B-C50C-407E-A947-70E740481C1C}">
                <a14:useLocalDpi xmlns:a14="http://schemas.microsoft.com/office/drawing/2010/main" val="0"/>
              </a:ext>
            </a:extLst>
          </a:blip>
          <a:srcRect t="33709" b="33709"/>
          <a:stretch/>
        </p:blipFill>
        <p:spPr>
          <a:xfrm>
            <a:off x="705853" y="1012372"/>
            <a:ext cx="11053010" cy="4845880"/>
          </a:xfrm>
          <a:prstGeom prst="roundRect">
            <a:avLst>
              <a:gd name="adj" fmla="val 8458"/>
            </a:avLst>
          </a:prstGeom>
          <a:noFill/>
          <a:ln>
            <a:noFill/>
          </a:ln>
        </p:spPr>
      </p:pic>
      <p:sp>
        <p:nvSpPr>
          <p:cNvPr id="3" name="TextBox 2">
            <a:extLst>
              <a:ext uri="{FF2B5EF4-FFF2-40B4-BE49-F238E27FC236}">
                <a16:creationId xmlns:a16="http://schemas.microsoft.com/office/drawing/2014/main" id="{E5D41623-D251-8F8F-5A97-E87E5EA3FD88}"/>
              </a:ext>
            </a:extLst>
          </p:cNvPr>
          <p:cNvSpPr txBox="1"/>
          <p:nvPr/>
        </p:nvSpPr>
        <p:spPr>
          <a:xfrm>
            <a:off x="1840732" y="1142413"/>
            <a:ext cx="8818458" cy="1631216"/>
          </a:xfrm>
          <a:prstGeom prst="rect">
            <a:avLst/>
          </a:prstGeom>
          <a:noFill/>
        </p:spPr>
        <p:txBody>
          <a:bodyPr wrap="square" rtlCol="0">
            <a:spAutoFit/>
          </a:bodyPr>
          <a:lstStyle/>
          <a:p>
            <a:pPr algn="ctr"/>
            <a:r>
              <a:rPr lang="en-US" sz="3200" dirty="0">
                <a:solidFill>
                  <a:prstClr val="black"/>
                </a:solidFill>
                <a:latin typeface="Segoe UI" panose="020B0502040204020203" pitchFamily="34" charset="0"/>
                <a:cs typeface="Segoe UI" panose="020B0502040204020203" pitchFamily="34" charset="0"/>
              </a:rPr>
              <a:t>Finishing Setup</a:t>
            </a:r>
          </a:p>
          <a:p>
            <a:pPr algn="ctr"/>
            <a:endParaRPr lang="en-US" sz="3200" dirty="0">
              <a:solidFill>
                <a:prstClr val="black"/>
              </a:solidFill>
              <a:latin typeface="Segoe UI" panose="020B0502040204020203" pitchFamily="34" charset="0"/>
              <a:cs typeface="Segoe UI" panose="020B0502040204020203" pitchFamily="34" charset="0"/>
            </a:endParaRPr>
          </a:p>
          <a:p>
            <a:pPr algn="ctr"/>
            <a:r>
              <a:rPr lang="en-US" dirty="0">
                <a:solidFill>
                  <a:prstClr val="black"/>
                </a:solidFill>
                <a:latin typeface="Segoe UI" panose="020B0502040204020203" pitchFamily="34" charset="0"/>
                <a:cs typeface="Segoe UI" panose="020B0502040204020203" pitchFamily="34" charset="0"/>
              </a:rPr>
              <a:t>This will take a while. So keep your PC on and plugged in. We’ll restart your PC once everything is ready.</a:t>
            </a:r>
          </a:p>
        </p:txBody>
      </p:sp>
      <p:pic>
        <p:nvPicPr>
          <p:cNvPr id="4" name="Google Shape;106;p17" descr="A white circle on a black background">
            <a:extLst>
              <a:ext uri="{FF2B5EF4-FFF2-40B4-BE49-F238E27FC236}">
                <a16:creationId xmlns:a16="http://schemas.microsoft.com/office/drawing/2014/main" id="{203397FC-D197-29E4-4ECD-3146E8604795}"/>
              </a:ext>
            </a:extLst>
          </p:cNvPr>
          <p:cNvPicPr preferRelativeResize="0"/>
          <p:nvPr/>
        </p:nvPicPr>
        <p:blipFill rotWithShape="1">
          <a:blip r:embed="rId12">
            <a:alphaModFix/>
          </a:blip>
          <a:srcRect/>
          <a:stretch/>
        </p:blipFill>
        <p:spPr>
          <a:xfrm>
            <a:off x="5859474" y="3637395"/>
            <a:ext cx="745768" cy="750730"/>
          </a:xfrm>
          <a:prstGeom prst="rect">
            <a:avLst/>
          </a:prstGeom>
          <a:noFill/>
          <a:ln>
            <a:noFill/>
          </a:ln>
        </p:spPr>
      </p:pic>
    </p:spTree>
    <p:extLst>
      <p:ext uri="{BB962C8B-B14F-4D97-AF65-F5344CB8AC3E}">
        <p14:creationId xmlns:p14="http://schemas.microsoft.com/office/powerpoint/2010/main" val="2567229978"/>
      </p:ext>
    </p:extLst>
  </p:cSld>
  <p:clrMapOvr>
    <a:masterClrMapping/>
  </p:clrMapOvr>
  <mc:AlternateContent xmlns:mc="http://schemas.openxmlformats.org/markup-compatibility/2006" xmlns:p159="http://schemas.microsoft.com/office/powerpoint/2015/09/main">
    <mc:Choice Requires="p159">
      <p:transition>
        <p159:morph option="byChar"/>
      </p:transition>
    </mc:Choice>
    <mc:Fallback xmlns="">
      <p:transition>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Google Shape;111;p18">
            <a:extLst>
              <a:ext uri="{FF2B5EF4-FFF2-40B4-BE49-F238E27FC236}">
                <a16:creationId xmlns:a16="http://schemas.microsoft.com/office/drawing/2014/main" id="{964DE606-48BC-10F9-58D8-CC839802971B}"/>
              </a:ext>
            </a:extLst>
          </p:cNvPr>
          <p:cNvPicPr preferRelativeResize="0"/>
          <p:nvPr/>
        </p:nvPicPr>
        <p:blipFill>
          <a:blip r:embed="rId2">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val="0"/>
              </a:ext>
            </a:extLst>
          </a:blip>
          <a:srcRect t="33709" b="33709"/>
          <a:stretch/>
        </p:blipFill>
        <p:spPr>
          <a:xfrm>
            <a:off x="705853" y="24426734"/>
            <a:ext cx="11053010" cy="4845880"/>
          </a:xfrm>
          <a:prstGeom prst="roundRect">
            <a:avLst>
              <a:gd name="adj" fmla="val 8458"/>
            </a:avLst>
          </a:prstGeom>
          <a:noFill/>
          <a:ln>
            <a:noFill/>
          </a:ln>
        </p:spPr>
      </p:pic>
      <p:pic>
        <p:nvPicPr>
          <p:cNvPr id="6" name="Obrázok 4">
            <a:extLst>
              <a:ext uri="{FF2B5EF4-FFF2-40B4-BE49-F238E27FC236}">
                <a16:creationId xmlns:a16="http://schemas.microsoft.com/office/drawing/2014/main" id="{76BE835C-F667-7745-67F2-897B9F571D2B}"/>
              </a:ext>
            </a:extLst>
          </p:cNvPr>
          <p:cNvPicPr>
            <a:picLocks noChangeAspect="1"/>
          </p:cNvPicPr>
          <p:nvPr/>
        </p:nvPicPr>
        <p:blipFill>
          <a:blip r:embed="rId4"/>
          <a:stretch>
            <a:fillRect/>
          </a:stretch>
        </p:blipFill>
        <p:spPr>
          <a:xfrm>
            <a:off x="2372265" y="20720969"/>
            <a:ext cx="1570007" cy="1570007"/>
          </a:xfrm>
          <a:prstGeom prst="rect">
            <a:avLst/>
          </a:prstGeom>
        </p:spPr>
      </p:pic>
      <p:pic>
        <p:nvPicPr>
          <p:cNvPr id="7" name="Obrázok 7">
            <a:extLst>
              <a:ext uri="{FF2B5EF4-FFF2-40B4-BE49-F238E27FC236}">
                <a16:creationId xmlns:a16="http://schemas.microsoft.com/office/drawing/2014/main" id="{5D21B1E5-DA68-2B7D-E259-40E8583F9118}"/>
              </a:ext>
            </a:extLst>
          </p:cNvPr>
          <p:cNvPicPr>
            <a:picLocks noChangeAspect="1"/>
          </p:cNvPicPr>
          <p:nvPr/>
        </p:nvPicPr>
        <p:blipFill>
          <a:blip r:embed="rId5"/>
          <a:stretch>
            <a:fillRect/>
          </a:stretch>
        </p:blipFill>
        <p:spPr>
          <a:xfrm>
            <a:off x="3157267" y="21300736"/>
            <a:ext cx="517585" cy="517585"/>
          </a:xfrm>
          <a:prstGeom prst="rect">
            <a:avLst/>
          </a:prstGeom>
        </p:spPr>
      </p:pic>
      <p:sp>
        <p:nvSpPr>
          <p:cNvPr id="8" name="BlokTextu 8">
            <a:extLst>
              <a:ext uri="{FF2B5EF4-FFF2-40B4-BE49-F238E27FC236}">
                <a16:creationId xmlns:a16="http://schemas.microsoft.com/office/drawing/2014/main" id="{193D9127-5FEB-6384-B3EC-2DED42736C97}"/>
              </a:ext>
            </a:extLst>
          </p:cNvPr>
          <p:cNvSpPr txBox="1"/>
          <p:nvPr/>
        </p:nvSpPr>
        <p:spPr>
          <a:xfrm>
            <a:off x="4813540" y="19508959"/>
            <a:ext cx="498606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sk-SK" sz="2400" b="0" i="0" u="none" strike="noStrike" kern="1200" cap="none" spc="0" normalizeH="0" baseline="0" noProof="0" dirty="0">
                <a:ln>
                  <a:noFill/>
                </a:ln>
                <a:solidFill>
                  <a:prstClr val="black"/>
                </a:solidFill>
                <a:effectLst/>
                <a:uLnTx/>
                <a:uFillTx/>
                <a:latin typeface="Segoe UI Variable Display" pitchFamily="2" charset="0"/>
                <a:ea typeface="+mn-ea"/>
                <a:cs typeface="+mn-cs"/>
              </a:rPr>
              <a:t>Is this the right country or region?</a:t>
            </a:r>
          </a:p>
        </p:txBody>
      </p:sp>
      <p:sp>
        <p:nvSpPr>
          <p:cNvPr id="9" name="Obdĺžnik: zaoblené rohy 9">
            <a:extLst>
              <a:ext uri="{FF2B5EF4-FFF2-40B4-BE49-F238E27FC236}">
                <a16:creationId xmlns:a16="http://schemas.microsoft.com/office/drawing/2014/main" id="{E291102D-48F6-9B7D-47DC-00D321A2A1F3}"/>
              </a:ext>
            </a:extLst>
          </p:cNvPr>
          <p:cNvSpPr/>
          <p:nvPr/>
        </p:nvSpPr>
        <p:spPr>
          <a:xfrm>
            <a:off x="5372196" y="20563830"/>
            <a:ext cx="3597215" cy="2447451"/>
          </a:xfrm>
          <a:prstGeom prst="roundRect">
            <a:avLst>
              <a:gd name="adj" fmla="val 7240"/>
            </a:avLst>
          </a:prstGeom>
          <a:solidFill>
            <a:schemeClr val="bg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sk-SK"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10" name="Obrázok 11">
            <a:extLst>
              <a:ext uri="{FF2B5EF4-FFF2-40B4-BE49-F238E27FC236}">
                <a16:creationId xmlns:a16="http://schemas.microsoft.com/office/drawing/2014/main" id="{E67144BA-A2DA-1D13-AEEC-3CAADD91FAB8}"/>
              </a:ext>
            </a:extLst>
          </p:cNvPr>
          <p:cNvPicPr>
            <a:picLocks noChangeAspect="1"/>
          </p:cNvPicPr>
          <p:nvPr/>
        </p:nvPicPr>
        <p:blipFill>
          <a:blip r:embed="rId6"/>
          <a:stretch>
            <a:fillRect/>
          </a:stretch>
        </p:blipFill>
        <p:spPr>
          <a:xfrm>
            <a:off x="5490355" y="20647284"/>
            <a:ext cx="297971" cy="297971"/>
          </a:xfrm>
          <a:prstGeom prst="rect">
            <a:avLst/>
          </a:prstGeom>
        </p:spPr>
      </p:pic>
      <p:sp>
        <p:nvSpPr>
          <p:cNvPr id="11" name="Obdĺžnik: zaoblené rohy 17">
            <a:extLst>
              <a:ext uri="{FF2B5EF4-FFF2-40B4-BE49-F238E27FC236}">
                <a16:creationId xmlns:a16="http://schemas.microsoft.com/office/drawing/2014/main" id="{6A41660C-5710-D952-3486-3402DF047AC9}"/>
              </a:ext>
            </a:extLst>
          </p:cNvPr>
          <p:cNvSpPr/>
          <p:nvPr/>
        </p:nvSpPr>
        <p:spPr>
          <a:xfrm>
            <a:off x="5490355" y="21262418"/>
            <a:ext cx="3366362" cy="946608"/>
          </a:xfrm>
          <a:prstGeom prst="roundRect">
            <a:avLst>
              <a:gd name="adj" fmla="val 13933"/>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sk-SK"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12" name="Obrázok 13">
            <a:extLst>
              <a:ext uri="{FF2B5EF4-FFF2-40B4-BE49-F238E27FC236}">
                <a16:creationId xmlns:a16="http://schemas.microsoft.com/office/drawing/2014/main" id="{96A3A9EE-717A-1DC0-DFE2-A8671988DE47}"/>
              </a:ext>
            </a:extLst>
          </p:cNvPr>
          <p:cNvPicPr>
            <a:picLocks noChangeAspect="1"/>
          </p:cNvPicPr>
          <p:nvPr/>
        </p:nvPicPr>
        <p:blipFill>
          <a:blip r:embed="rId7"/>
          <a:stretch>
            <a:fillRect/>
          </a:stretch>
        </p:blipFill>
        <p:spPr>
          <a:xfrm>
            <a:off x="5598916" y="21257440"/>
            <a:ext cx="476250" cy="476250"/>
          </a:xfrm>
          <a:prstGeom prst="rect">
            <a:avLst/>
          </a:prstGeom>
        </p:spPr>
      </p:pic>
      <p:pic>
        <p:nvPicPr>
          <p:cNvPr id="13" name="Obrázok 15">
            <a:extLst>
              <a:ext uri="{FF2B5EF4-FFF2-40B4-BE49-F238E27FC236}">
                <a16:creationId xmlns:a16="http://schemas.microsoft.com/office/drawing/2014/main" id="{4CFB92ED-A992-EF3B-81D7-7E93A1480A48}"/>
              </a:ext>
            </a:extLst>
          </p:cNvPr>
          <p:cNvPicPr>
            <a:picLocks noChangeAspect="1"/>
          </p:cNvPicPr>
          <p:nvPr/>
        </p:nvPicPr>
        <p:blipFill>
          <a:blip r:embed="rId8"/>
          <a:stretch>
            <a:fillRect/>
          </a:stretch>
        </p:blipFill>
        <p:spPr>
          <a:xfrm>
            <a:off x="5598916" y="22267579"/>
            <a:ext cx="476250" cy="476250"/>
          </a:xfrm>
          <a:prstGeom prst="rect">
            <a:avLst/>
          </a:prstGeom>
        </p:spPr>
      </p:pic>
      <p:sp>
        <p:nvSpPr>
          <p:cNvPr id="14" name="BlokTextu 16">
            <a:extLst>
              <a:ext uri="{FF2B5EF4-FFF2-40B4-BE49-F238E27FC236}">
                <a16:creationId xmlns:a16="http://schemas.microsoft.com/office/drawing/2014/main" id="{73E82C6E-D908-B415-231F-D796AD9DD047}"/>
              </a:ext>
            </a:extLst>
          </p:cNvPr>
          <p:cNvSpPr txBox="1"/>
          <p:nvPr/>
        </p:nvSpPr>
        <p:spPr>
          <a:xfrm>
            <a:off x="6095999" y="21363636"/>
            <a:ext cx="1771830"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egoe UI Variable Display" pitchFamily="2" charset="0"/>
                <a:ea typeface="+mn-ea"/>
                <a:cs typeface="+mn-cs"/>
              </a:rPr>
              <a:t>English</a:t>
            </a:r>
            <a:endParaRPr kumimoji="0" lang="sk-SK" sz="1400" b="0" i="0" u="none" strike="noStrike" kern="1200" cap="none" spc="0" normalizeH="0" baseline="0" noProof="0" dirty="0">
              <a:ln>
                <a:noFill/>
              </a:ln>
              <a:solidFill>
                <a:prstClr val="black"/>
              </a:solidFill>
              <a:effectLst/>
              <a:uLnTx/>
              <a:uFillTx/>
              <a:latin typeface="Segoe UI Variable Display" pitchFamily="2" charset="0"/>
              <a:ea typeface="+mn-ea"/>
              <a:cs typeface="+mn-cs"/>
            </a:endParaRPr>
          </a:p>
        </p:txBody>
      </p:sp>
      <p:sp>
        <p:nvSpPr>
          <p:cNvPr id="15" name="BlokTextu 18">
            <a:extLst>
              <a:ext uri="{FF2B5EF4-FFF2-40B4-BE49-F238E27FC236}">
                <a16:creationId xmlns:a16="http://schemas.microsoft.com/office/drawing/2014/main" id="{3A4D3282-406C-5F51-2C76-6A24C9E69859}"/>
              </a:ext>
            </a:extLst>
          </p:cNvPr>
          <p:cNvSpPr txBox="1"/>
          <p:nvPr/>
        </p:nvSpPr>
        <p:spPr>
          <a:xfrm>
            <a:off x="6095999" y="22369999"/>
            <a:ext cx="1771830"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sk-SK" sz="1400" b="0" i="0" u="none" strike="noStrike" kern="1200" cap="none" spc="0" normalizeH="0" baseline="0" noProof="0" dirty="0">
                <a:ln>
                  <a:noFill/>
                </a:ln>
                <a:solidFill>
                  <a:prstClr val="black"/>
                </a:solidFill>
                <a:effectLst/>
                <a:uLnTx/>
                <a:uFillTx/>
                <a:latin typeface="Segoe UI Variable Display" pitchFamily="2" charset="0"/>
                <a:ea typeface="+mn-ea"/>
                <a:cs typeface="+mn-cs"/>
              </a:rPr>
              <a:t>Slovenia</a:t>
            </a:r>
          </a:p>
        </p:txBody>
      </p:sp>
      <p:pic>
        <p:nvPicPr>
          <p:cNvPr id="17" name="Obrázok 20">
            <a:extLst>
              <a:ext uri="{FF2B5EF4-FFF2-40B4-BE49-F238E27FC236}">
                <a16:creationId xmlns:a16="http://schemas.microsoft.com/office/drawing/2014/main" id="{A2F12B7B-FE08-263A-64C3-E89DCA5D75D4}"/>
              </a:ext>
            </a:extLst>
          </p:cNvPr>
          <p:cNvPicPr>
            <a:picLocks noChangeAspect="1"/>
          </p:cNvPicPr>
          <p:nvPr/>
        </p:nvPicPr>
        <p:blipFill>
          <a:blip r:embed="rId9"/>
          <a:stretch>
            <a:fillRect/>
          </a:stretch>
        </p:blipFill>
        <p:spPr>
          <a:xfrm>
            <a:off x="11118455" y="23403330"/>
            <a:ext cx="455414" cy="455414"/>
          </a:xfrm>
          <a:prstGeom prst="rect">
            <a:avLst/>
          </a:prstGeom>
        </p:spPr>
      </p:pic>
    </p:spTree>
    <p:extLst>
      <p:ext uri="{BB962C8B-B14F-4D97-AF65-F5344CB8AC3E}">
        <p14:creationId xmlns:p14="http://schemas.microsoft.com/office/powerpoint/2010/main" val="1811246377"/>
      </p:ext>
    </p:extLst>
  </p:cSld>
  <p:clrMapOvr>
    <a:masterClrMapping/>
  </p:clrMapOvr>
  <mc:AlternateContent xmlns:mc="http://schemas.openxmlformats.org/markup-compatibility/2006" xmlns:p159="http://schemas.microsoft.com/office/powerpoint/2015/09/main">
    <mc:Choice Requires="p159">
      <p:transition advTm="2000">
        <p159:morph option="byObject"/>
      </p:transition>
    </mc:Choice>
    <mc:Fallback xmlns="">
      <p:transition advTm="2000">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Google Shape;111;p18">
            <a:extLst>
              <a:ext uri="{FF2B5EF4-FFF2-40B4-BE49-F238E27FC236}">
                <a16:creationId xmlns:a16="http://schemas.microsoft.com/office/drawing/2014/main" id="{964DE606-48BC-10F9-58D8-CC839802971B}"/>
              </a:ext>
            </a:extLst>
          </p:cNvPr>
          <p:cNvPicPr preferRelativeResize="0"/>
          <p:nvPr/>
        </p:nvPicPr>
        <p:blipFill>
          <a:blip r:embed="rId2">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val="0"/>
              </a:ext>
            </a:extLst>
          </a:blip>
          <a:srcRect t="33709" b="33709"/>
          <a:stretch/>
        </p:blipFill>
        <p:spPr>
          <a:xfrm>
            <a:off x="705853" y="24426734"/>
            <a:ext cx="11053010" cy="4845880"/>
          </a:xfrm>
          <a:prstGeom prst="roundRect">
            <a:avLst>
              <a:gd name="adj" fmla="val 8458"/>
            </a:avLst>
          </a:prstGeom>
          <a:noFill/>
          <a:ln>
            <a:noFill/>
          </a:ln>
        </p:spPr>
      </p:pic>
      <p:pic>
        <p:nvPicPr>
          <p:cNvPr id="6" name="Obrázok 4">
            <a:extLst>
              <a:ext uri="{FF2B5EF4-FFF2-40B4-BE49-F238E27FC236}">
                <a16:creationId xmlns:a16="http://schemas.microsoft.com/office/drawing/2014/main" id="{76BE835C-F667-7745-67F2-897B9F571D2B}"/>
              </a:ext>
            </a:extLst>
          </p:cNvPr>
          <p:cNvPicPr>
            <a:picLocks noChangeAspect="1"/>
          </p:cNvPicPr>
          <p:nvPr/>
        </p:nvPicPr>
        <p:blipFill>
          <a:blip r:embed="rId4"/>
          <a:stretch>
            <a:fillRect/>
          </a:stretch>
        </p:blipFill>
        <p:spPr>
          <a:xfrm>
            <a:off x="2372265" y="20720969"/>
            <a:ext cx="1570007" cy="1570007"/>
          </a:xfrm>
          <a:prstGeom prst="rect">
            <a:avLst/>
          </a:prstGeom>
        </p:spPr>
      </p:pic>
      <p:pic>
        <p:nvPicPr>
          <p:cNvPr id="7" name="Obrázok 7">
            <a:extLst>
              <a:ext uri="{FF2B5EF4-FFF2-40B4-BE49-F238E27FC236}">
                <a16:creationId xmlns:a16="http://schemas.microsoft.com/office/drawing/2014/main" id="{5D21B1E5-DA68-2B7D-E259-40E8583F9118}"/>
              </a:ext>
            </a:extLst>
          </p:cNvPr>
          <p:cNvPicPr>
            <a:picLocks noChangeAspect="1"/>
          </p:cNvPicPr>
          <p:nvPr/>
        </p:nvPicPr>
        <p:blipFill>
          <a:blip r:embed="rId5"/>
          <a:stretch>
            <a:fillRect/>
          </a:stretch>
        </p:blipFill>
        <p:spPr>
          <a:xfrm>
            <a:off x="3157267" y="21300736"/>
            <a:ext cx="517585" cy="517585"/>
          </a:xfrm>
          <a:prstGeom prst="rect">
            <a:avLst/>
          </a:prstGeom>
        </p:spPr>
      </p:pic>
      <p:sp>
        <p:nvSpPr>
          <p:cNvPr id="8" name="BlokTextu 8">
            <a:extLst>
              <a:ext uri="{FF2B5EF4-FFF2-40B4-BE49-F238E27FC236}">
                <a16:creationId xmlns:a16="http://schemas.microsoft.com/office/drawing/2014/main" id="{193D9127-5FEB-6384-B3EC-2DED42736C97}"/>
              </a:ext>
            </a:extLst>
          </p:cNvPr>
          <p:cNvSpPr txBox="1"/>
          <p:nvPr/>
        </p:nvSpPr>
        <p:spPr>
          <a:xfrm>
            <a:off x="4813540" y="19508959"/>
            <a:ext cx="498606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sk-SK" sz="2400" b="0" i="0" u="none" strike="noStrike" kern="1200" cap="none" spc="0" normalizeH="0" baseline="0" noProof="0" dirty="0">
                <a:ln>
                  <a:noFill/>
                </a:ln>
                <a:solidFill>
                  <a:prstClr val="black"/>
                </a:solidFill>
                <a:effectLst/>
                <a:uLnTx/>
                <a:uFillTx/>
                <a:latin typeface="Segoe UI Variable Display" pitchFamily="2" charset="0"/>
                <a:ea typeface="+mn-ea"/>
                <a:cs typeface="+mn-cs"/>
              </a:rPr>
              <a:t>Is this the right country or region?</a:t>
            </a:r>
          </a:p>
        </p:txBody>
      </p:sp>
      <p:sp>
        <p:nvSpPr>
          <p:cNvPr id="9" name="Obdĺžnik: zaoblené rohy 9">
            <a:extLst>
              <a:ext uri="{FF2B5EF4-FFF2-40B4-BE49-F238E27FC236}">
                <a16:creationId xmlns:a16="http://schemas.microsoft.com/office/drawing/2014/main" id="{E291102D-48F6-9B7D-47DC-00D321A2A1F3}"/>
              </a:ext>
            </a:extLst>
          </p:cNvPr>
          <p:cNvSpPr/>
          <p:nvPr/>
        </p:nvSpPr>
        <p:spPr>
          <a:xfrm>
            <a:off x="5372196" y="20563830"/>
            <a:ext cx="3597215" cy="2447451"/>
          </a:xfrm>
          <a:prstGeom prst="roundRect">
            <a:avLst>
              <a:gd name="adj" fmla="val 7240"/>
            </a:avLst>
          </a:prstGeom>
          <a:solidFill>
            <a:schemeClr val="bg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sk-SK"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10" name="Obrázok 11">
            <a:extLst>
              <a:ext uri="{FF2B5EF4-FFF2-40B4-BE49-F238E27FC236}">
                <a16:creationId xmlns:a16="http://schemas.microsoft.com/office/drawing/2014/main" id="{E67144BA-A2DA-1D13-AEEC-3CAADD91FAB8}"/>
              </a:ext>
            </a:extLst>
          </p:cNvPr>
          <p:cNvPicPr>
            <a:picLocks noChangeAspect="1"/>
          </p:cNvPicPr>
          <p:nvPr/>
        </p:nvPicPr>
        <p:blipFill>
          <a:blip r:embed="rId6"/>
          <a:stretch>
            <a:fillRect/>
          </a:stretch>
        </p:blipFill>
        <p:spPr>
          <a:xfrm>
            <a:off x="5490355" y="20647284"/>
            <a:ext cx="297971" cy="297971"/>
          </a:xfrm>
          <a:prstGeom prst="rect">
            <a:avLst/>
          </a:prstGeom>
        </p:spPr>
      </p:pic>
      <p:sp>
        <p:nvSpPr>
          <p:cNvPr id="11" name="Obdĺžnik: zaoblené rohy 17">
            <a:extLst>
              <a:ext uri="{FF2B5EF4-FFF2-40B4-BE49-F238E27FC236}">
                <a16:creationId xmlns:a16="http://schemas.microsoft.com/office/drawing/2014/main" id="{6A41660C-5710-D952-3486-3402DF047AC9}"/>
              </a:ext>
            </a:extLst>
          </p:cNvPr>
          <p:cNvSpPr/>
          <p:nvPr/>
        </p:nvSpPr>
        <p:spPr>
          <a:xfrm>
            <a:off x="5490355" y="21262418"/>
            <a:ext cx="3366362" cy="946608"/>
          </a:xfrm>
          <a:prstGeom prst="roundRect">
            <a:avLst>
              <a:gd name="adj" fmla="val 13933"/>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sk-SK"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12" name="Obrázok 13">
            <a:extLst>
              <a:ext uri="{FF2B5EF4-FFF2-40B4-BE49-F238E27FC236}">
                <a16:creationId xmlns:a16="http://schemas.microsoft.com/office/drawing/2014/main" id="{96A3A9EE-717A-1DC0-DFE2-A8671988DE47}"/>
              </a:ext>
            </a:extLst>
          </p:cNvPr>
          <p:cNvPicPr>
            <a:picLocks noChangeAspect="1"/>
          </p:cNvPicPr>
          <p:nvPr/>
        </p:nvPicPr>
        <p:blipFill>
          <a:blip r:embed="rId7"/>
          <a:stretch>
            <a:fillRect/>
          </a:stretch>
        </p:blipFill>
        <p:spPr>
          <a:xfrm>
            <a:off x="5598916" y="21257440"/>
            <a:ext cx="476250" cy="476250"/>
          </a:xfrm>
          <a:prstGeom prst="rect">
            <a:avLst/>
          </a:prstGeom>
        </p:spPr>
      </p:pic>
      <p:pic>
        <p:nvPicPr>
          <p:cNvPr id="13" name="Obrázok 15">
            <a:extLst>
              <a:ext uri="{FF2B5EF4-FFF2-40B4-BE49-F238E27FC236}">
                <a16:creationId xmlns:a16="http://schemas.microsoft.com/office/drawing/2014/main" id="{4CFB92ED-A992-EF3B-81D7-7E93A1480A48}"/>
              </a:ext>
            </a:extLst>
          </p:cNvPr>
          <p:cNvPicPr>
            <a:picLocks noChangeAspect="1"/>
          </p:cNvPicPr>
          <p:nvPr/>
        </p:nvPicPr>
        <p:blipFill>
          <a:blip r:embed="rId8"/>
          <a:stretch>
            <a:fillRect/>
          </a:stretch>
        </p:blipFill>
        <p:spPr>
          <a:xfrm>
            <a:off x="5598916" y="22267579"/>
            <a:ext cx="476250" cy="476250"/>
          </a:xfrm>
          <a:prstGeom prst="rect">
            <a:avLst/>
          </a:prstGeom>
        </p:spPr>
      </p:pic>
      <p:sp>
        <p:nvSpPr>
          <p:cNvPr id="14" name="BlokTextu 16">
            <a:extLst>
              <a:ext uri="{FF2B5EF4-FFF2-40B4-BE49-F238E27FC236}">
                <a16:creationId xmlns:a16="http://schemas.microsoft.com/office/drawing/2014/main" id="{73E82C6E-D908-B415-231F-D796AD9DD047}"/>
              </a:ext>
            </a:extLst>
          </p:cNvPr>
          <p:cNvSpPr txBox="1"/>
          <p:nvPr/>
        </p:nvSpPr>
        <p:spPr>
          <a:xfrm>
            <a:off x="6095999" y="21363636"/>
            <a:ext cx="1771830"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egoe UI Variable Display" pitchFamily="2" charset="0"/>
                <a:ea typeface="+mn-ea"/>
                <a:cs typeface="+mn-cs"/>
              </a:rPr>
              <a:t>English</a:t>
            </a:r>
            <a:endParaRPr kumimoji="0" lang="sk-SK" sz="1400" b="0" i="0" u="none" strike="noStrike" kern="1200" cap="none" spc="0" normalizeH="0" baseline="0" noProof="0" dirty="0">
              <a:ln>
                <a:noFill/>
              </a:ln>
              <a:solidFill>
                <a:prstClr val="black"/>
              </a:solidFill>
              <a:effectLst/>
              <a:uLnTx/>
              <a:uFillTx/>
              <a:latin typeface="Segoe UI Variable Display" pitchFamily="2" charset="0"/>
              <a:ea typeface="+mn-ea"/>
              <a:cs typeface="+mn-cs"/>
            </a:endParaRPr>
          </a:p>
        </p:txBody>
      </p:sp>
      <p:sp>
        <p:nvSpPr>
          <p:cNvPr id="15" name="BlokTextu 18">
            <a:extLst>
              <a:ext uri="{FF2B5EF4-FFF2-40B4-BE49-F238E27FC236}">
                <a16:creationId xmlns:a16="http://schemas.microsoft.com/office/drawing/2014/main" id="{3A4D3282-406C-5F51-2C76-6A24C9E69859}"/>
              </a:ext>
            </a:extLst>
          </p:cNvPr>
          <p:cNvSpPr txBox="1"/>
          <p:nvPr/>
        </p:nvSpPr>
        <p:spPr>
          <a:xfrm>
            <a:off x="6095999" y="22369999"/>
            <a:ext cx="1771830"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sk-SK" sz="1400" b="0" i="0" u="none" strike="noStrike" kern="1200" cap="none" spc="0" normalizeH="0" baseline="0" noProof="0" dirty="0">
                <a:ln>
                  <a:noFill/>
                </a:ln>
                <a:solidFill>
                  <a:prstClr val="black"/>
                </a:solidFill>
                <a:effectLst/>
                <a:uLnTx/>
                <a:uFillTx/>
                <a:latin typeface="Segoe UI Variable Display" pitchFamily="2" charset="0"/>
                <a:ea typeface="+mn-ea"/>
                <a:cs typeface="+mn-cs"/>
              </a:rPr>
              <a:t>Slovenia</a:t>
            </a:r>
          </a:p>
        </p:txBody>
      </p:sp>
      <p:pic>
        <p:nvPicPr>
          <p:cNvPr id="17" name="Obrázok 20">
            <a:extLst>
              <a:ext uri="{FF2B5EF4-FFF2-40B4-BE49-F238E27FC236}">
                <a16:creationId xmlns:a16="http://schemas.microsoft.com/office/drawing/2014/main" id="{A2F12B7B-FE08-263A-64C3-E89DCA5D75D4}"/>
              </a:ext>
            </a:extLst>
          </p:cNvPr>
          <p:cNvPicPr>
            <a:picLocks noChangeAspect="1"/>
          </p:cNvPicPr>
          <p:nvPr/>
        </p:nvPicPr>
        <p:blipFill>
          <a:blip r:embed="rId9"/>
          <a:stretch>
            <a:fillRect/>
          </a:stretch>
        </p:blipFill>
        <p:spPr>
          <a:xfrm>
            <a:off x="11118455" y="23403330"/>
            <a:ext cx="455414" cy="455414"/>
          </a:xfrm>
          <a:prstGeom prst="rect">
            <a:avLst/>
          </a:prstGeom>
        </p:spPr>
      </p:pic>
      <p:sp>
        <p:nvSpPr>
          <p:cNvPr id="2" name="BlokTextu 3">
            <a:extLst>
              <a:ext uri="{FF2B5EF4-FFF2-40B4-BE49-F238E27FC236}">
                <a16:creationId xmlns:a16="http://schemas.microsoft.com/office/drawing/2014/main" id="{B72C2279-8191-F398-7874-114C366A0D84}"/>
              </a:ext>
            </a:extLst>
          </p:cNvPr>
          <p:cNvSpPr txBox="1"/>
          <p:nvPr/>
        </p:nvSpPr>
        <p:spPr>
          <a:xfrm>
            <a:off x="1310221" y="3075057"/>
            <a:ext cx="9808234" cy="707886"/>
          </a:xfrm>
          <a:prstGeom prst="rect">
            <a:avLst/>
          </a:prstGeom>
          <a:noFill/>
        </p:spPr>
        <p:txBody>
          <a:bodyPr wrap="square" rtlCol="0">
            <a:spAutoFit/>
          </a:bodyPr>
          <a:lstStyle/>
          <a:p>
            <a:pPr algn="ctr"/>
            <a:r>
              <a:rPr lang="en-US" sz="4000" dirty="0">
                <a:solidFill>
                  <a:schemeClr val="bg1"/>
                </a:solidFill>
                <a:latin typeface="Segoe UI" panose="020B0502040204020203" pitchFamily="34" charset="0"/>
                <a:cs typeface="Segoe UI" panose="020B0502040204020203" pitchFamily="34" charset="0"/>
              </a:rPr>
              <a:t>Hi!</a:t>
            </a:r>
            <a:endParaRPr lang="sk-SK" sz="4000" dirty="0">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117232080"/>
      </p:ext>
    </p:extLst>
  </p:cSld>
  <p:clrMapOvr>
    <a:masterClrMapping/>
  </p:clrMapOvr>
  <mc:AlternateContent xmlns:mc="http://schemas.openxmlformats.org/markup-compatibility/2006" xmlns:p159="http://schemas.microsoft.com/office/powerpoint/2015/09/main">
    <mc:Choice Requires="p159">
      <p:transition advTm="2000">
        <p159:morph option="byObject"/>
      </p:transition>
    </mc:Choice>
    <mc:Fallback xmlns="">
      <p:transition advTm="2000">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Google Shape;111;p18">
            <a:extLst>
              <a:ext uri="{FF2B5EF4-FFF2-40B4-BE49-F238E27FC236}">
                <a16:creationId xmlns:a16="http://schemas.microsoft.com/office/drawing/2014/main" id="{964DE606-48BC-10F9-58D8-CC839802971B}"/>
              </a:ext>
            </a:extLst>
          </p:cNvPr>
          <p:cNvPicPr preferRelativeResize="0"/>
          <p:nvPr/>
        </p:nvPicPr>
        <p:blipFill>
          <a:blip r:embed="rId2">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val="0"/>
              </a:ext>
            </a:extLst>
          </a:blip>
          <a:srcRect t="33709" b="33709"/>
          <a:stretch/>
        </p:blipFill>
        <p:spPr>
          <a:xfrm>
            <a:off x="705853" y="24426734"/>
            <a:ext cx="11053010" cy="4845880"/>
          </a:xfrm>
          <a:prstGeom prst="roundRect">
            <a:avLst>
              <a:gd name="adj" fmla="val 8458"/>
            </a:avLst>
          </a:prstGeom>
          <a:noFill/>
          <a:ln>
            <a:noFill/>
          </a:ln>
        </p:spPr>
      </p:pic>
      <p:pic>
        <p:nvPicPr>
          <p:cNvPr id="6" name="Obrázok 4">
            <a:extLst>
              <a:ext uri="{FF2B5EF4-FFF2-40B4-BE49-F238E27FC236}">
                <a16:creationId xmlns:a16="http://schemas.microsoft.com/office/drawing/2014/main" id="{76BE835C-F667-7745-67F2-897B9F571D2B}"/>
              </a:ext>
            </a:extLst>
          </p:cNvPr>
          <p:cNvPicPr>
            <a:picLocks noChangeAspect="1"/>
          </p:cNvPicPr>
          <p:nvPr/>
        </p:nvPicPr>
        <p:blipFill>
          <a:blip r:embed="rId4"/>
          <a:stretch>
            <a:fillRect/>
          </a:stretch>
        </p:blipFill>
        <p:spPr>
          <a:xfrm>
            <a:off x="2372265" y="20720969"/>
            <a:ext cx="1570007" cy="1570007"/>
          </a:xfrm>
          <a:prstGeom prst="rect">
            <a:avLst/>
          </a:prstGeom>
        </p:spPr>
      </p:pic>
      <p:pic>
        <p:nvPicPr>
          <p:cNvPr id="7" name="Obrázok 7">
            <a:extLst>
              <a:ext uri="{FF2B5EF4-FFF2-40B4-BE49-F238E27FC236}">
                <a16:creationId xmlns:a16="http://schemas.microsoft.com/office/drawing/2014/main" id="{5D21B1E5-DA68-2B7D-E259-40E8583F9118}"/>
              </a:ext>
            </a:extLst>
          </p:cNvPr>
          <p:cNvPicPr>
            <a:picLocks noChangeAspect="1"/>
          </p:cNvPicPr>
          <p:nvPr/>
        </p:nvPicPr>
        <p:blipFill>
          <a:blip r:embed="rId5"/>
          <a:stretch>
            <a:fillRect/>
          </a:stretch>
        </p:blipFill>
        <p:spPr>
          <a:xfrm>
            <a:off x="3157267" y="21300736"/>
            <a:ext cx="517585" cy="517585"/>
          </a:xfrm>
          <a:prstGeom prst="rect">
            <a:avLst/>
          </a:prstGeom>
        </p:spPr>
      </p:pic>
      <p:sp>
        <p:nvSpPr>
          <p:cNvPr id="8" name="BlokTextu 8">
            <a:extLst>
              <a:ext uri="{FF2B5EF4-FFF2-40B4-BE49-F238E27FC236}">
                <a16:creationId xmlns:a16="http://schemas.microsoft.com/office/drawing/2014/main" id="{193D9127-5FEB-6384-B3EC-2DED42736C97}"/>
              </a:ext>
            </a:extLst>
          </p:cNvPr>
          <p:cNvSpPr txBox="1"/>
          <p:nvPr/>
        </p:nvSpPr>
        <p:spPr>
          <a:xfrm>
            <a:off x="4813540" y="19508959"/>
            <a:ext cx="498606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sk-SK" sz="2400" b="0" i="0" u="none" strike="noStrike" kern="1200" cap="none" spc="0" normalizeH="0" baseline="0" noProof="0" dirty="0">
                <a:ln>
                  <a:noFill/>
                </a:ln>
                <a:solidFill>
                  <a:prstClr val="black"/>
                </a:solidFill>
                <a:effectLst/>
                <a:uLnTx/>
                <a:uFillTx/>
                <a:latin typeface="Segoe UI Variable Display" pitchFamily="2" charset="0"/>
                <a:ea typeface="+mn-ea"/>
                <a:cs typeface="+mn-cs"/>
              </a:rPr>
              <a:t>Is this the right country or region?</a:t>
            </a:r>
          </a:p>
        </p:txBody>
      </p:sp>
      <p:sp>
        <p:nvSpPr>
          <p:cNvPr id="9" name="Obdĺžnik: zaoblené rohy 9">
            <a:extLst>
              <a:ext uri="{FF2B5EF4-FFF2-40B4-BE49-F238E27FC236}">
                <a16:creationId xmlns:a16="http://schemas.microsoft.com/office/drawing/2014/main" id="{E291102D-48F6-9B7D-47DC-00D321A2A1F3}"/>
              </a:ext>
            </a:extLst>
          </p:cNvPr>
          <p:cNvSpPr/>
          <p:nvPr/>
        </p:nvSpPr>
        <p:spPr>
          <a:xfrm>
            <a:off x="5372196" y="20563830"/>
            <a:ext cx="3597215" cy="2447451"/>
          </a:xfrm>
          <a:prstGeom prst="roundRect">
            <a:avLst>
              <a:gd name="adj" fmla="val 7240"/>
            </a:avLst>
          </a:prstGeom>
          <a:solidFill>
            <a:schemeClr val="bg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sk-SK"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10" name="Obrázok 11">
            <a:extLst>
              <a:ext uri="{FF2B5EF4-FFF2-40B4-BE49-F238E27FC236}">
                <a16:creationId xmlns:a16="http://schemas.microsoft.com/office/drawing/2014/main" id="{E67144BA-A2DA-1D13-AEEC-3CAADD91FAB8}"/>
              </a:ext>
            </a:extLst>
          </p:cNvPr>
          <p:cNvPicPr>
            <a:picLocks noChangeAspect="1"/>
          </p:cNvPicPr>
          <p:nvPr/>
        </p:nvPicPr>
        <p:blipFill>
          <a:blip r:embed="rId6"/>
          <a:stretch>
            <a:fillRect/>
          </a:stretch>
        </p:blipFill>
        <p:spPr>
          <a:xfrm>
            <a:off x="5490355" y="20647284"/>
            <a:ext cx="297971" cy="297971"/>
          </a:xfrm>
          <a:prstGeom prst="rect">
            <a:avLst/>
          </a:prstGeom>
        </p:spPr>
      </p:pic>
      <p:sp>
        <p:nvSpPr>
          <p:cNvPr id="11" name="Obdĺžnik: zaoblené rohy 17">
            <a:extLst>
              <a:ext uri="{FF2B5EF4-FFF2-40B4-BE49-F238E27FC236}">
                <a16:creationId xmlns:a16="http://schemas.microsoft.com/office/drawing/2014/main" id="{6A41660C-5710-D952-3486-3402DF047AC9}"/>
              </a:ext>
            </a:extLst>
          </p:cNvPr>
          <p:cNvSpPr/>
          <p:nvPr/>
        </p:nvSpPr>
        <p:spPr>
          <a:xfrm>
            <a:off x="5490355" y="21262418"/>
            <a:ext cx="3366362" cy="946608"/>
          </a:xfrm>
          <a:prstGeom prst="roundRect">
            <a:avLst>
              <a:gd name="adj" fmla="val 13933"/>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sk-SK"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12" name="Obrázok 13">
            <a:extLst>
              <a:ext uri="{FF2B5EF4-FFF2-40B4-BE49-F238E27FC236}">
                <a16:creationId xmlns:a16="http://schemas.microsoft.com/office/drawing/2014/main" id="{96A3A9EE-717A-1DC0-DFE2-A8671988DE47}"/>
              </a:ext>
            </a:extLst>
          </p:cNvPr>
          <p:cNvPicPr>
            <a:picLocks noChangeAspect="1"/>
          </p:cNvPicPr>
          <p:nvPr/>
        </p:nvPicPr>
        <p:blipFill>
          <a:blip r:embed="rId7"/>
          <a:stretch>
            <a:fillRect/>
          </a:stretch>
        </p:blipFill>
        <p:spPr>
          <a:xfrm>
            <a:off x="5598916" y="21257440"/>
            <a:ext cx="476250" cy="476250"/>
          </a:xfrm>
          <a:prstGeom prst="rect">
            <a:avLst/>
          </a:prstGeom>
        </p:spPr>
      </p:pic>
      <p:pic>
        <p:nvPicPr>
          <p:cNvPr id="13" name="Obrázok 15">
            <a:extLst>
              <a:ext uri="{FF2B5EF4-FFF2-40B4-BE49-F238E27FC236}">
                <a16:creationId xmlns:a16="http://schemas.microsoft.com/office/drawing/2014/main" id="{4CFB92ED-A992-EF3B-81D7-7E93A1480A48}"/>
              </a:ext>
            </a:extLst>
          </p:cNvPr>
          <p:cNvPicPr>
            <a:picLocks noChangeAspect="1"/>
          </p:cNvPicPr>
          <p:nvPr/>
        </p:nvPicPr>
        <p:blipFill>
          <a:blip r:embed="rId8"/>
          <a:stretch>
            <a:fillRect/>
          </a:stretch>
        </p:blipFill>
        <p:spPr>
          <a:xfrm>
            <a:off x="5598916" y="22267579"/>
            <a:ext cx="476250" cy="476250"/>
          </a:xfrm>
          <a:prstGeom prst="rect">
            <a:avLst/>
          </a:prstGeom>
        </p:spPr>
      </p:pic>
      <p:sp>
        <p:nvSpPr>
          <p:cNvPr id="14" name="BlokTextu 16">
            <a:extLst>
              <a:ext uri="{FF2B5EF4-FFF2-40B4-BE49-F238E27FC236}">
                <a16:creationId xmlns:a16="http://schemas.microsoft.com/office/drawing/2014/main" id="{73E82C6E-D908-B415-231F-D796AD9DD047}"/>
              </a:ext>
            </a:extLst>
          </p:cNvPr>
          <p:cNvSpPr txBox="1"/>
          <p:nvPr/>
        </p:nvSpPr>
        <p:spPr>
          <a:xfrm>
            <a:off x="6095999" y="21363636"/>
            <a:ext cx="1771830"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egoe UI Variable Display" pitchFamily="2" charset="0"/>
                <a:ea typeface="+mn-ea"/>
                <a:cs typeface="+mn-cs"/>
              </a:rPr>
              <a:t>English</a:t>
            </a:r>
            <a:endParaRPr kumimoji="0" lang="sk-SK" sz="1400" b="0" i="0" u="none" strike="noStrike" kern="1200" cap="none" spc="0" normalizeH="0" baseline="0" noProof="0" dirty="0">
              <a:ln>
                <a:noFill/>
              </a:ln>
              <a:solidFill>
                <a:prstClr val="black"/>
              </a:solidFill>
              <a:effectLst/>
              <a:uLnTx/>
              <a:uFillTx/>
              <a:latin typeface="Segoe UI Variable Display" pitchFamily="2" charset="0"/>
              <a:ea typeface="+mn-ea"/>
              <a:cs typeface="+mn-cs"/>
            </a:endParaRPr>
          </a:p>
        </p:txBody>
      </p:sp>
      <p:sp>
        <p:nvSpPr>
          <p:cNvPr id="15" name="BlokTextu 18">
            <a:extLst>
              <a:ext uri="{FF2B5EF4-FFF2-40B4-BE49-F238E27FC236}">
                <a16:creationId xmlns:a16="http://schemas.microsoft.com/office/drawing/2014/main" id="{3A4D3282-406C-5F51-2C76-6A24C9E69859}"/>
              </a:ext>
            </a:extLst>
          </p:cNvPr>
          <p:cNvSpPr txBox="1"/>
          <p:nvPr/>
        </p:nvSpPr>
        <p:spPr>
          <a:xfrm>
            <a:off x="6095999" y="22369999"/>
            <a:ext cx="1771830"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sk-SK" sz="1400" b="0" i="0" u="none" strike="noStrike" kern="1200" cap="none" spc="0" normalizeH="0" baseline="0" noProof="0" dirty="0">
                <a:ln>
                  <a:noFill/>
                </a:ln>
                <a:solidFill>
                  <a:prstClr val="black"/>
                </a:solidFill>
                <a:effectLst/>
                <a:uLnTx/>
                <a:uFillTx/>
                <a:latin typeface="Segoe UI Variable Display" pitchFamily="2" charset="0"/>
                <a:ea typeface="+mn-ea"/>
                <a:cs typeface="+mn-cs"/>
              </a:rPr>
              <a:t>Slovenia</a:t>
            </a:r>
          </a:p>
        </p:txBody>
      </p:sp>
      <p:pic>
        <p:nvPicPr>
          <p:cNvPr id="17" name="Obrázok 20">
            <a:extLst>
              <a:ext uri="{FF2B5EF4-FFF2-40B4-BE49-F238E27FC236}">
                <a16:creationId xmlns:a16="http://schemas.microsoft.com/office/drawing/2014/main" id="{A2F12B7B-FE08-263A-64C3-E89DCA5D75D4}"/>
              </a:ext>
            </a:extLst>
          </p:cNvPr>
          <p:cNvPicPr>
            <a:picLocks noChangeAspect="1"/>
          </p:cNvPicPr>
          <p:nvPr/>
        </p:nvPicPr>
        <p:blipFill>
          <a:blip r:embed="rId9"/>
          <a:stretch>
            <a:fillRect/>
          </a:stretch>
        </p:blipFill>
        <p:spPr>
          <a:xfrm>
            <a:off x="11118455" y="23403330"/>
            <a:ext cx="455414" cy="455414"/>
          </a:xfrm>
          <a:prstGeom prst="rect">
            <a:avLst/>
          </a:prstGeom>
        </p:spPr>
      </p:pic>
    </p:spTree>
    <p:extLst>
      <p:ext uri="{BB962C8B-B14F-4D97-AF65-F5344CB8AC3E}">
        <p14:creationId xmlns:p14="http://schemas.microsoft.com/office/powerpoint/2010/main" val="1337070494"/>
      </p:ext>
    </p:extLst>
  </p:cSld>
  <p:clrMapOvr>
    <a:masterClrMapping/>
  </p:clrMapOvr>
  <mc:AlternateContent xmlns:mc="http://schemas.openxmlformats.org/markup-compatibility/2006" xmlns:p159="http://schemas.microsoft.com/office/powerpoint/2015/09/main">
    <mc:Choice Requires="p159">
      <p:transition advTm="2000">
        <p159:morph option="byObject"/>
      </p:transition>
    </mc:Choice>
    <mc:Fallback xmlns="">
      <p:transition advTm="200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pic>
        <p:nvPicPr>
          <p:cNvPr id="2" name="Google Shape;111;p18">
            <a:extLst>
              <a:ext uri="{FF2B5EF4-FFF2-40B4-BE49-F238E27FC236}">
                <a16:creationId xmlns:a16="http://schemas.microsoft.com/office/drawing/2014/main" id="{7DAF57B4-F747-DCC8-C0E1-BCE360772CE0}"/>
              </a:ext>
            </a:extLst>
          </p:cNvPr>
          <p:cNvPicPr preferRelativeResize="0"/>
          <p:nvPr/>
        </p:nvPicPr>
        <p:blipFill>
          <a:blip r:embed="rId3">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rcRect t="33709" b="33709"/>
          <a:stretch/>
        </p:blipFill>
        <p:spPr>
          <a:xfrm>
            <a:off x="2495227" y="898902"/>
            <a:ext cx="7098224" cy="4845880"/>
          </a:xfrm>
          <a:prstGeom prst="roundRect">
            <a:avLst>
              <a:gd name="adj" fmla="val 8458"/>
            </a:avLst>
          </a:prstGeom>
          <a:noFill/>
          <a:ln>
            <a:noFill/>
          </a:ln>
        </p:spPr>
      </p:pic>
      <p:sp>
        <p:nvSpPr>
          <p:cNvPr id="5" name="Google Shape;264;p19">
            <a:extLst>
              <a:ext uri="{FF2B5EF4-FFF2-40B4-BE49-F238E27FC236}">
                <a16:creationId xmlns:a16="http://schemas.microsoft.com/office/drawing/2014/main" id="{CA6EC32D-0A11-2436-65A7-AF524ADCCDA6}"/>
              </a:ext>
            </a:extLst>
          </p:cNvPr>
          <p:cNvSpPr/>
          <p:nvPr/>
        </p:nvSpPr>
        <p:spPr>
          <a:xfrm>
            <a:off x="2203551" y="5904388"/>
            <a:ext cx="2863962" cy="242293"/>
          </a:xfrm>
          <a:prstGeom prst="rect">
            <a:avLst/>
          </a:prstGeom>
          <a:solidFill>
            <a:srgbClr val="262626"/>
          </a:solidFill>
          <a:ln>
            <a:noFill/>
          </a:ln>
        </p:spPr>
        <p:txBody>
          <a:bodyPr spcFirstLastPara="1" wrap="square" lIns="91425" tIns="45700" rIns="91425" bIns="457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dirty="0">
              <a:ln>
                <a:noFill/>
              </a:ln>
              <a:effectLst/>
              <a:uLnTx/>
              <a:uFillTx/>
              <a:latin typeface="Play"/>
              <a:ea typeface="Play"/>
              <a:cs typeface="Play"/>
              <a:sym typeface="Play"/>
            </a:endParaRPr>
          </a:p>
        </p:txBody>
      </p:sp>
      <p:sp>
        <p:nvSpPr>
          <p:cNvPr id="12" name="Google Shape;264;p19">
            <a:extLst>
              <a:ext uri="{FF2B5EF4-FFF2-40B4-BE49-F238E27FC236}">
                <a16:creationId xmlns:a16="http://schemas.microsoft.com/office/drawing/2014/main" id="{69FD36AC-A4CD-C34F-817C-8606C13492A4}"/>
              </a:ext>
            </a:extLst>
          </p:cNvPr>
          <p:cNvSpPr/>
          <p:nvPr/>
        </p:nvSpPr>
        <p:spPr>
          <a:xfrm>
            <a:off x="5213170" y="5884439"/>
            <a:ext cx="2608444" cy="276960"/>
          </a:xfrm>
          <a:prstGeom prst="rect">
            <a:avLst/>
          </a:prstGeom>
          <a:solidFill>
            <a:srgbClr val="262626"/>
          </a:solidFill>
          <a:ln>
            <a:noFill/>
          </a:ln>
        </p:spPr>
        <p:txBody>
          <a:bodyPr spcFirstLastPara="1" wrap="square" lIns="91425" tIns="45700" rIns="91425" bIns="457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dirty="0">
              <a:ln>
                <a:noFill/>
              </a:ln>
              <a:effectLst/>
              <a:uLnTx/>
              <a:uFillTx/>
              <a:latin typeface="Play"/>
              <a:ea typeface="Play"/>
              <a:cs typeface="Play"/>
              <a:sym typeface="Play"/>
            </a:endParaRPr>
          </a:p>
        </p:txBody>
      </p:sp>
      <p:sp>
        <p:nvSpPr>
          <p:cNvPr id="13" name="Google Shape;264;p19">
            <a:extLst>
              <a:ext uri="{FF2B5EF4-FFF2-40B4-BE49-F238E27FC236}">
                <a16:creationId xmlns:a16="http://schemas.microsoft.com/office/drawing/2014/main" id="{53C2D205-3EA5-04D8-DE6B-E8AB7FBDB662}"/>
              </a:ext>
            </a:extLst>
          </p:cNvPr>
          <p:cNvSpPr/>
          <p:nvPr/>
        </p:nvSpPr>
        <p:spPr>
          <a:xfrm>
            <a:off x="7973852" y="5901929"/>
            <a:ext cx="2608444" cy="276960"/>
          </a:xfrm>
          <a:prstGeom prst="rect">
            <a:avLst/>
          </a:prstGeom>
          <a:solidFill>
            <a:srgbClr val="262626"/>
          </a:solidFill>
          <a:ln>
            <a:noFill/>
          </a:ln>
        </p:spPr>
        <p:txBody>
          <a:bodyPr spcFirstLastPara="1" wrap="square" lIns="91425" tIns="45700" rIns="91425" bIns="457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dirty="0">
              <a:ln>
                <a:noFill/>
              </a:ln>
              <a:effectLst/>
              <a:uLnTx/>
              <a:uFillTx/>
              <a:latin typeface="Play"/>
              <a:ea typeface="Play"/>
              <a:cs typeface="Play"/>
              <a:sym typeface="Play"/>
            </a:endParaRPr>
          </a:p>
        </p:txBody>
      </p:sp>
      <p:sp>
        <p:nvSpPr>
          <p:cNvPr id="14" name="Google Shape;276;p19">
            <a:extLst>
              <a:ext uri="{FF2B5EF4-FFF2-40B4-BE49-F238E27FC236}">
                <a16:creationId xmlns:a16="http://schemas.microsoft.com/office/drawing/2014/main" id="{367E2CAC-07E2-295F-6A52-D9C9C32DF170}"/>
              </a:ext>
            </a:extLst>
          </p:cNvPr>
          <p:cNvSpPr/>
          <p:nvPr/>
        </p:nvSpPr>
        <p:spPr>
          <a:xfrm>
            <a:off x="-15955894" y="5885357"/>
            <a:ext cx="45719" cy="261324"/>
          </a:xfrm>
          <a:prstGeom prst="rect">
            <a:avLst/>
          </a:prstGeom>
          <a:solidFill>
            <a:srgbClr val="00B050"/>
          </a:solidFill>
          <a:ln>
            <a:noFill/>
          </a:ln>
        </p:spPr>
        <p:txBody>
          <a:bodyPr spcFirstLastPara="1" wrap="square" lIns="91425" tIns="45700" rIns="91425" bIns="457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effectLst/>
              <a:uLnTx/>
              <a:uFillTx/>
              <a:latin typeface="Play"/>
              <a:ea typeface="Play"/>
              <a:cs typeface="Play"/>
              <a:sym typeface="Play"/>
            </a:endParaRPr>
          </a:p>
        </p:txBody>
      </p:sp>
      <p:sp>
        <p:nvSpPr>
          <p:cNvPr id="15" name="Google Shape;262;p19">
            <a:extLst>
              <a:ext uri="{FF2B5EF4-FFF2-40B4-BE49-F238E27FC236}">
                <a16:creationId xmlns:a16="http://schemas.microsoft.com/office/drawing/2014/main" id="{789F2167-8736-B79D-44CF-C8EB65617C9D}"/>
              </a:ext>
            </a:extLst>
          </p:cNvPr>
          <p:cNvSpPr txBox="1"/>
          <p:nvPr/>
        </p:nvSpPr>
        <p:spPr>
          <a:xfrm>
            <a:off x="2089666" y="13720047"/>
            <a:ext cx="257701" cy="584775"/>
          </a:xfrm>
          <a:prstGeom prst="rect">
            <a:avLst/>
          </a:prstGeom>
          <a:noFill/>
          <a:ln>
            <a:noFill/>
          </a:ln>
        </p:spPr>
        <p:txBody>
          <a:bodyPr spcFirstLastPara="1" wrap="square" lIns="91425" tIns="45700" rIns="91425" bIns="45700" anchor="t"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200" b="0" i="0" u="none" strike="noStrike" kern="0" cap="none" spc="0" normalizeH="0" baseline="0" noProof="0">
                <a:ln>
                  <a:noFill/>
                </a:ln>
                <a:effectLst/>
                <a:uLnTx/>
                <a:uFillTx/>
                <a:latin typeface="Play"/>
                <a:ea typeface="Play"/>
                <a:cs typeface="Play"/>
                <a:sym typeface="Play"/>
              </a:rPr>
              <a:t>1</a:t>
            </a:r>
            <a:endParaRPr kumimoji="0" sz="3200" b="0" i="0" u="none" strike="noStrike" kern="0" cap="none" spc="0" normalizeH="0" baseline="0" noProof="0">
              <a:ln>
                <a:noFill/>
              </a:ln>
              <a:effectLst/>
              <a:uLnTx/>
              <a:uFillTx/>
              <a:latin typeface="Play"/>
              <a:ea typeface="Play"/>
              <a:cs typeface="Play"/>
              <a:sym typeface="Play"/>
            </a:endParaRPr>
          </a:p>
        </p:txBody>
      </p:sp>
      <p:sp>
        <p:nvSpPr>
          <p:cNvPr id="16" name="Google Shape;263;p19">
            <a:extLst>
              <a:ext uri="{FF2B5EF4-FFF2-40B4-BE49-F238E27FC236}">
                <a16:creationId xmlns:a16="http://schemas.microsoft.com/office/drawing/2014/main" id="{99490060-8B56-4F83-A360-8D7D3DAF41AB}"/>
              </a:ext>
            </a:extLst>
          </p:cNvPr>
          <p:cNvSpPr txBox="1"/>
          <p:nvPr/>
        </p:nvSpPr>
        <p:spPr>
          <a:xfrm>
            <a:off x="2428220" y="13873934"/>
            <a:ext cx="1777669" cy="276959"/>
          </a:xfrm>
          <a:prstGeom prst="rect">
            <a:avLst/>
          </a:prstGeom>
          <a:noFill/>
          <a:ln>
            <a:noFill/>
          </a:ln>
        </p:spPr>
        <p:txBody>
          <a:bodyPr spcFirstLastPara="1" wrap="square" lIns="91425" tIns="45700" rIns="91425" bIns="45700" anchor="t"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0" i="0" u="none" strike="noStrike" kern="0" cap="none" spc="0" normalizeH="0" baseline="0" noProof="0">
                <a:ln>
                  <a:noFill/>
                </a:ln>
                <a:effectLst/>
                <a:uLnTx/>
                <a:uFillTx/>
                <a:latin typeface="Play"/>
                <a:ea typeface="Play"/>
                <a:cs typeface="Play"/>
                <a:sym typeface="Play"/>
              </a:rPr>
              <a:t>Collecting Information</a:t>
            </a:r>
            <a:endParaRPr kumimoji="0" sz="1200" b="0" i="0" u="none" strike="noStrike" kern="0" cap="none" spc="0" normalizeH="0" baseline="0" noProof="0">
              <a:ln>
                <a:noFill/>
              </a:ln>
              <a:effectLst/>
              <a:uLnTx/>
              <a:uFillTx/>
              <a:latin typeface="Play"/>
              <a:ea typeface="Play"/>
              <a:cs typeface="Play"/>
              <a:sym typeface="Play"/>
            </a:endParaRPr>
          </a:p>
        </p:txBody>
      </p:sp>
      <p:sp>
        <p:nvSpPr>
          <p:cNvPr id="17" name="Google Shape;267;p19">
            <a:extLst>
              <a:ext uri="{FF2B5EF4-FFF2-40B4-BE49-F238E27FC236}">
                <a16:creationId xmlns:a16="http://schemas.microsoft.com/office/drawing/2014/main" id="{64A64220-526A-7C07-3B01-88F07804FEED}"/>
              </a:ext>
            </a:extLst>
          </p:cNvPr>
          <p:cNvSpPr txBox="1"/>
          <p:nvPr/>
        </p:nvSpPr>
        <p:spPr>
          <a:xfrm>
            <a:off x="5159446" y="13763433"/>
            <a:ext cx="405880" cy="584775"/>
          </a:xfrm>
          <a:prstGeom prst="rect">
            <a:avLst/>
          </a:prstGeom>
          <a:noFill/>
          <a:ln>
            <a:noFill/>
          </a:ln>
        </p:spPr>
        <p:txBody>
          <a:bodyPr spcFirstLastPara="1" wrap="square" lIns="91425" tIns="45700" rIns="91425" bIns="45700" anchor="t"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200" b="0" i="0" u="none" strike="noStrike" kern="0" cap="none" spc="0" normalizeH="0" baseline="0" noProof="0">
                <a:ln>
                  <a:noFill/>
                </a:ln>
                <a:effectLst/>
                <a:uLnTx/>
                <a:uFillTx/>
                <a:latin typeface="Play"/>
                <a:ea typeface="Play"/>
                <a:cs typeface="Play"/>
                <a:sym typeface="Play"/>
              </a:rPr>
              <a:t>2</a:t>
            </a:r>
            <a:endParaRPr kumimoji="0" sz="3200" b="0" i="0" u="none" strike="noStrike" kern="0" cap="none" spc="0" normalizeH="0" baseline="0" noProof="0">
              <a:ln>
                <a:noFill/>
              </a:ln>
              <a:effectLst/>
              <a:uLnTx/>
              <a:uFillTx/>
              <a:latin typeface="Play"/>
              <a:ea typeface="Play"/>
              <a:cs typeface="Play"/>
              <a:sym typeface="Play"/>
            </a:endParaRPr>
          </a:p>
        </p:txBody>
      </p:sp>
      <p:sp>
        <p:nvSpPr>
          <p:cNvPr id="18" name="Google Shape;268;p19">
            <a:extLst>
              <a:ext uri="{FF2B5EF4-FFF2-40B4-BE49-F238E27FC236}">
                <a16:creationId xmlns:a16="http://schemas.microsoft.com/office/drawing/2014/main" id="{5ADA345E-673C-C7E4-41AA-45F9BB5DFFCA}"/>
              </a:ext>
            </a:extLst>
          </p:cNvPr>
          <p:cNvSpPr txBox="1"/>
          <p:nvPr/>
        </p:nvSpPr>
        <p:spPr>
          <a:xfrm>
            <a:off x="5498000" y="13887340"/>
            <a:ext cx="1914485" cy="276959"/>
          </a:xfrm>
          <a:prstGeom prst="rect">
            <a:avLst/>
          </a:prstGeom>
          <a:noFill/>
          <a:ln>
            <a:noFill/>
          </a:ln>
        </p:spPr>
        <p:txBody>
          <a:bodyPr spcFirstLastPara="1" wrap="square" lIns="91425" tIns="45700" rIns="91425" bIns="45700" anchor="t"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0" i="0" u="none" strike="noStrike" kern="0" cap="none" spc="0" normalizeH="0" baseline="0" noProof="0" dirty="0">
                <a:ln>
                  <a:noFill/>
                </a:ln>
                <a:effectLst/>
                <a:uLnTx/>
                <a:uFillTx/>
                <a:latin typeface="Play"/>
                <a:ea typeface="Play"/>
                <a:cs typeface="Play"/>
                <a:sym typeface="Play"/>
              </a:rPr>
              <a:t>Installing Windows 13</a:t>
            </a:r>
            <a:endParaRPr kumimoji="0" sz="1200" b="0" i="0" u="none" strike="noStrike" kern="0" cap="none" spc="0" normalizeH="0" baseline="0" noProof="0" dirty="0">
              <a:ln>
                <a:noFill/>
              </a:ln>
              <a:effectLst/>
              <a:uLnTx/>
              <a:uFillTx/>
              <a:latin typeface="Play"/>
              <a:ea typeface="Play"/>
              <a:cs typeface="Play"/>
              <a:sym typeface="Play"/>
            </a:endParaRPr>
          </a:p>
        </p:txBody>
      </p:sp>
      <p:sp>
        <p:nvSpPr>
          <p:cNvPr id="19" name="Google Shape;269;p19">
            <a:extLst>
              <a:ext uri="{FF2B5EF4-FFF2-40B4-BE49-F238E27FC236}">
                <a16:creationId xmlns:a16="http://schemas.microsoft.com/office/drawing/2014/main" id="{3D2E31D4-0F62-066B-86EF-2DD856D30D85}"/>
              </a:ext>
            </a:extLst>
          </p:cNvPr>
          <p:cNvSpPr txBox="1"/>
          <p:nvPr/>
        </p:nvSpPr>
        <p:spPr>
          <a:xfrm>
            <a:off x="7951743" y="13768680"/>
            <a:ext cx="405880" cy="584775"/>
          </a:xfrm>
          <a:prstGeom prst="rect">
            <a:avLst/>
          </a:prstGeom>
          <a:noFill/>
          <a:ln>
            <a:noFill/>
          </a:ln>
        </p:spPr>
        <p:txBody>
          <a:bodyPr spcFirstLastPara="1" wrap="square" lIns="91425" tIns="45700" rIns="91425" bIns="45700" anchor="t"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200" b="0" i="0" u="none" strike="noStrike" kern="0" cap="none" spc="0" normalizeH="0" baseline="0" noProof="0" dirty="0">
                <a:ln>
                  <a:noFill/>
                </a:ln>
                <a:effectLst/>
                <a:uLnTx/>
                <a:uFillTx/>
                <a:latin typeface="Play"/>
                <a:ea typeface="Play"/>
                <a:cs typeface="Play"/>
                <a:sym typeface="Play"/>
              </a:rPr>
              <a:t>3</a:t>
            </a:r>
            <a:endParaRPr kumimoji="0" sz="3200" b="0" i="0" u="none" strike="noStrike" kern="0" cap="none" spc="0" normalizeH="0" baseline="0" noProof="0" dirty="0">
              <a:ln>
                <a:noFill/>
              </a:ln>
              <a:effectLst/>
              <a:uLnTx/>
              <a:uFillTx/>
              <a:latin typeface="Play"/>
              <a:ea typeface="Play"/>
              <a:cs typeface="Play"/>
              <a:sym typeface="Play"/>
            </a:endParaRPr>
          </a:p>
        </p:txBody>
      </p:sp>
      <p:sp>
        <p:nvSpPr>
          <p:cNvPr id="20" name="Google Shape;270;p19">
            <a:extLst>
              <a:ext uri="{FF2B5EF4-FFF2-40B4-BE49-F238E27FC236}">
                <a16:creationId xmlns:a16="http://schemas.microsoft.com/office/drawing/2014/main" id="{B82A4C57-2369-580D-4D62-B8B67C789D72}"/>
              </a:ext>
            </a:extLst>
          </p:cNvPr>
          <p:cNvSpPr txBox="1"/>
          <p:nvPr/>
        </p:nvSpPr>
        <p:spPr>
          <a:xfrm>
            <a:off x="8290297" y="13877597"/>
            <a:ext cx="1153506" cy="276959"/>
          </a:xfrm>
          <a:prstGeom prst="rect">
            <a:avLst/>
          </a:prstGeom>
          <a:noFill/>
          <a:ln>
            <a:noFill/>
          </a:ln>
        </p:spPr>
        <p:txBody>
          <a:bodyPr spcFirstLastPara="1" wrap="square" lIns="91425" tIns="45700" rIns="91425" bIns="45700" anchor="t"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0" i="0" u="none" strike="noStrike" kern="0" cap="none" spc="0" normalizeH="0" baseline="0" noProof="0" dirty="0">
                <a:ln>
                  <a:noFill/>
                </a:ln>
                <a:effectLst/>
                <a:uLnTx/>
                <a:uFillTx/>
                <a:latin typeface="Play"/>
                <a:ea typeface="Play"/>
                <a:cs typeface="Play"/>
                <a:sym typeface="Play"/>
              </a:rPr>
              <a:t>Finishing Up</a:t>
            </a:r>
            <a:endParaRPr kumimoji="0" sz="1200" b="0" i="0" u="none" strike="noStrike" kern="0" cap="none" spc="0" normalizeH="0" baseline="0" noProof="0" dirty="0">
              <a:ln>
                <a:noFill/>
              </a:ln>
              <a:effectLst/>
              <a:uLnTx/>
              <a:uFillTx/>
              <a:latin typeface="Play"/>
              <a:ea typeface="Play"/>
              <a:cs typeface="Play"/>
              <a:sym typeface="Play"/>
            </a:endParaRPr>
          </a:p>
        </p:txBody>
      </p:sp>
    </p:spTree>
    <p:extLst>
      <p:ext uri="{BB962C8B-B14F-4D97-AF65-F5344CB8AC3E}">
        <p14:creationId xmlns:p14="http://schemas.microsoft.com/office/powerpoint/2010/main" val="4002969752"/>
      </p:ext>
    </p:extLst>
  </p:cSld>
  <p:clrMapOvr>
    <a:masterClrMapping/>
  </p:clrMapOvr>
  <mc:AlternateContent xmlns:mc="http://schemas.openxmlformats.org/markup-compatibility/2006" xmlns:p159="http://schemas.microsoft.com/office/powerpoint/2015/09/main">
    <mc:Choice Requires="p159">
      <p:transition advTm="2000">
        <p159:morph option="byObject"/>
      </p:transition>
    </mc:Choice>
    <mc:Fallback xmlns="">
      <p:transition advTm="2000">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Google Shape;111;p18">
            <a:extLst>
              <a:ext uri="{FF2B5EF4-FFF2-40B4-BE49-F238E27FC236}">
                <a16:creationId xmlns:a16="http://schemas.microsoft.com/office/drawing/2014/main" id="{964DE606-48BC-10F9-58D8-CC839802971B}"/>
              </a:ext>
            </a:extLst>
          </p:cNvPr>
          <p:cNvPicPr preferRelativeResize="0"/>
          <p:nvPr/>
        </p:nvPicPr>
        <p:blipFill>
          <a:blip r:embed="rId2">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val="0"/>
              </a:ext>
            </a:extLst>
          </a:blip>
          <a:srcRect t="33709" b="33709"/>
          <a:stretch/>
        </p:blipFill>
        <p:spPr>
          <a:xfrm>
            <a:off x="705853" y="24426734"/>
            <a:ext cx="11053010" cy="4845880"/>
          </a:xfrm>
          <a:prstGeom prst="roundRect">
            <a:avLst>
              <a:gd name="adj" fmla="val 8458"/>
            </a:avLst>
          </a:prstGeom>
          <a:noFill/>
          <a:ln>
            <a:noFill/>
          </a:ln>
        </p:spPr>
      </p:pic>
      <p:pic>
        <p:nvPicPr>
          <p:cNvPr id="6" name="Obrázok 4">
            <a:extLst>
              <a:ext uri="{FF2B5EF4-FFF2-40B4-BE49-F238E27FC236}">
                <a16:creationId xmlns:a16="http://schemas.microsoft.com/office/drawing/2014/main" id="{76BE835C-F667-7745-67F2-897B9F571D2B}"/>
              </a:ext>
            </a:extLst>
          </p:cNvPr>
          <p:cNvPicPr>
            <a:picLocks noChangeAspect="1"/>
          </p:cNvPicPr>
          <p:nvPr/>
        </p:nvPicPr>
        <p:blipFill>
          <a:blip r:embed="rId4"/>
          <a:stretch>
            <a:fillRect/>
          </a:stretch>
        </p:blipFill>
        <p:spPr>
          <a:xfrm>
            <a:off x="2372265" y="20720969"/>
            <a:ext cx="1570007" cy="1570007"/>
          </a:xfrm>
          <a:prstGeom prst="rect">
            <a:avLst/>
          </a:prstGeom>
        </p:spPr>
      </p:pic>
      <p:pic>
        <p:nvPicPr>
          <p:cNvPr id="7" name="Obrázok 7">
            <a:extLst>
              <a:ext uri="{FF2B5EF4-FFF2-40B4-BE49-F238E27FC236}">
                <a16:creationId xmlns:a16="http://schemas.microsoft.com/office/drawing/2014/main" id="{5D21B1E5-DA68-2B7D-E259-40E8583F9118}"/>
              </a:ext>
            </a:extLst>
          </p:cNvPr>
          <p:cNvPicPr>
            <a:picLocks noChangeAspect="1"/>
          </p:cNvPicPr>
          <p:nvPr/>
        </p:nvPicPr>
        <p:blipFill>
          <a:blip r:embed="rId5"/>
          <a:stretch>
            <a:fillRect/>
          </a:stretch>
        </p:blipFill>
        <p:spPr>
          <a:xfrm>
            <a:off x="3157267" y="21300736"/>
            <a:ext cx="517585" cy="517585"/>
          </a:xfrm>
          <a:prstGeom prst="rect">
            <a:avLst/>
          </a:prstGeom>
        </p:spPr>
      </p:pic>
      <p:sp>
        <p:nvSpPr>
          <p:cNvPr id="8" name="BlokTextu 8">
            <a:extLst>
              <a:ext uri="{FF2B5EF4-FFF2-40B4-BE49-F238E27FC236}">
                <a16:creationId xmlns:a16="http://schemas.microsoft.com/office/drawing/2014/main" id="{193D9127-5FEB-6384-B3EC-2DED42736C97}"/>
              </a:ext>
            </a:extLst>
          </p:cNvPr>
          <p:cNvSpPr txBox="1"/>
          <p:nvPr/>
        </p:nvSpPr>
        <p:spPr>
          <a:xfrm>
            <a:off x="4813540" y="19508959"/>
            <a:ext cx="498606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sk-SK" sz="2400" b="0" i="0" u="none" strike="noStrike" kern="1200" cap="none" spc="0" normalizeH="0" baseline="0" noProof="0" dirty="0">
                <a:ln>
                  <a:noFill/>
                </a:ln>
                <a:solidFill>
                  <a:prstClr val="black"/>
                </a:solidFill>
                <a:effectLst/>
                <a:uLnTx/>
                <a:uFillTx/>
                <a:latin typeface="Segoe UI Variable Display" pitchFamily="2" charset="0"/>
                <a:ea typeface="+mn-ea"/>
                <a:cs typeface="+mn-cs"/>
              </a:rPr>
              <a:t>Is this the right country or region?</a:t>
            </a:r>
          </a:p>
        </p:txBody>
      </p:sp>
      <p:sp>
        <p:nvSpPr>
          <p:cNvPr id="9" name="Obdĺžnik: zaoblené rohy 9">
            <a:extLst>
              <a:ext uri="{FF2B5EF4-FFF2-40B4-BE49-F238E27FC236}">
                <a16:creationId xmlns:a16="http://schemas.microsoft.com/office/drawing/2014/main" id="{E291102D-48F6-9B7D-47DC-00D321A2A1F3}"/>
              </a:ext>
            </a:extLst>
          </p:cNvPr>
          <p:cNvSpPr/>
          <p:nvPr/>
        </p:nvSpPr>
        <p:spPr>
          <a:xfrm>
            <a:off x="5372196" y="20563830"/>
            <a:ext cx="3597215" cy="2447451"/>
          </a:xfrm>
          <a:prstGeom prst="roundRect">
            <a:avLst>
              <a:gd name="adj" fmla="val 7240"/>
            </a:avLst>
          </a:prstGeom>
          <a:solidFill>
            <a:schemeClr val="bg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sk-SK"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10" name="Obrázok 11">
            <a:extLst>
              <a:ext uri="{FF2B5EF4-FFF2-40B4-BE49-F238E27FC236}">
                <a16:creationId xmlns:a16="http://schemas.microsoft.com/office/drawing/2014/main" id="{E67144BA-A2DA-1D13-AEEC-3CAADD91FAB8}"/>
              </a:ext>
            </a:extLst>
          </p:cNvPr>
          <p:cNvPicPr>
            <a:picLocks noChangeAspect="1"/>
          </p:cNvPicPr>
          <p:nvPr/>
        </p:nvPicPr>
        <p:blipFill>
          <a:blip r:embed="rId6"/>
          <a:stretch>
            <a:fillRect/>
          </a:stretch>
        </p:blipFill>
        <p:spPr>
          <a:xfrm>
            <a:off x="5490355" y="20647284"/>
            <a:ext cx="297971" cy="297971"/>
          </a:xfrm>
          <a:prstGeom prst="rect">
            <a:avLst/>
          </a:prstGeom>
        </p:spPr>
      </p:pic>
      <p:sp>
        <p:nvSpPr>
          <p:cNvPr id="11" name="Obdĺžnik: zaoblené rohy 17">
            <a:extLst>
              <a:ext uri="{FF2B5EF4-FFF2-40B4-BE49-F238E27FC236}">
                <a16:creationId xmlns:a16="http://schemas.microsoft.com/office/drawing/2014/main" id="{6A41660C-5710-D952-3486-3402DF047AC9}"/>
              </a:ext>
            </a:extLst>
          </p:cNvPr>
          <p:cNvSpPr/>
          <p:nvPr/>
        </p:nvSpPr>
        <p:spPr>
          <a:xfrm>
            <a:off x="5490355" y="21262418"/>
            <a:ext cx="3366362" cy="946608"/>
          </a:xfrm>
          <a:prstGeom prst="roundRect">
            <a:avLst>
              <a:gd name="adj" fmla="val 13933"/>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sk-SK"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12" name="Obrázok 13">
            <a:extLst>
              <a:ext uri="{FF2B5EF4-FFF2-40B4-BE49-F238E27FC236}">
                <a16:creationId xmlns:a16="http://schemas.microsoft.com/office/drawing/2014/main" id="{96A3A9EE-717A-1DC0-DFE2-A8671988DE47}"/>
              </a:ext>
            </a:extLst>
          </p:cNvPr>
          <p:cNvPicPr>
            <a:picLocks noChangeAspect="1"/>
          </p:cNvPicPr>
          <p:nvPr/>
        </p:nvPicPr>
        <p:blipFill>
          <a:blip r:embed="rId7"/>
          <a:stretch>
            <a:fillRect/>
          </a:stretch>
        </p:blipFill>
        <p:spPr>
          <a:xfrm>
            <a:off x="5598916" y="21257440"/>
            <a:ext cx="476250" cy="476250"/>
          </a:xfrm>
          <a:prstGeom prst="rect">
            <a:avLst/>
          </a:prstGeom>
        </p:spPr>
      </p:pic>
      <p:pic>
        <p:nvPicPr>
          <p:cNvPr id="13" name="Obrázok 15">
            <a:extLst>
              <a:ext uri="{FF2B5EF4-FFF2-40B4-BE49-F238E27FC236}">
                <a16:creationId xmlns:a16="http://schemas.microsoft.com/office/drawing/2014/main" id="{4CFB92ED-A992-EF3B-81D7-7E93A1480A48}"/>
              </a:ext>
            </a:extLst>
          </p:cNvPr>
          <p:cNvPicPr>
            <a:picLocks noChangeAspect="1"/>
          </p:cNvPicPr>
          <p:nvPr/>
        </p:nvPicPr>
        <p:blipFill>
          <a:blip r:embed="rId8"/>
          <a:stretch>
            <a:fillRect/>
          </a:stretch>
        </p:blipFill>
        <p:spPr>
          <a:xfrm>
            <a:off x="5598916" y="22267579"/>
            <a:ext cx="476250" cy="476250"/>
          </a:xfrm>
          <a:prstGeom prst="rect">
            <a:avLst/>
          </a:prstGeom>
        </p:spPr>
      </p:pic>
      <p:sp>
        <p:nvSpPr>
          <p:cNvPr id="14" name="BlokTextu 16">
            <a:extLst>
              <a:ext uri="{FF2B5EF4-FFF2-40B4-BE49-F238E27FC236}">
                <a16:creationId xmlns:a16="http://schemas.microsoft.com/office/drawing/2014/main" id="{73E82C6E-D908-B415-231F-D796AD9DD047}"/>
              </a:ext>
            </a:extLst>
          </p:cNvPr>
          <p:cNvSpPr txBox="1"/>
          <p:nvPr/>
        </p:nvSpPr>
        <p:spPr>
          <a:xfrm>
            <a:off x="6095999" y="21363636"/>
            <a:ext cx="1771830"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egoe UI Variable Display" pitchFamily="2" charset="0"/>
                <a:ea typeface="+mn-ea"/>
                <a:cs typeface="+mn-cs"/>
              </a:rPr>
              <a:t>English</a:t>
            </a:r>
            <a:endParaRPr kumimoji="0" lang="sk-SK" sz="1400" b="0" i="0" u="none" strike="noStrike" kern="1200" cap="none" spc="0" normalizeH="0" baseline="0" noProof="0" dirty="0">
              <a:ln>
                <a:noFill/>
              </a:ln>
              <a:solidFill>
                <a:prstClr val="black"/>
              </a:solidFill>
              <a:effectLst/>
              <a:uLnTx/>
              <a:uFillTx/>
              <a:latin typeface="Segoe UI Variable Display" pitchFamily="2" charset="0"/>
              <a:ea typeface="+mn-ea"/>
              <a:cs typeface="+mn-cs"/>
            </a:endParaRPr>
          </a:p>
        </p:txBody>
      </p:sp>
      <p:sp>
        <p:nvSpPr>
          <p:cNvPr id="15" name="BlokTextu 18">
            <a:extLst>
              <a:ext uri="{FF2B5EF4-FFF2-40B4-BE49-F238E27FC236}">
                <a16:creationId xmlns:a16="http://schemas.microsoft.com/office/drawing/2014/main" id="{3A4D3282-406C-5F51-2C76-6A24C9E69859}"/>
              </a:ext>
            </a:extLst>
          </p:cNvPr>
          <p:cNvSpPr txBox="1"/>
          <p:nvPr/>
        </p:nvSpPr>
        <p:spPr>
          <a:xfrm>
            <a:off x="6095999" y="22369999"/>
            <a:ext cx="1771830"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sk-SK" sz="1400" b="0" i="0" u="none" strike="noStrike" kern="1200" cap="none" spc="0" normalizeH="0" baseline="0" noProof="0" dirty="0">
                <a:ln>
                  <a:noFill/>
                </a:ln>
                <a:solidFill>
                  <a:prstClr val="black"/>
                </a:solidFill>
                <a:effectLst/>
                <a:uLnTx/>
                <a:uFillTx/>
                <a:latin typeface="Segoe UI Variable Display" pitchFamily="2" charset="0"/>
                <a:ea typeface="+mn-ea"/>
                <a:cs typeface="+mn-cs"/>
              </a:rPr>
              <a:t>Slovenia</a:t>
            </a:r>
          </a:p>
        </p:txBody>
      </p:sp>
      <p:pic>
        <p:nvPicPr>
          <p:cNvPr id="17" name="Obrázok 20">
            <a:extLst>
              <a:ext uri="{FF2B5EF4-FFF2-40B4-BE49-F238E27FC236}">
                <a16:creationId xmlns:a16="http://schemas.microsoft.com/office/drawing/2014/main" id="{A2F12B7B-FE08-263A-64C3-E89DCA5D75D4}"/>
              </a:ext>
            </a:extLst>
          </p:cNvPr>
          <p:cNvPicPr>
            <a:picLocks noChangeAspect="1"/>
          </p:cNvPicPr>
          <p:nvPr/>
        </p:nvPicPr>
        <p:blipFill>
          <a:blip r:embed="rId9"/>
          <a:stretch>
            <a:fillRect/>
          </a:stretch>
        </p:blipFill>
        <p:spPr>
          <a:xfrm>
            <a:off x="11118455" y="23403330"/>
            <a:ext cx="455414" cy="455414"/>
          </a:xfrm>
          <a:prstGeom prst="rect">
            <a:avLst/>
          </a:prstGeom>
        </p:spPr>
      </p:pic>
      <p:sp>
        <p:nvSpPr>
          <p:cNvPr id="2" name="Google Shape;1370;p85">
            <a:extLst>
              <a:ext uri="{FF2B5EF4-FFF2-40B4-BE49-F238E27FC236}">
                <a16:creationId xmlns:a16="http://schemas.microsoft.com/office/drawing/2014/main" id="{9C8A27FF-96B7-8911-73C7-C4254CA141B9}"/>
              </a:ext>
            </a:extLst>
          </p:cNvPr>
          <p:cNvSpPr txBox="1"/>
          <p:nvPr/>
        </p:nvSpPr>
        <p:spPr>
          <a:xfrm>
            <a:off x="2629802" y="3075077"/>
            <a:ext cx="7205112" cy="707846"/>
          </a:xfrm>
          <a:prstGeom prst="rect">
            <a:avLst/>
          </a:prstGeom>
          <a:noFill/>
          <a:ln>
            <a:noFill/>
          </a:ln>
        </p:spPr>
        <p:txBody>
          <a:bodyPr spcFirstLastPara="1" wrap="square" lIns="91425" tIns="45700" rIns="91425" bIns="45700" anchor="t"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4000" b="0" i="0" u="none" strike="noStrike" kern="0" cap="none" spc="0" normalizeH="0" baseline="0" noProof="0" dirty="0">
                <a:ln>
                  <a:noFill/>
                </a:ln>
                <a:solidFill>
                  <a:srgbClr val="FFFFFF"/>
                </a:solidFill>
                <a:effectLst/>
                <a:uLnTx/>
                <a:uFillTx/>
                <a:latin typeface="Segoe UI" panose="020B0502040204020203" pitchFamily="34" charset="0"/>
                <a:ea typeface="Play"/>
                <a:cs typeface="Segoe UI" panose="020B0502040204020203" pitchFamily="34" charset="0"/>
                <a:sym typeface="Play"/>
              </a:rPr>
              <a:t>Getting things ready for you.</a:t>
            </a:r>
            <a:endParaRPr kumimoji="0" sz="4000" b="0" i="0" u="none" strike="noStrike" kern="0" cap="none" spc="0" normalizeH="0" baseline="0" noProof="0" dirty="0">
              <a:ln>
                <a:noFill/>
              </a:ln>
              <a:solidFill>
                <a:srgbClr val="FFFFFF"/>
              </a:solidFill>
              <a:effectLst/>
              <a:uLnTx/>
              <a:uFillTx/>
              <a:latin typeface="Segoe UI" panose="020B0502040204020203" pitchFamily="34" charset="0"/>
              <a:ea typeface="Play"/>
              <a:cs typeface="Segoe UI" panose="020B0502040204020203" pitchFamily="34" charset="0"/>
              <a:sym typeface="Play"/>
            </a:endParaRPr>
          </a:p>
        </p:txBody>
      </p:sp>
    </p:spTree>
    <p:extLst>
      <p:ext uri="{BB962C8B-B14F-4D97-AF65-F5344CB8AC3E}">
        <p14:creationId xmlns:p14="http://schemas.microsoft.com/office/powerpoint/2010/main" val="538344609"/>
      </p:ext>
    </p:extLst>
  </p:cSld>
  <p:clrMapOvr>
    <a:masterClrMapping/>
  </p:clrMapOvr>
  <mc:AlternateContent xmlns:mc="http://schemas.openxmlformats.org/markup-compatibility/2006" xmlns:p159="http://schemas.microsoft.com/office/powerpoint/2015/09/main">
    <mc:Choice Requires="p159">
      <p:transition advTm="2000">
        <p159:morph option="byObject"/>
      </p:transition>
    </mc:Choice>
    <mc:Fallback xmlns="">
      <p:transition advTm="2000">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Google Shape;111;p18">
            <a:extLst>
              <a:ext uri="{FF2B5EF4-FFF2-40B4-BE49-F238E27FC236}">
                <a16:creationId xmlns:a16="http://schemas.microsoft.com/office/drawing/2014/main" id="{964DE606-48BC-10F9-58D8-CC839802971B}"/>
              </a:ext>
            </a:extLst>
          </p:cNvPr>
          <p:cNvPicPr preferRelativeResize="0"/>
          <p:nvPr/>
        </p:nvPicPr>
        <p:blipFill>
          <a:blip r:embed="rId2">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val="0"/>
              </a:ext>
            </a:extLst>
          </a:blip>
          <a:srcRect t="33709" b="33709"/>
          <a:stretch/>
        </p:blipFill>
        <p:spPr>
          <a:xfrm>
            <a:off x="705853" y="24426734"/>
            <a:ext cx="11053010" cy="4845880"/>
          </a:xfrm>
          <a:prstGeom prst="roundRect">
            <a:avLst>
              <a:gd name="adj" fmla="val 8458"/>
            </a:avLst>
          </a:prstGeom>
          <a:noFill/>
          <a:ln>
            <a:noFill/>
          </a:ln>
        </p:spPr>
      </p:pic>
      <p:pic>
        <p:nvPicPr>
          <p:cNvPr id="6" name="Obrázok 4">
            <a:extLst>
              <a:ext uri="{FF2B5EF4-FFF2-40B4-BE49-F238E27FC236}">
                <a16:creationId xmlns:a16="http://schemas.microsoft.com/office/drawing/2014/main" id="{76BE835C-F667-7745-67F2-897B9F571D2B}"/>
              </a:ext>
            </a:extLst>
          </p:cNvPr>
          <p:cNvPicPr>
            <a:picLocks noChangeAspect="1"/>
          </p:cNvPicPr>
          <p:nvPr/>
        </p:nvPicPr>
        <p:blipFill>
          <a:blip r:embed="rId4"/>
          <a:stretch>
            <a:fillRect/>
          </a:stretch>
        </p:blipFill>
        <p:spPr>
          <a:xfrm>
            <a:off x="2372265" y="20720969"/>
            <a:ext cx="1570007" cy="1570007"/>
          </a:xfrm>
          <a:prstGeom prst="rect">
            <a:avLst/>
          </a:prstGeom>
        </p:spPr>
      </p:pic>
      <p:pic>
        <p:nvPicPr>
          <p:cNvPr id="7" name="Obrázok 7">
            <a:extLst>
              <a:ext uri="{FF2B5EF4-FFF2-40B4-BE49-F238E27FC236}">
                <a16:creationId xmlns:a16="http://schemas.microsoft.com/office/drawing/2014/main" id="{5D21B1E5-DA68-2B7D-E259-40E8583F9118}"/>
              </a:ext>
            </a:extLst>
          </p:cNvPr>
          <p:cNvPicPr>
            <a:picLocks noChangeAspect="1"/>
          </p:cNvPicPr>
          <p:nvPr/>
        </p:nvPicPr>
        <p:blipFill>
          <a:blip r:embed="rId5"/>
          <a:stretch>
            <a:fillRect/>
          </a:stretch>
        </p:blipFill>
        <p:spPr>
          <a:xfrm>
            <a:off x="3157267" y="21300736"/>
            <a:ext cx="517585" cy="517585"/>
          </a:xfrm>
          <a:prstGeom prst="rect">
            <a:avLst/>
          </a:prstGeom>
        </p:spPr>
      </p:pic>
      <p:sp>
        <p:nvSpPr>
          <p:cNvPr id="8" name="BlokTextu 8">
            <a:extLst>
              <a:ext uri="{FF2B5EF4-FFF2-40B4-BE49-F238E27FC236}">
                <a16:creationId xmlns:a16="http://schemas.microsoft.com/office/drawing/2014/main" id="{193D9127-5FEB-6384-B3EC-2DED42736C97}"/>
              </a:ext>
            </a:extLst>
          </p:cNvPr>
          <p:cNvSpPr txBox="1"/>
          <p:nvPr/>
        </p:nvSpPr>
        <p:spPr>
          <a:xfrm>
            <a:off x="4813540" y="19508959"/>
            <a:ext cx="498606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sk-SK" sz="2400" b="0" i="0" u="none" strike="noStrike" kern="1200" cap="none" spc="0" normalizeH="0" baseline="0" noProof="0" dirty="0">
                <a:ln>
                  <a:noFill/>
                </a:ln>
                <a:solidFill>
                  <a:prstClr val="black"/>
                </a:solidFill>
                <a:effectLst/>
                <a:uLnTx/>
                <a:uFillTx/>
                <a:latin typeface="Segoe UI Variable Display" pitchFamily="2" charset="0"/>
                <a:ea typeface="+mn-ea"/>
                <a:cs typeface="+mn-cs"/>
              </a:rPr>
              <a:t>Is this the right country or region?</a:t>
            </a:r>
          </a:p>
        </p:txBody>
      </p:sp>
      <p:sp>
        <p:nvSpPr>
          <p:cNvPr id="9" name="Obdĺžnik: zaoblené rohy 9">
            <a:extLst>
              <a:ext uri="{FF2B5EF4-FFF2-40B4-BE49-F238E27FC236}">
                <a16:creationId xmlns:a16="http://schemas.microsoft.com/office/drawing/2014/main" id="{E291102D-48F6-9B7D-47DC-00D321A2A1F3}"/>
              </a:ext>
            </a:extLst>
          </p:cNvPr>
          <p:cNvSpPr/>
          <p:nvPr/>
        </p:nvSpPr>
        <p:spPr>
          <a:xfrm>
            <a:off x="5372196" y="20563830"/>
            <a:ext cx="3597215" cy="2447451"/>
          </a:xfrm>
          <a:prstGeom prst="roundRect">
            <a:avLst>
              <a:gd name="adj" fmla="val 7240"/>
            </a:avLst>
          </a:prstGeom>
          <a:solidFill>
            <a:schemeClr val="bg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sk-SK"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10" name="Obrázok 11">
            <a:extLst>
              <a:ext uri="{FF2B5EF4-FFF2-40B4-BE49-F238E27FC236}">
                <a16:creationId xmlns:a16="http://schemas.microsoft.com/office/drawing/2014/main" id="{E67144BA-A2DA-1D13-AEEC-3CAADD91FAB8}"/>
              </a:ext>
            </a:extLst>
          </p:cNvPr>
          <p:cNvPicPr>
            <a:picLocks noChangeAspect="1"/>
          </p:cNvPicPr>
          <p:nvPr/>
        </p:nvPicPr>
        <p:blipFill>
          <a:blip r:embed="rId6"/>
          <a:stretch>
            <a:fillRect/>
          </a:stretch>
        </p:blipFill>
        <p:spPr>
          <a:xfrm>
            <a:off x="5490355" y="20647284"/>
            <a:ext cx="297971" cy="297971"/>
          </a:xfrm>
          <a:prstGeom prst="rect">
            <a:avLst/>
          </a:prstGeom>
        </p:spPr>
      </p:pic>
      <p:sp>
        <p:nvSpPr>
          <p:cNvPr id="11" name="Obdĺžnik: zaoblené rohy 17">
            <a:extLst>
              <a:ext uri="{FF2B5EF4-FFF2-40B4-BE49-F238E27FC236}">
                <a16:creationId xmlns:a16="http://schemas.microsoft.com/office/drawing/2014/main" id="{6A41660C-5710-D952-3486-3402DF047AC9}"/>
              </a:ext>
            </a:extLst>
          </p:cNvPr>
          <p:cNvSpPr/>
          <p:nvPr/>
        </p:nvSpPr>
        <p:spPr>
          <a:xfrm>
            <a:off x="5490355" y="21262418"/>
            <a:ext cx="3366362" cy="946608"/>
          </a:xfrm>
          <a:prstGeom prst="roundRect">
            <a:avLst>
              <a:gd name="adj" fmla="val 13933"/>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sk-SK"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12" name="Obrázok 13">
            <a:extLst>
              <a:ext uri="{FF2B5EF4-FFF2-40B4-BE49-F238E27FC236}">
                <a16:creationId xmlns:a16="http://schemas.microsoft.com/office/drawing/2014/main" id="{96A3A9EE-717A-1DC0-DFE2-A8671988DE47}"/>
              </a:ext>
            </a:extLst>
          </p:cNvPr>
          <p:cNvPicPr>
            <a:picLocks noChangeAspect="1"/>
          </p:cNvPicPr>
          <p:nvPr/>
        </p:nvPicPr>
        <p:blipFill>
          <a:blip r:embed="rId7"/>
          <a:stretch>
            <a:fillRect/>
          </a:stretch>
        </p:blipFill>
        <p:spPr>
          <a:xfrm>
            <a:off x="5598916" y="21257440"/>
            <a:ext cx="476250" cy="476250"/>
          </a:xfrm>
          <a:prstGeom prst="rect">
            <a:avLst/>
          </a:prstGeom>
        </p:spPr>
      </p:pic>
      <p:pic>
        <p:nvPicPr>
          <p:cNvPr id="13" name="Obrázok 15">
            <a:extLst>
              <a:ext uri="{FF2B5EF4-FFF2-40B4-BE49-F238E27FC236}">
                <a16:creationId xmlns:a16="http://schemas.microsoft.com/office/drawing/2014/main" id="{4CFB92ED-A992-EF3B-81D7-7E93A1480A48}"/>
              </a:ext>
            </a:extLst>
          </p:cNvPr>
          <p:cNvPicPr>
            <a:picLocks noChangeAspect="1"/>
          </p:cNvPicPr>
          <p:nvPr/>
        </p:nvPicPr>
        <p:blipFill>
          <a:blip r:embed="rId8"/>
          <a:stretch>
            <a:fillRect/>
          </a:stretch>
        </p:blipFill>
        <p:spPr>
          <a:xfrm>
            <a:off x="5598916" y="22267579"/>
            <a:ext cx="476250" cy="476250"/>
          </a:xfrm>
          <a:prstGeom prst="rect">
            <a:avLst/>
          </a:prstGeom>
        </p:spPr>
      </p:pic>
      <p:sp>
        <p:nvSpPr>
          <p:cNvPr id="14" name="BlokTextu 16">
            <a:extLst>
              <a:ext uri="{FF2B5EF4-FFF2-40B4-BE49-F238E27FC236}">
                <a16:creationId xmlns:a16="http://schemas.microsoft.com/office/drawing/2014/main" id="{73E82C6E-D908-B415-231F-D796AD9DD047}"/>
              </a:ext>
            </a:extLst>
          </p:cNvPr>
          <p:cNvSpPr txBox="1"/>
          <p:nvPr/>
        </p:nvSpPr>
        <p:spPr>
          <a:xfrm>
            <a:off x="6095999" y="21363636"/>
            <a:ext cx="1771830"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egoe UI Variable Display" pitchFamily="2" charset="0"/>
                <a:ea typeface="+mn-ea"/>
                <a:cs typeface="+mn-cs"/>
              </a:rPr>
              <a:t>English</a:t>
            </a:r>
            <a:endParaRPr kumimoji="0" lang="sk-SK" sz="1400" b="0" i="0" u="none" strike="noStrike" kern="1200" cap="none" spc="0" normalizeH="0" baseline="0" noProof="0" dirty="0">
              <a:ln>
                <a:noFill/>
              </a:ln>
              <a:solidFill>
                <a:prstClr val="black"/>
              </a:solidFill>
              <a:effectLst/>
              <a:uLnTx/>
              <a:uFillTx/>
              <a:latin typeface="Segoe UI Variable Display" pitchFamily="2" charset="0"/>
              <a:ea typeface="+mn-ea"/>
              <a:cs typeface="+mn-cs"/>
            </a:endParaRPr>
          </a:p>
        </p:txBody>
      </p:sp>
      <p:sp>
        <p:nvSpPr>
          <p:cNvPr id="15" name="BlokTextu 18">
            <a:extLst>
              <a:ext uri="{FF2B5EF4-FFF2-40B4-BE49-F238E27FC236}">
                <a16:creationId xmlns:a16="http://schemas.microsoft.com/office/drawing/2014/main" id="{3A4D3282-406C-5F51-2C76-6A24C9E69859}"/>
              </a:ext>
            </a:extLst>
          </p:cNvPr>
          <p:cNvSpPr txBox="1"/>
          <p:nvPr/>
        </p:nvSpPr>
        <p:spPr>
          <a:xfrm>
            <a:off x="6095999" y="22369999"/>
            <a:ext cx="1771830"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sk-SK" sz="1400" b="0" i="0" u="none" strike="noStrike" kern="1200" cap="none" spc="0" normalizeH="0" baseline="0" noProof="0" dirty="0">
                <a:ln>
                  <a:noFill/>
                </a:ln>
                <a:solidFill>
                  <a:prstClr val="black"/>
                </a:solidFill>
                <a:effectLst/>
                <a:uLnTx/>
                <a:uFillTx/>
                <a:latin typeface="Segoe UI Variable Display" pitchFamily="2" charset="0"/>
                <a:ea typeface="+mn-ea"/>
                <a:cs typeface="+mn-cs"/>
              </a:rPr>
              <a:t>Slovenia</a:t>
            </a:r>
          </a:p>
        </p:txBody>
      </p:sp>
      <p:pic>
        <p:nvPicPr>
          <p:cNvPr id="17" name="Obrázok 20">
            <a:extLst>
              <a:ext uri="{FF2B5EF4-FFF2-40B4-BE49-F238E27FC236}">
                <a16:creationId xmlns:a16="http://schemas.microsoft.com/office/drawing/2014/main" id="{A2F12B7B-FE08-263A-64C3-E89DCA5D75D4}"/>
              </a:ext>
            </a:extLst>
          </p:cNvPr>
          <p:cNvPicPr>
            <a:picLocks noChangeAspect="1"/>
          </p:cNvPicPr>
          <p:nvPr/>
        </p:nvPicPr>
        <p:blipFill>
          <a:blip r:embed="rId9"/>
          <a:stretch>
            <a:fillRect/>
          </a:stretch>
        </p:blipFill>
        <p:spPr>
          <a:xfrm>
            <a:off x="11118455" y="23403330"/>
            <a:ext cx="455414" cy="455414"/>
          </a:xfrm>
          <a:prstGeom prst="rect">
            <a:avLst/>
          </a:prstGeom>
        </p:spPr>
      </p:pic>
    </p:spTree>
    <p:extLst>
      <p:ext uri="{BB962C8B-B14F-4D97-AF65-F5344CB8AC3E}">
        <p14:creationId xmlns:p14="http://schemas.microsoft.com/office/powerpoint/2010/main" val="3443475762"/>
      </p:ext>
    </p:extLst>
  </p:cSld>
  <p:clrMapOvr>
    <a:masterClrMapping/>
  </p:clrMapOvr>
  <mc:AlternateContent xmlns:mc="http://schemas.openxmlformats.org/markup-compatibility/2006" xmlns:p159="http://schemas.microsoft.com/office/powerpoint/2015/09/main">
    <mc:Choice Requires="p159">
      <p:transition advTm="2000">
        <p159:morph option="byObject"/>
      </p:transition>
    </mc:Choice>
    <mc:Fallback xmlns="">
      <p:transition advTm="2000">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Google Shape;111;p18">
            <a:extLst>
              <a:ext uri="{FF2B5EF4-FFF2-40B4-BE49-F238E27FC236}">
                <a16:creationId xmlns:a16="http://schemas.microsoft.com/office/drawing/2014/main" id="{964DE606-48BC-10F9-58D8-CC839802971B}"/>
              </a:ext>
            </a:extLst>
          </p:cNvPr>
          <p:cNvPicPr preferRelativeResize="0"/>
          <p:nvPr/>
        </p:nvPicPr>
        <p:blipFill>
          <a:blip r:embed="rId2">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val="0"/>
              </a:ext>
            </a:extLst>
          </a:blip>
          <a:srcRect t="33709" b="33709"/>
          <a:stretch/>
        </p:blipFill>
        <p:spPr>
          <a:xfrm>
            <a:off x="705853" y="24426734"/>
            <a:ext cx="11053010" cy="4845880"/>
          </a:xfrm>
          <a:prstGeom prst="roundRect">
            <a:avLst>
              <a:gd name="adj" fmla="val 8458"/>
            </a:avLst>
          </a:prstGeom>
          <a:noFill/>
          <a:ln>
            <a:noFill/>
          </a:ln>
        </p:spPr>
      </p:pic>
      <p:pic>
        <p:nvPicPr>
          <p:cNvPr id="6" name="Obrázok 4">
            <a:extLst>
              <a:ext uri="{FF2B5EF4-FFF2-40B4-BE49-F238E27FC236}">
                <a16:creationId xmlns:a16="http://schemas.microsoft.com/office/drawing/2014/main" id="{76BE835C-F667-7745-67F2-897B9F571D2B}"/>
              </a:ext>
            </a:extLst>
          </p:cNvPr>
          <p:cNvPicPr>
            <a:picLocks noChangeAspect="1"/>
          </p:cNvPicPr>
          <p:nvPr/>
        </p:nvPicPr>
        <p:blipFill>
          <a:blip r:embed="rId4"/>
          <a:stretch>
            <a:fillRect/>
          </a:stretch>
        </p:blipFill>
        <p:spPr>
          <a:xfrm>
            <a:off x="2372265" y="20720969"/>
            <a:ext cx="1570007" cy="1570007"/>
          </a:xfrm>
          <a:prstGeom prst="rect">
            <a:avLst/>
          </a:prstGeom>
        </p:spPr>
      </p:pic>
      <p:pic>
        <p:nvPicPr>
          <p:cNvPr id="7" name="Obrázok 7">
            <a:extLst>
              <a:ext uri="{FF2B5EF4-FFF2-40B4-BE49-F238E27FC236}">
                <a16:creationId xmlns:a16="http://schemas.microsoft.com/office/drawing/2014/main" id="{5D21B1E5-DA68-2B7D-E259-40E8583F9118}"/>
              </a:ext>
            </a:extLst>
          </p:cNvPr>
          <p:cNvPicPr>
            <a:picLocks noChangeAspect="1"/>
          </p:cNvPicPr>
          <p:nvPr/>
        </p:nvPicPr>
        <p:blipFill>
          <a:blip r:embed="rId5"/>
          <a:stretch>
            <a:fillRect/>
          </a:stretch>
        </p:blipFill>
        <p:spPr>
          <a:xfrm>
            <a:off x="3157267" y="21300736"/>
            <a:ext cx="517585" cy="517585"/>
          </a:xfrm>
          <a:prstGeom prst="rect">
            <a:avLst/>
          </a:prstGeom>
        </p:spPr>
      </p:pic>
      <p:sp>
        <p:nvSpPr>
          <p:cNvPr id="8" name="BlokTextu 8">
            <a:extLst>
              <a:ext uri="{FF2B5EF4-FFF2-40B4-BE49-F238E27FC236}">
                <a16:creationId xmlns:a16="http://schemas.microsoft.com/office/drawing/2014/main" id="{193D9127-5FEB-6384-B3EC-2DED42736C97}"/>
              </a:ext>
            </a:extLst>
          </p:cNvPr>
          <p:cNvSpPr txBox="1"/>
          <p:nvPr/>
        </p:nvSpPr>
        <p:spPr>
          <a:xfrm>
            <a:off x="4813540" y="19508959"/>
            <a:ext cx="498606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sk-SK" sz="2400" b="0" i="0" u="none" strike="noStrike" kern="1200" cap="none" spc="0" normalizeH="0" baseline="0" noProof="0" dirty="0">
                <a:ln>
                  <a:noFill/>
                </a:ln>
                <a:solidFill>
                  <a:prstClr val="black"/>
                </a:solidFill>
                <a:effectLst/>
                <a:uLnTx/>
                <a:uFillTx/>
                <a:latin typeface="Segoe UI Variable Display" pitchFamily="2" charset="0"/>
                <a:ea typeface="+mn-ea"/>
                <a:cs typeface="+mn-cs"/>
              </a:rPr>
              <a:t>Is this the right country or region?</a:t>
            </a:r>
          </a:p>
        </p:txBody>
      </p:sp>
      <p:sp>
        <p:nvSpPr>
          <p:cNvPr id="9" name="Obdĺžnik: zaoblené rohy 9">
            <a:extLst>
              <a:ext uri="{FF2B5EF4-FFF2-40B4-BE49-F238E27FC236}">
                <a16:creationId xmlns:a16="http://schemas.microsoft.com/office/drawing/2014/main" id="{E291102D-48F6-9B7D-47DC-00D321A2A1F3}"/>
              </a:ext>
            </a:extLst>
          </p:cNvPr>
          <p:cNvSpPr/>
          <p:nvPr/>
        </p:nvSpPr>
        <p:spPr>
          <a:xfrm>
            <a:off x="5372196" y="20563830"/>
            <a:ext cx="3597215" cy="2447451"/>
          </a:xfrm>
          <a:prstGeom prst="roundRect">
            <a:avLst>
              <a:gd name="adj" fmla="val 7240"/>
            </a:avLst>
          </a:prstGeom>
          <a:solidFill>
            <a:schemeClr val="bg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sk-SK"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10" name="Obrázok 11">
            <a:extLst>
              <a:ext uri="{FF2B5EF4-FFF2-40B4-BE49-F238E27FC236}">
                <a16:creationId xmlns:a16="http://schemas.microsoft.com/office/drawing/2014/main" id="{E67144BA-A2DA-1D13-AEEC-3CAADD91FAB8}"/>
              </a:ext>
            </a:extLst>
          </p:cNvPr>
          <p:cNvPicPr>
            <a:picLocks noChangeAspect="1"/>
          </p:cNvPicPr>
          <p:nvPr/>
        </p:nvPicPr>
        <p:blipFill>
          <a:blip r:embed="rId6"/>
          <a:stretch>
            <a:fillRect/>
          </a:stretch>
        </p:blipFill>
        <p:spPr>
          <a:xfrm>
            <a:off x="5490355" y="20647284"/>
            <a:ext cx="297971" cy="297971"/>
          </a:xfrm>
          <a:prstGeom prst="rect">
            <a:avLst/>
          </a:prstGeom>
        </p:spPr>
      </p:pic>
      <p:sp>
        <p:nvSpPr>
          <p:cNvPr id="11" name="Obdĺžnik: zaoblené rohy 17">
            <a:extLst>
              <a:ext uri="{FF2B5EF4-FFF2-40B4-BE49-F238E27FC236}">
                <a16:creationId xmlns:a16="http://schemas.microsoft.com/office/drawing/2014/main" id="{6A41660C-5710-D952-3486-3402DF047AC9}"/>
              </a:ext>
            </a:extLst>
          </p:cNvPr>
          <p:cNvSpPr/>
          <p:nvPr/>
        </p:nvSpPr>
        <p:spPr>
          <a:xfrm>
            <a:off x="5490355" y="21262418"/>
            <a:ext cx="3366362" cy="946608"/>
          </a:xfrm>
          <a:prstGeom prst="roundRect">
            <a:avLst>
              <a:gd name="adj" fmla="val 13933"/>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sk-SK"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12" name="Obrázok 13">
            <a:extLst>
              <a:ext uri="{FF2B5EF4-FFF2-40B4-BE49-F238E27FC236}">
                <a16:creationId xmlns:a16="http://schemas.microsoft.com/office/drawing/2014/main" id="{96A3A9EE-717A-1DC0-DFE2-A8671988DE47}"/>
              </a:ext>
            </a:extLst>
          </p:cNvPr>
          <p:cNvPicPr>
            <a:picLocks noChangeAspect="1"/>
          </p:cNvPicPr>
          <p:nvPr/>
        </p:nvPicPr>
        <p:blipFill>
          <a:blip r:embed="rId7"/>
          <a:stretch>
            <a:fillRect/>
          </a:stretch>
        </p:blipFill>
        <p:spPr>
          <a:xfrm>
            <a:off x="5598916" y="21257440"/>
            <a:ext cx="476250" cy="476250"/>
          </a:xfrm>
          <a:prstGeom prst="rect">
            <a:avLst/>
          </a:prstGeom>
        </p:spPr>
      </p:pic>
      <p:pic>
        <p:nvPicPr>
          <p:cNvPr id="13" name="Obrázok 15">
            <a:extLst>
              <a:ext uri="{FF2B5EF4-FFF2-40B4-BE49-F238E27FC236}">
                <a16:creationId xmlns:a16="http://schemas.microsoft.com/office/drawing/2014/main" id="{4CFB92ED-A992-EF3B-81D7-7E93A1480A48}"/>
              </a:ext>
            </a:extLst>
          </p:cNvPr>
          <p:cNvPicPr>
            <a:picLocks noChangeAspect="1"/>
          </p:cNvPicPr>
          <p:nvPr/>
        </p:nvPicPr>
        <p:blipFill>
          <a:blip r:embed="rId8"/>
          <a:stretch>
            <a:fillRect/>
          </a:stretch>
        </p:blipFill>
        <p:spPr>
          <a:xfrm>
            <a:off x="5598916" y="22267579"/>
            <a:ext cx="476250" cy="476250"/>
          </a:xfrm>
          <a:prstGeom prst="rect">
            <a:avLst/>
          </a:prstGeom>
        </p:spPr>
      </p:pic>
      <p:sp>
        <p:nvSpPr>
          <p:cNvPr id="14" name="BlokTextu 16">
            <a:extLst>
              <a:ext uri="{FF2B5EF4-FFF2-40B4-BE49-F238E27FC236}">
                <a16:creationId xmlns:a16="http://schemas.microsoft.com/office/drawing/2014/main" id="{73E82C6E-D908-B415-231F-D796AD9DD047}"/>
              </a:ext>
            </a:extLst>
          </p:cNvPr>
          <p:cNvSpPr txBox="1"/>
          <p:nvPr/>
        </p:nvSpPr>
        <p:spPr>
          <a:xfrm>
            <a:off x="6095999" y="21363636"/>
            <a:ext cx="1771830"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egoe UI Variable Display" pitchFamily="2" charset="0"/>
                <a:ea typeface="+mn-ea"/>
                <a:cs typeface="+mn-cs"/>
              </a:rPr>
              <a:t>English</a:t>
            </a:r>
            <a:endParaRPr kumimoji="0" lang="sk-SK" sz="1400" b="0" i="0" u="none" strike="noStrike" kern="1200" cap="none" spc="0" normalizeH="0" baseline="0" noProof="0" dirty="0">
              <a:ln>
                <a:noFill/>
              </a:ln>
              <a:solidFill>
                <a:prstClr val="black"/>
              </a:solidFill>
              <a:effectLst/>
              <a:uLnTx/>
              <a:uFillTx/>
              <a:latin typeface="Segoe UI Variable Display" pitchFamily="2" charset="0"/>
              <a:ea typeface="+mn-ea"/>
              <a:cs typeface="+mn-cs"/>
            </a:endParaRPr>
          </a:p>
        </p:txBody>
      </p:sp>
      <p:sp>
        <p:nvSpPr>
          <p:cNvPr id="15" name="BlokTextu 18">
            <a:extLst>
              <a:ext uri="{FF2B5EF4-FFF2-40B4-BE49-F238E27FC236}">
                <a16:creationId xmlns:a16="http://schemas.microsoft.com/office/drawing/2014/main" id="{3A4D3282-406C-5F51-2C76-6A24C9E69859}"/>
              </a:ext>
            </a:extLst>
          </p:cNvPr>
          <p:cNvSpPr txBox="1"/>
          <p:nvPr/>
        </p:nvSpPr>
        <p:spPr>
          <a:xfrm>
            <a:off x="6095999" y="22369999"/>
            <a:ext cx="1771830"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sk-SK" sz="1400" b="0" i="0" u="none" strike="noStrike" kern="1200" cap="none" spc="0" normalizeH="0" baseline="0" noProof="0" dirty="0">
                <a:ln>
                  <a:noFill/>
                </a:ln>
                <a:solidFill>
                  <a:prstClr val="black"/>
                </a:solidFill>
                <a:effectLst/>
                <a:uLnTx/>
                <a:uFillTx/>
                <a:latin typeface="Segoe UI Variable Display" pitchFamily="2" charset="0"/>
                <a:ea typeface="+mn-ea"/>
                <a:cs typeface="+mn-cs"/>
              </a:rPr>
              <a:t>Slovenia</a:t>
            </a:r>
          </a:p>
        </p:txBody>
      </p:sp>
      <p:pic>
        <p:nvPicPr>
          <p:cNvPr id="17" name="Obrázok 20">
            <a:extLst>
              <a:ext uri="{FF2B5EF4-FFF2-40B4-BE49-F238E27FC236}">
                <a16:creationId xmlns:a16="http://schemas.microsoft.com/office/drawing/2014/main" id="{A2F12B7B-FE08-263A-64C3-E89DCA5D75D4}"/>
              </a:ext>
            </a:extLst>
          </p:cNvPr>
          <p:cNvPicPr>
            <a:picLocks noChangeAspect="1"/>
          </p:cNvPicPr>
          <p:nvPr/>
        </p:nvPicPr>
        <p:blipFill>
          <a:blip r:embed="rId9"/>
          <a:stretch>
            <a:fillRect/>
          </a:stretch>
        </p:blipFill>
        <p:spPr>
          <a:xfrm>
            <a:off x="11118455" y="23403330"/>
            <a:ext cx="455414" cy="455414"/>
          </a:xfrm>
          <a:prstGeom prst="rect">
            <a:avLst/>
          </a:prstGeom>
        </p:spPr>
      </p:pic>
      <p:sp>
        <p:nvSpPr>
          <p:cNvPr id="3" name="Google Shape;1377;p86">
            <a:extLst>
              <a:ext uri="{FF2B5EF4-FFF2-40B4-BE49-F238E27FC236}">
                <a16:creationId xmlns:a16="http://schemas.microsoft.com/office/drawing/2014/main" id="{0EC71288-7661-CD40-DB39-E089C7303828}"/>
              </a:ext>
            </a:extLst>
          </p:cNvPr>
          <p:cNvSpPr txBox="1"/>
          <p:nvPr/>
        </p:nvSpPr>
        <p:spPr>
          <a:xfrm>
            <a:off x="1065948" y="6132403"/>
            <a:ext cx="10300736" cy="584735"/>
          </a:xfrm>
          <a:prstGeom prst="rect">
            <a:avLst/>
          </a:prstGeom>
          <a:noFill/>
          <a:ln>
            <a:noFill/>
          </a:ln>
        </p:spPr>
        <p:txBody>
          <a:bodyPr spcFirstLastPara="1" wrap="square" lIns="91425" tIns="45700" rIns="91425" bIns="45700" anchor="t"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200" b="0" i="0" u="none" strike="noStrike" kern="0" cap="none" spc="0" normalizeH="0" baseline="0" noProof="0" dirty="0">
                <a:ln>
                  <a:noFill/>
                </a:ln>
                <a:solidFill>
                  <a:srgbClr val="FFFFFF"/>
                </a:solidFill>
                <a:effectLst/>
                <a:uLnTx/>
                <a:uFillTx/>
                <a:latin typeface="Segoe UI" panose="020B0502040204020203" pitchFamily="34" charset="0"/>
                <a:ea typeface="Play"/>
                <a:cs typeface="Segoe UI" panose="020B0502040204020203" pitchFamily="34" charset="0"/>
                <a:sym typeface="Play"/>
              </a:rPr>
              <a:t>Do not turn off your PC or unplug your PC</a:t>
            </a:r>
            <a:endParaRPr kumimoji="0" sz="3200" b="0" i="0" u="none" strike="noStrike" kern="0" cap="none" spc="0" normalizeH="0" baseline="0" noProof="0" dirty="0">
              <a:ln>
                <a:noFill/>
              </a:ln>
              <a:solidFill>
                <a:srgbClr val="FFFFFF"/>
              </a:solidFill>
              <a:effectLst/>
              <a:uLnTx/>
              <a:uFillTx/>
              <a:latin typeface="Segoe UI" panose="020B0502040204020203" pitchFamily="34" charset="0"/>
              <a:ea typeface="Play"/>
              <a:cs typeface="Segoe UI" panose="020B0502040204020203" pitchFamily="34" charset="0"/>
              <a:sym typeface="Play"/>
            </a:endParaRPr>
          </a:p>
        </p:txBody>
      </p:sp>
      <p:sp>
        <p:nvSpPr>
          <p:cNvPr id="5" name="Google Shape;1376;p86">
            <a:extLst>
              <a:ext uri="{FF2B5EF4-FFF2-40B4-BE49-F238E27FC236}">
                <a16:creationId xmlns:a16="http://schemas.microsoft.com/office/drawing/2014/main" id="{EC530DDB-2016-EFB5-6689-2EA409129C94}"/>
              </a:ext>
            </a:extLst>
          </p:cNvPr>
          <p:cNvSpPr txBox="1"/>
          <p:nvPr/>
        </p:nvSpPr>
        <p:spPr>
          <a:xfrm>
            <a:off x="3015917" y="2969591"/>
            <a:ext cx="6416842" cy="646290"/>
          </a:xfrm>
          <a:prstGeom prst="rect">
            <a:avLst/>
          </a:prstGeom>
          <a:noFill/>
          <a:ln>
            <a:noFill/>
          </a:ln>
        </p:spPr>
        <p:txBody>
          <a:bodyPr spcFirstLastPara="1" wrap="square" lIns="91425" tIns="45700" rIns="91425" bIns="45700" anchor="t"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600" b="0" i="0" u="none" strike="noStrike" kern="0" cap="none" spc="0" normalizeH="0" baseline="0" noProof="0" dirty="0">
                <a:ln>
                  <a:noFill/>
                </a:ln>
                <a:solidFill>
                  <a:srgbClr val="FFFFFF"/>
                </a:solidFill>
                <a:effectLst/>
                <a:uLnTx/>
                <a:uFillTx/>
                <a:latin typeface="Segoe UI" panose="020B0502040204020203" pitchFamily="34" charset="0"/>
                <a:ea typeface="Play"/>
                <a:cs typeface="Segoe UI" panose="020B0502040204020203" pitchFamily="34" charset="0"/>
                <a:sym typeface="Play"/>
              </a:rPr>
              <a:t>This might take a few minutes.</a:t>
            </a:r>
            <a:endParaRPr kumimoji="0" sz="3600" b="0" i="0" u="none" strike="noStrike" kern="0" cap="none" spc="0" normalizeH="0" baseline="0" noProof="0" dirty="0">
              <a:ln>
                <a:noFill/>
              </a:ln>
              <a:solidFill>
                <a:srgbClr val="FFFFFF"/>
              </a:solidFill>
              <a:effectLst/>
              <a:uLnTx/>
              <a:uFillTx/>
              <a:latin typeface="Segoe UI" panose="020B0502040204020203" pitchFamily="34" charset="0"/>
              <a:ea typeface="Play"/>
              <a:cs typeface="Segoe UI" panose="020B0502040204020203" pitchFamily="34" charset="0"/>
              <a:sym typeface="Play"/>
            </a:endParaRPr>
          </a:p>
        </p:txBody>
      </p:sp>
    </p:spTree>
    <p:extLst>
      <p:ext uri="{BB962C8B-B14F-4D97-AF65-F5344CB8AC3E}">
        <p14:creationId xmlns:p14="http://schemas.microsoft.com/office/powerpoint/2010/main" val="2261044665"/>
      </p:ext>
    </p:extLst>
  </p:cSld>
  <p:clrMapOvr>
    <a:masterClrMapping/>
  </p:clrMapOvr>
  <mc:AlternateContent xmlns:mc="http://schemas.openxmlformats.org/markup-compatibility/2006" xmlns:p159="http://schemas.microsoft.com/office/powerpoint/2015/09/main">
    <mc:Choice Requires="p159">
      <p:transition advTm="2000">
        <p159:morph option="byObject"/>
      </p:transition>
    </mc:Choice>
    <mc:Fallback xmlns="">
      <p:transition advTm="2000">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bg>
      <p:bgPr>
        <a:solidFill>
          <a:srgbClr val="7030A0"/>
        </a:solidFill>
        <a:effectLst/>
      </p:bgPr>
    </p:bg>
    <p:spTree>
      <p:nvGrpSpPr>
        <p:cNvPr id="1" name=""/>
        <p:cNvGrpSpPr/>
        <p:nvPr/>
      </p:nvGrpSpPr>
      <p:grpSpPr>
        <a:xfrm>
          <a:off x="0" y="0"/>
          <a:ext cx="0" cy="0"/>
          <a:chOff x="0" y="0"/>
          <a:chExt cx="0" cy="0"/>
        </a:xfrm>
      </p:grpSpPr>
      <p:pic>
        <p:nvPicPr>
          <p:cNvPr id="4" name="Google Shape;111;p18">
            <a:extLst>
              <a:ext uri="{FF2B5EF4-FFF2-40B4-BE49-F238E27FC236}">
                <a16:creationId xmlns:a16="http://schemas.microsoft.com/office/drawing/2014/main" id="{964DE606-48BC-10F9-58D8-CC839802971B}"/>
              </a:ext>
            </a:extLst>
          </p:cNvPr>
          <p:cNvPicPr preferRelativeResize="0"/>
          <p:nvPr/>
        </p:nvPicPr>
        <p:blipFill>
          <a:blip r:embed="rId2">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val="0"/>
              </a:ext>
            </a:extLst>
          </a:blip>
          <a:srcRect t="33709" b="33709"/>
          <a:stretch/>
        </p:blipFill>
        <p:spPr>
          <a:xfrm>
            <a:off x="705853" y="24426734"/>
            <a:ext cx="11053010" cy="4845880"/>
          </a:xfrm>
          <a:prstGeom prst="roundRect">
            <a:avLst>
              <a:gd name="adj" fmla="val 8458"/>
            </a:avLst>
          </a:prstGeom>
          <a:noFill/>
          <a:ln>
            <a:noFill/>
          </a:ln>
        </p:spPr>
      </p:pic>
      <p:pic>
        <p:nvPicPr>
          <p:cNvPr id="6" name="Obrázok 4">
            <a:extLst>
              <a:ext uri="{FF2B5EF4-FFF2-40B4-BE49-F238E27FC236}">
                <a16:creationId xmlns:a16="http://schemas.microsoft.com/office/drawing/2014/main" id="{76BE835C-F667-7745-67F2-897B9F571D2B}"/>
              </a:ext>
            </a:extLst>
          </p:cNvPr>
          <p:cNvPicPr>
            <a:picLocks noChangeAspect="1"/>
          </p:cNvPicPr>
          <p:nvPr/>
        </p:nvPicPr>
        <p:blipFill>
          <a:blip r:embed="rId4"/>
          <a:stretch>
            <a:fillRect/>
          </a:stretch>
        </p:blipFill>
        <p:spPr>
          <a:xfrm>
            <a:off x="2372265" y="20720969"/>
            <a:ext cx="1570007" cy="1570007"/>
          </a:xfrm>
          <a:prstGeom prst="rect">
            <a:avLst/>
          </a:prstGeom>
        </p:spPr>
      </p:pic>
      <p:pic>
        <p:nvPicPr>
          <p:cNvPr id="7" name="Obrázok 7">
            <a:extLst>
              <a:ext uri="{FF2B5EF4-FFF2-40B4-BE49-F238E27FC236}">
                <a16:creationId xmlns:a16="http://schemas.microsoft.com/office/drawing/2014/main" id="{5D21B1E5-DA68-2B7D-E259-40E8583F9118}"/>
              </a:ext>
            </a:extLst>
          </p:cNvPr>
          <p:cNvPicPr>
            <a:picLocks noChangeAspect="1"/>
          </p:cNvPicPr>
          <p:nvPr/>
        </p:nvPicPr>
        <p:blipFill>
          <a:blip r:embed="rId5"/>
          <a:stretch>
            <a:fillRect/>
          </a:stretch>
        </p:blipFill>
        <p:spPr>
          <a:xfrm>
            <a:off x="3157267" y="21300736"/>
            <a:ext cx="517585" cy="517585"/>
          </a:xfrm>
          <a:prstGeom prst="rect">
            <a:avLst/>
          </a:prstGeom>
        </p:spPr>
      </p:pic>
      <p:sp>
        <p:nvSpPr>
          <p:cNvPr id="8" name="BlokTextu 8">
            <a:extLst>
              <a:ext uri="{FF2B5EF4-FFF2-40B4-BE49-F238E27FC236}">
                <a16:creationId xmlns:a16="http://schemas.microsoft.com/office/drawing/2014/main" id="{193D9127-5FEB-6384-B3EC-2DED42736C97}"/>
              </a:ext>
            </a:extLst>
          </p:cNvPr>
          <p:cNvSpPr txBox="1"/>
          <p:nvPr/>
        </p:nvSpPr>
        <p:spPr>
          <a:xfrm>
            <a:off x="4813540" y="19508959"/>
            <a:ext cx="498606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sk-SK" sz="2400" b="0" i="0" u="none" strike="noStrike" kern="1200" cap="none" spc="0" normalizeH="0" baseline="0" noProof="0" dirty="0">
                <a:ln>
                  <a:noFill/>
                </a:ln>
                <a:solidFill>
                  <a:prstClr val="black"/>
                </a:solidFill>
                <a:effectLst/>
                <a:uLnTx/>
                <a:uFillTx/>
                <a:latin typeface="Segoe UI Variable Display" pitchFamily="2" charset="0"/>
                <a:ea typeface="+mn-ea"/>
                <a:cs typeface="+mn-cs"/>
              </a:rPr>
              <a:t>Is this the right country or region?</a:t>
            </a:r>
          </a:p>
        </p:txBody>
      </p:sp>
      <p:sp>
        <p:nvSpPr>
          <p:cNvPr id="9" name="Obdĺžnik: zaoblené rohy 9">
            <a:extLst>
              <a:ext uri="{FF2B5EF4-FFF2-40B4-BE49-F238E27FC236}">
                <a16:creationId xmlns:a16="http://schemas.microsoft.com/office/drawing/2014/main" id="{E291102D-48F6-9B7D-47DC-00D321A2A1F3}"/>
              </a:ext>
            </a:extLst>
          </p:cNvPr>
          <p:cNvSpPr/>
          <p:nvPr/>
        </p:nvSpPr>
        <p:spPr>
          <a:xfrm>
            <a:off x="5372196" y="20563830"/>
            <a:ext cx="3597215" cy="2447451"/>
          </a:xfrm>
          <a:prstGeom prst="roundRect">
            <a:avLst>
              <a:gd name="adj" fmla="val 7240"/>
            </a:avLst>
          </a:prstGeom>
          <a:solidFill>
            <a:schemeClr val="bg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sk-SK"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10" name="Obrázok 11">
            <a:extLst>
              <a:ext uri="{FF2B5EF4-FFF2-40B4-BE49-F238E27FC236}">
                <a16:creationId xmlns:a16="http://schemas.microsoft.com/office/drawing/2014/main" id="{E67144BA-A2DA-1D13-AEEC-3CAADD91FAB8}"/>
              </a:ext>
            </a:extLst>
          </p:cNvPr>
          <p:cNvPicPr>
            <a:picLocks noChangeAspect="1"/>
          </p:cNvPicPr>
          <p:nvPr/>
        </p:nvPicPr>
        <p:blipFill>
          <a:blip r:embed="rId6"/>
          <a:stretch>
            <a:fillRect/>
          </a:stretch>
        </p:blipFill>
        <p:spPr>
          <a:xfrm>
            <a:off x="5490355" y="20647284"/>
            <a:ext cx="297971" cy="297971"/>
          </a:xfrm>
          <a:prstGeom prst="rect">
            <a:avLst/>
          </a:prstGeom>
        </p:spPr>
      </p:pic>
      <p:sp>
        <p:nvSpPr>
          <p:cNvPr id="11" name="Obdĺžnik: zaoblené rohy 17">
            <a:extLst>
              <a:ext uri="{FF2B5EF4-FFF2-40B4-BE49-F238E27FC236}">
                <a16:creationId xmlns:a16="http://schemas.microsoft.com/office/drawing/2014/main" id="{6A41660C-5710-D952-3486-3402DF047AC9}"/>
              </a:ext>
            </a:extLst>
          </p:cNvPr>
          <p:cNvSpPr/>
          <p:nvPr/>
        </p:nvSpPr>
        <p:spPr>
          <a:xfrm>
            <a:off x="5490355" y="21262418"/>
            <a:ext cx="3366362" cy="946608"/>
          </a:xfrm>
          <a:prstGeom prst="roundRect">
            <a:avLst>
              <a:gd name="adj" fmla="val 13933"/>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sk-SK"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12" name="Obrázok 13">
            <a:extLst>
              <a:ext uri="{FF2B5EF4-FFF2-40B4-BE49-F238E27FC236}">
                <a16:creationId xmlns:a16="http://schemas.microsoft.com/office/drawing/2014/main" id="{96A3A9EE-717A-1DC0-DFE2-A8671988DE47}"/>
              </a:ext>
            </a:extLst>
          </p:cNvPr>
          <p:cNvPicPr>
            <a:picLocks noChangeAspect="1"/>
          </p:cNvPicPr>
          <p:nvPr/>
        </p:nvPicPr>
        <p:blipFill>
          <a:blip r:embed="rId7"/>
          <a:stretch>
            <a:fillRect/>
          </a:stretch>
        </p:blipFill>
        <p:spPr>
          <a:xfrm>
            <a:off x="5598916" y="21257440"/>
            <a:ext cx="476250" cy="476250"/>
          </a:xfrm>
          <a:prstGeom prst="rect">
            <a:avLst/>
          </a:prstGeom>
        </p:spPr>
      </p:pic>
      <p:pic>
        <p:nvPicPr>
          <p:cNvPr id="13" name="Obrázok 15">
            <a:extLst>
              <a:ext uri="{FF2B5EF4-FFF2-40B4-BE49-F238E27FC236}">
                <a16:creationId xmlns:a16="http://schemas.microsoft.com/office/drawing/2014/main" id="{4CFB92ED-A992-EF3B-81D7-7E93A1480A48}"/>
              </a:ext>
            </a:extLst>
          </p:cNvPr>
          <p:cNvPicPr>
            <a:picLocks noChangeAspect="1"/>
          </p:cNvPicPr>
          <p:nvPr/>
        </p:nvPicPr>
        <p:blipFill>
          <a:blip r:embed="rId8"/>
          <a:stretch>
            <a:fillRect/>
          </a:stretch>
        </p:blipFill>
        <p:spPr>
          <a:xfrm>
            <a:off x="5598916" y="22267579"/>
            <a:ext cx="476250" cy="476250"/>
          </a:xfrm>
          <a:prstGeom prst="rect">
            <a:avLst/>
          </a:prstGeom>
        </p:spPr>
      </p:pic>
      <p:sp>
        <p:nvSpPr>
          <p:cNvPr id="14" name="BlokTextu 16">
            <a:extLst>
              <a:ext uri="{FF2B5EF4-FFF2-40B4-BE49-F238E27FC236}">
                <a16:creationId xmlns:a16="http://schemas.microsoft.com/office/drawing/2014/main" id="{73E82C6E-D908-B415-231F-D796AD9DD047}"/>
              </a:ext>
            </a:extLst>
          </p:cNvPr>
          <p:cNvSpPr txBox="1"/>
          <p:nvPr/>
        </p:nvSpPr>
        <p:spPr>
          <a:xfrm>
            <a:off x="6095999" y="21363636"/>
            <a:ext cx="1771830"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egoe UI Variable Display" pitchFamily="2" charset="0"/>
                <a:ea typeface="+mn-ea"/>
                <a:cs typeface="+mn-cs"/>
              </a:rPr>
              <a:t>English</a:t>
            </a:r>
            <a:endParaRPr kumimoji="0" lang="sk-SK" sz="1400" b="0" i="0" u="none" strike="noStrike" kern="1200" cap="none" spc="0" normalizeH="0" baseline="0" noProof="0" dirty="0">
              <a:ln>
                <a:noFill/>
              </a:ln>
              <a:solidFill>
                <a:prstClr val="black"/>
              </a:solidFill>
              <a:effectLst/>
              <a:uLnTx/>
              <a:uFillTx/>
              <a:latin typeface="Segoe UI Variable Display" pitchFamily="2" charset="0"/>
              <a:ea typeface="+mn-ea"/>
              <a:cs typeface="+mn-cs"/>
            </a:endParaRPr>
          </a:p>
        </p:txBody>
      </p:sp>
      <p:sp>
        <p:nvSpPr>
          <p:cNvPr id="15" name="BlokTextu 18">
            <a:extLst>
              <a:ext uri="{FF2B5EF4-FFF2-40B4-BE49-F238E27FC236}">
                <a16:creationId xmlns:a16="http://schemas.microsoft.com/office/drawing/2014/main" id="{3A4D3282-406C-5F51-2C76-6A24C9E69859}"/>
              </a:ext>
            </a:extLst>
          </p:cNvPr>
          <p:cNvSpPr txBox="1"/>
          <p:nvPr/>
        </p:nvSpPr>
        <p:spPr>
          <a:xfrm>
            <a:off x="6095999" y="22369999"/>
            <a:ext cx="1771830"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sk-SK" sz="1400" b="0" i="0" u="none" strike="noStrike" kern="1200" cap="none" spc="0" normalizeH="0" baseline="0" noProof="0" dirty="0">
                <a:ln>
                  <a:noFill/>
                </a:ln>
                <a:solidFill>
                  <a:prstClr val="black"/>
                </a:solidFill>
                <a:effectLst/>
                <a:uLnTx/>
                <a:uFillTx/>
                <a:latin typeface="Segoe UI Variable Display" pitchFamily="2" charset="0"/>
                <a:ea typeface="+mn-ea"/>
                <a:cs typeface="+mn-cs"/>
              </a:rPr>
              <a:t>Slovenia</a:t>
            </a:r>
          </a:p>
        </p:txBody>
      </p:sp>
      <p:pic>
        <p:nvPicPr>
          <p:cNvPr id="17" name="Obrázok 20">
            <a:extLst>
              <a:ext uri="{FF2B5EF4-FFF2-40B4-BE49-F238E27FC236}">
                <a16:creationId xmlns:a16="http://schemas.microsoft.com/office/drawing/2014/main" id="{A2F12B7B-FE08-263A-64C3-E89DCA5D75D4}"/>
              </a:ext>
            </a:extLst>
          </p:cNvPr>
          <p:cNvPicPr>
            <a:picLocks noChangeAspect="1"/>
          </p:cNvPicPr>
          <p:nvPr/>
        </p:nvPicPr>
        <p:blipFill>
          <a:blip r:embed="rId9"/>
          <a:stretch>
            <a:fillRect/>
          </a:stretch>
        </p:blipFill>
        <p:spPr>
          <a:xfrm>
            <a:off x="11118455" y="23403330"/>
            <a:ext cx="455414" cy="455414"/>
          </a:xfrm>
          <a:prstGeom prst="rect">
            <a:avLst/>
          </a:prstGeom>
        </p:spPr>
      </p:pic>
      <p:sp>
        <p:nvSpPr>
          <p:cNvPr id="3" name="Google Shape;1377;p86">
            <a:extLst>
              <a:ext uri="{FF2B5EF4-FFF2-40B4-BE49-F238E27FC236}">
                <a16:creationId xmlns:a16="http://schemas.microsoft.com/office/drawing/2014/main" id="{0EC71288-7661-CD40-DB39-E089C7303828}"/>
              </a:ext>
            </a:extLst>
          </p:cNvPr>
          <p:cNvSpPr txBox="1"/>
          <p:nvPr/>
        </p:nvSpPr>
        <p:spPr>
          <a:xfrm>
            <a:off x="1081990" y="5474681"/>
            <a:ext cx="10300736" cy="584735"/>
          </a:xfrm>
          <a:prstGeom prst="rect">
            <a:avLst/>
          </a:prstGeom>
          <a:noFill/>
          <a:ln>
            <a:noFill/>
          </a:ln>
        </p:spPr>
        <p:txBody>
          <a:bodyPr spcFirstLastPara="1" wrap="square" lIns="91425" tIns="45700" rIns="91425" bIns="45700" anchor="t"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200" b="0" i="0" u="none" strike="noStrike" kern="0" cap="none" spc="0" normalizeH="0" baseline="0" noProof="0" dirty="0">
                <a:ln>
                  <a:noFill/>
                </a:ln>
                <a:solidFill>
                  <a:srgbClr val="FFFFFF"/>
                </a:solidFill>
                <a:effectLst/>
                <a:uLnTx/>
                <a:uFillTx/>
                <a:latin typeface="Segoe UI" panose="020B0502040204020203" pitchFamily="34" charset="0"/>
                <a:ea typeface="Play"/>
                <a:cs typeface="Segoe UI" panose="020B0502040204020203" pitchFamily="34" charset="0"/>
                <a:sym typeface="Play"/>
              </a:rPr>
              <a:t>Do not turn off your PC or unplug your PC</a:t>
            </a:r>
            <a:endParaRPr kumimoji="0" sz="3200" b="0" i="0" u="none" strike="noStrike" kern="0" cap="none" spc="0" normalizeH="0" baseline="0" noProof="0" dirty="0">
              <a:ln>
                <a:noFill/>
              </a:ln>
              <a:solidFill>
                <a:srgbClr val="FFFFFF"/>
              </a:solidFill>
              <a:effectLst/>
              <a:uLnTx/>
              <a:uFillTx/>
              <a:latin typeface="Segoe UI" panose="020B0502040204020203" pitchFamily="34" charset="0"/>
              <a:ea typeface="Play"/>
              <a:cs typeface="Segoe UI" panose="020B0502040204020203" pitchFamily="34" charset="0"/>
              <a:sym typeface="Play"/>
            </a:endParaRPr>
          </a:p>
        </p:txBody>
      </p:sp>
      <p:sp>
        <p:nvSpPr>
          <p:cNvPr id="5" name="Google Shape;1376;p86">
            <a:extLst>
              <a:ext uri="{FF2B5EF4-FFF2-40B4-BE49-F238E27FC236}">
                <a16:creationId xmlns:a16="http://schemas.microsoft.com/office/drawing/2014/main" id="{DD075983-BFB5-397D-4E9B-FDC5477AF253}"/>
              </a:ext>
            </a:extLst>
          </p:cNvPr>
          <p:cNvSpPr txBox="1"/>
          <p:nvPr/>
        </p:nvSpPr>
        <p:spPr>
          <a:xfrm>
            <a:off x="3015917" y="2969591"/>
            <a:ext cx="6416842" cy="646290"/>
          </a:xfrm>
          <a:prstGeom prst="rect">
            <a:avLst/>
          </a:prstGeom>
          <a:noFill/>
          <a:ln>
            <a:noFill/>
          </a:ln>
        </p:spPr>
        <p:txBody>
          <a:bodyPr spcFirstLastPara="1" wrap="square" lIns="91425" tIns="45700" rIns="91425" bIns="45700" anchor="t"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600" b="0" i="0" u="none" strike="noStrike" kern="0" cap="none" spc="0" normalizeH="0" baseline="0" noProof="0" dirty="0">
                <a:ln>
                  <a:noFill/>
                </a:ln>
                <a:solidFill>
                  <a:srgbClr val="FFFFFF"/>
                </a:solidFill>
                <a:effectLst/>
                <a:uLnTx/>
                <a:uFillTx/>
                <a:latin typeface="Segoe UI" panose="020B0502040204020203" pitchFamily="34" charset="0"/>
                <a:ea typeface="Play"/>
                <a:cs typeface="Segoe UI" panose="020B0502040204020203" pitchFamily="34" charset="0"/>
                <a:sym typeface="Play"/>
              </a:rPr>
              <a:t>This might take a few minutes.</a:t>
            </a:r>
            <a:endParaRPr kumimoji="0" sz="3600" b="0" i="0" u="none" strike="noStrike" kern="0" cap="none" spc="0" normalizeH="0" baseline="0" noProof="0" dirty="0">
              <a:ln>
                <a:noFill/>
              </a:ln>
              <a:solidFill>
                <a:srgbClr val="FFFFFF"/>
              </a:solidFill>
              <a:effectLst/>
              <a:uLnTx/>
              <a:uFillTx/>
              <a:latin typeface="Segoe UI" panose="020B0502040204020203" pitchFamily="34" charset="0"/>
              <a:ea typeface="Play"/>
              <a:cs typeface="Segoe UI" panose="020B0502040204020203" pitchFamily="34" charset="0"/>
              <a:sym typeface="Play"/>
            </a:endParaRPr>
          </a:p>
        </p:txBody>
      </p:sp>
    </p:spTree>
    <p:extLst>
      <p:ext uri="{BB962C8B-B14F-4D97-AF65-F5344CB8AC3E}">
        <p14:creationId xmlns:p14="http://schemas.microsoft.com/office/powerpoint/2010/main" val="283004203"/>
      </p:ext>
    </p:extLst>
  </p:cSld>
  <p:clrMapOvr>
    <a:masterClrMapping/>
  </p:clrMapOvr>
  <mc:AlternateContent xmlns:mc="http://schemas.openxmlformats.org/markup-compatibility/2006" xmlns:p159="http://schemas.microsoft.com/office/powerpoint/2015/09/main">
    <mc:Choice Requires="p159">
      <p:transition advTm="2000">
        <p159:morph option="byObject"/>
      </p:transition>
    </mc:Choice>
    <mc:Fallback xmlns="">
      <p:transition advTm="2000">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Google Shape;111;p18">
            <a:extLst>
              <a:ext uri="{FF2B5EF4-FFF2-40B4-BE49-F238E27FC236}">
                <a16:creationId xmlns:a16="http://schemas.microsoft.com/office/drawing/2014/main" id="{964DE606-48BC-10F9-58D8-CC839802971B}"/>
              </a:ext>
            </a:extLst>
          </p:cNvPr>
          <p:cNvPicPr preferRelativeResize="0"/>
          <p:nvPr/>
        </p:nvPicPr>
        <p:blipFill>
          <a:blip r:embed="rId2">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val="0"/>
              </a:ext>
            </a:extLst>
          </a:blip>
          <a:srcRect t="33709" b="33709"/>
          <a:stretch/>
        </p:blipFill>
        <p:spPr>
          <a:xfrm>
            <a:off x="705853" y="24426734"/>
            <a:ext cx="11053010" cy="4845880"/>
          </a:xfrm>
          <a:prstGeom prst="roundRect">
            <a:avLst>
              <a:gd name="adj" fmla="val 8458"/>
            </a:avLst>
          </a:prstGeom>
          <a:noFill/>
          <a:ln>
            <a:noFill/>
          </a:ln>
        </p:spPr>
      </p:pic>
      <p:pic>
        <p:nvPicPr>
          <p:cNvPr id="6" name="Obrázok 4">
            <a:extLst>
              <a:ext uri="{FF2B5EF4-FFF2-40B4-BE49-F238E27FC236}">
                <a16:creationId xmlns:a16="http://schemas.microsoft.com/office/drawing/2014/main" id="{76BE835C-F667-7745-67F2-897B9F571D2B}"/>
              </a:ext>
            </a:extLst>
          </p:cNvPr>
          <p:cNvPicPr>
            <a:picLocks noChangeAspect="1"/>
          </p:cNvPicPr>
          <p:nvPr/>
        </p:nvPicPr>
        <p:blipFill>
          <a:blip r:embed="rId4"/>
          <a:stretch>
            <a:fillRect/>
          </a:stretch>
        </p:blipFill>
        <p:spPr>
          <a:xfrm>
            <a:off x="2372265" y="20720969"/>
            <a:ext cx="1570007" cy="1570007"/>
          </a:xfrm>
          <a:prstGeom prst="rect">
            <a:avLst/>
          </a:prstGeom>
        </p:spPr>
      </p:pic>
      <p:pic>
        <p:nvPicPr>
          <p:cNvPr id="7" name="Obrázok 7">
            <a:extLst>
              <a:ext uri="{FF2B5EF4-FFF2-40B4-BE49-F238E27FC236}">
                <a16:creationId xmlns:a16="http://schemas.microsoft.com/office/drawing/2014/main" id="{5D21B1E5-DA68-2B7D-E259-40E8583F9118}"/>
              </a:ext>
            </a:extLst>
          </p:cNvPr>
          <p:cNvPicPr>
            <a:picLocks noChangeAspect="1"/>
          </p:cNvPicPr>
          <p:nvPr/>
        </p:nvPicPr>
        <p:blipFill>
          <a:blip r:embed="rId5"/>
          <a:stretch>
            <a:fillRect/>
          </a:stretch>
        </p:blipFill>
        <p:spPr>
          <a:xfrm>
            <a:off x="3157267" y="21300736"/>
            <a:ext cx="517585" cy="517585"/>
          </a:xfrm>
          <a:prstGeom prst="rect">
            <a:avLst/>
          </a:prstGeom>
        </p:spPr>
      </p:pic>
      <p:sp>
        <p:nvSpPr>
          <p:cNvPr id="8" name="BlokTextu 8">
            <a:extLst>
              <a:ext uri="{FF2B5EF4-FFF2-40B4-BE49-F238E27FC236}">
                <a16:creationId xmlns:a16="http://schemas.microsoft.com/office/drawing/2014/main" id="{193D9127-5FEB-6384-B3EC-2DED42736C97}"/>
              </a:ext>
            </a:extLst>
          </p:cNvPr>
          <p:cNvSpPr txBox="1"/>
          <p:nvPr/>
        </p:nvSpPr>
        <p:spPr>
          <a:xfrm>
            <a:off x="4813540" y="19508959"/>
            <a:ext cx="498606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sk-SK" sz="2400" b="0" i="0" u="none" strike="noStrike" kern="1200" cap="none" spc="0" normalizeH="0" baseline="0" noProof="0" dirty="0">
                <a:ln>
                  <a:noFill/>
                </a:ln>
                <a:solidFill>
                  <a:prstClr val="black"/>
                </a:solidFill>
                <a:effectLst/>
                <a:uLnTx/>
                <a:uFillTx/>
                <a:latin typeface="Segoe UI Variable Display" pitchFamily="2" charset="0"/>
                <a:ea typeface="+mn-ea"/>
                <a:cs typeface="+mn-cs"/>
              </a:rPr>
              <a:t>Is this the right country or region?</a:t>
            </a:r>
          </a:p>
        </p:txBody>
      </p:sp>
      <p:sp>
        <p:nvSpPr>
          <p:cNvPr id="9" name="Obdĺžnik: zaoblené rohy 9">
            <a:extLst>
              <a:ext uri="{FF2B5EF4-FFF2-40B4-BE49-F238E27FC236}">
                <a16:creationId xmlns:a16="http://schemas.microsoft.com/office/drawing/2014/main" id="{E291102D-48F6-9B7D-47DC-00D321A2A1F3}"/>
              </a:ext>
            </a:extLst>
          </p:cNvPr>
          <p:cNvSpPr/>
          <p:nvPr/>
        </p:nvSpPr>
        <p:spPr>
          <a:xfrm>
            <a:off x="5372196" y="20563830"/>
            <a:ext cx="3597215" cy="2447451"/>
          </a:xfrm>
          <a:prstGeom prst="roundRect">
            <a:avLst>
              <a:gd name="adj" fmla="val 7240"/>
            </a:avLst>
          </a:prstGeom>
          <a:solidFill>
            <a:schemeClr val="bg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sk-SK"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10" name="Obrázok 11">
            <a:extLst>
              <a:ext uri="{FF2B5EF4-FFF2-40B4-BE49-F238E27FC236}">
                <a16:creationId xmlns:a16="http://schemas.microsoft.com/office/drawing/2014/main" id="{E67144BA-A2DA-1D13-AEEC-3CAADD91FAB8}"/>
              </a:ext>
            </a:extLst>
          </p:cNvPr>
          <p:cNvPicPr>
            <a:picLocks noChangeAspect="1"/>
          </p:cNvPicPr>
          <p:nvPr/>
        </p:nvPicPr>
        <p:blipFill>
          <a:blip r:embed="rId6"/>
          <a:stretch>
            <a:fillRect/>
          </a:stretch>
        </p:blipFill>
        <p:spPr>
          <a:xfrm>
            <a:off x="5490355" y="20647284"/>
            <a:ext cx="297971" cy="297971"/>
          </a:xfrm>
          <a:prstGeom prst="rect">
            <a:avLst/>
          </a:prstGeom>
        </p:spPr>
      </p:pic>
      <p:sp>
        <p:nvSpPr>
          <p:cNvPr id="11" name="Obdĺžnik: zaoblené rohy 17">
            <a:extLst>
              <a:ext uri="{FF2B5EF4-FFF2-40B4-BE49-F238E27FC236}">
                <a16:creationId xmlns:a16="http://schemas.microsoft.com/office/drawing/2014/main" id="{6A41660C-5710-D952-3486-3402DF047AC9}"/>
              </a:ext>
            </a:extLst>
          </p:cNvPr>
          <p:cNvSpPr/>
          <p:nvPr/>
        </p:nvSpPr>
        <p:spPr>
          <a:xfrm>
            <a:off x="5490355" y="21262418"/>
            <a:ext cx="3366362" cy="946608"/>
          </a:xfrm>
          <a:prstGeom prst="roundRect">
            <a:avLst>
              <a:gd name="adj" fmla="val 13933"/>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sk-SK"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12" name="Obrázok 13">
            <a:extLst>
              <a:ext uri="{FF2B5EF4-FFF2-40B4-BE49-F238E27FC236}">
                <a16:creationId xmlns:a16="http://schemas.microsoft.com/office/drawing/2014/main" id="{96A3A9EE-717A-1DC0-DFE2-A8671988DE47}"/>
              </a:ext>
            </a:extLst>
          </p:cNvPr>
          <p:cNvPicPr>
            <a:picLocks noChangeAspect="1"/>
          </p:cNvPicPr>
          <p:nvPr/>
        </p:nvPicPr>
        <p:blipFill>
          <a:blip r:embed="rId7"/>
          <a:stretch>
            <a:fillRect/>
          </a:stretch>
        </p:blipFill>
        <p:spPr>
          <a:xfrm>
            <a:off x="5598916" y="21257440"/>
            <a:ext cx="476250" cy="476250"/>
          </a:xfrm>
          <a:prstGeom prst="rect">
            <a:avLst/>
          </a:prstGeom>
        </p:spPr>
      </p:pic>
      <p:pic>
        <p:nvPicPr>
          <p:cNvPr id="13" name="Obrázok 15">
            <a:extLst>
              <a:ext uri="{FF2B5EF4-FFF2-40B4-BE49-F238E27FC236}">
                <a16:creationId xmlns:a16="http://schemas.microsoft.com/office/drawing/2014/main" id="{4CFB92ED-A992-EF3B-81D7-7E93A1480A48}"/>
              </a:ext>
            </a:extLst>
          </p:cNvPr>
          <p:cNvPicPr>
            <a:picLocks noChangeAspect="1"/>
          </p:cNvPicPr>
          <p:nvPr/>
        </p:nvPicPr>
        <p:blipFill>
          <a:blip r:embed="rId8"/>
          <a:stretch>
            <a:fillRect/>
          </a:stretch>
        </p:blipFill>
        <p:spPr>
          <a:xfrm>
            <a:off x="5598916" y="22267579"/>
            <a:ext cx="476250" cy="476250"/>
          </a:xfrm>
          <a:prstGeom prst="rect">
            <a:avLst/>
          </a:prstGeom>
        </p:spPr>
      </p:pic>
      <p:sp>
        <p:nvSpPr>
          <p:cNvPr id="14" name="BlokTextu 16">
            <a:extLst>
              <a:ext uri="{FF2B5EF4-FFF2-40B4-BE49-F238E27FC236}">
                <a16:creationId xmlns:a16="http://schemas.microsoft.com/office/drawing/2014/main" id="{73E82C6E-D908-B415-231F-D796AD9DD047}"/>
              </a:ext>
            </a:extLst>
          </p:cNvPr>
          <p:cNvSpPr txBox="1"/>
          <p:nvPr/>
        </p:nvSpPr>
        <p:spPr>
          <a:xfrm>
            <a:off x="6095999" y="21363636"/>
            <a:ext cx="1771830"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egoe UI Variable Display" pitchFamily="2" charset="0"/>
                <a:ea typeface="+mn-ea"/>
                <a:cs typeface="+mn-cs"/>
              </a:rPr>
              <a:t>English</a:t>
            </a:r>
            <a:endParaRPr kumimoji="0" lang="sk-SK" sz="1400" b="0" i="0" u="none" strike="noStrike" kern="1200" cap="none" spc="0" normalizeH="0" baseline="0" noProof="0" dirty="0">
              <a:ln>
                <a:noFill/>
              </a:ln>
              <a:solidFill>
                <a:prstClr val="black"/>
              </a:solidFill>
              <a:effectLst/>
              <a:uLnTx/>
              <a:uFillTx/>
              <a:latin typeface="Segoe UI Variable Display" pitchFamily="2" charset="0"/>
              <a:ea typeface="+mn-ea"/>
              <a:cs typeface="+mn-cs"/>
            </a:endParaRPr>
          </a:p>
        </p:txBody>
      </p:sp>
      <p:sp>
        <p:nvSpPr>
          <p:cNvPr id="15" name="BlokTextu 18">
            <a:extLst>
              <a:ext uri="{FF2B5EF4-FFF2-40B4-BE49-F238E27FC236}">
                <a16:creationId xmlns:a16="http://schemas.microsoft.com/office/drawing/2014/main" id="{3A4D3282-406C-5F51-2C76-6A24C9E69859}"/>
              </a:ext>
            </a:extLst>
          </p:cNvPr>
          <p:cNvSpPr txBox="1"/>
          <p:nvPr/>
        </p:nvSpPr>
        <p:spPr>
          <a:xfrm>
            <a:off x="6095999" y="22369999"/>
            <a:ext cx="1771830"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sk-SK" sz="1400" b="0" i="0" u="none" strike="noStrike" kern="1200" cap="none" spc="0" normalizeH="0" baseline="0" noProof="0" dirty="0">
                <a:ln>
                  <a:noFill/>
                </a:ln>
                <a:solidFill>
                  <a:prstClr val="black"/>
                </a:solidFill>
                <a:effectLst/>
                <a:uLnTx/>
                <a:uFillTx/>
                <a:latin typeface="Segoe UI Variable Display" pitchFamily="2" charset="0"/>
                <a:ea typeface="+mn-ea"/>
                <a:cs typeface="+mn-cs"/>
              </a:rPr>
              <a:t>Slovenia</a:t>
            </a:r>
          </a:p>
        </p:txBody>
      </p:sp>
      <p:pic>
        <p:nvPicPr>
          <p:cNvPr id="17" name="Obrázok 20">
            <a:extLst>
              <a:ext uri="{FF2B5EF4-FFF2-40B4-BE49-F238E27FC236}">
                <a16:creationId xmlns:a16="http://schemas.microsoft.com/office/drawing/2014/main" id="{A2F12B7B-FE08-263A-64C3-E89DCA5D75D4}"/>
              </a:ext>
            </a:extLst>
          </p:cNvPr>
          <p:cNvPicPr>
            <a:picLocks noChangeAspect="1"/>
          </p:cNvPicPr>
          <p:nvPr/>
        </p:nvPicPr>
        <p:blipFill>
          <a:blip r:embed="rId9"/>
          <a:stretch>
            <a:fillRect/>
          </a:stretch>
        </p:blipFill>
        <p:spPr>
          <a:xfrm>
            <a:off x="11118455" y="23403330"/>
            <a:ext cx="455414" cy="455414"/>
          </a:xfrm>
          <a:prstGeom prst="rect">
            <a:avLst/>
          </a:prstGeom>
        </p:spPr>
      </p:pic>
      <p:sp>
        <p:nvSpPr>
          <p:cNvPr id="3" name="Google Shape;1377;p86">
            <a:extLst>
              <a:ext uri="{FF2B5EF4-FFF2-40B4-BE49-F238E27FC236}">
                <a16:creationId xmlns:a16="http://schemas.microsoft.com/office/drawing/2014/main" id="{0EC71288-7661-CD40-DB39-E089C7303828}"/>
              </a:ext>
            </a:extLst>
          </p:cNvPr>
          <p:cNvSpPr txBox="1"/>
          <p:nvPr/>
        </p:nvSpPr>
        <p:spPr>
          <a:xfrm>
            <a:off x="1081990" y="5474681"/>
            <a:ext cx="10300736" cy="584735"/>
          </a:xfrm>
          <a:prstGeom prst="rect">
            <a:avLst/>
          </a:prstGeom>
          <a:noFill/>
          <a:ln>
            <a:noFill/>
          </a:ln>
        </p:spPr>
        <p:txBody>
          <a:bodyPr spcFirstLastPara="1" wrap="square" lIns="91425" tIns="45700" rIns="91425" bIns="45700" anchor="t"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200" b="0" i="0" u="none" strike="noStrike" kern="0" cap="none" spc="0" normalizeH="0" baseline="0" noProof="0" dirty="0">
                <a:ln>
                  <a:noFill/>
                </a:ln>
                <a:solidFill>
                  <a:srgbClr val="FFFFFF"/>
                </a:solidFill>
                <a:effectLst/>
                <a:uLnTx/>
                <a:uFillTx/>
                <a:latin typeface="Segoe UI" panose="020B0502040204020203" pitchFamily="34" charset="0"/>
                <a:ea typeface="Play"/>
                <a:cs typeface="Segoe UI" panose="020B0502040204020203" pitchFamily="34" charset="0"/>
                <a:sym typeface="Play"/>
              </a:rPr>
              <a:t>Do not turn off your PC or unplug your PC</a:t>
            </a:r>
            <a:endParaRPr kumimoji="0" sz="3200" b="0" i="0" u="none" strike="noStrike" kern="0" cap="none" spc="0" normalizeH="0" baseline="0" noProof="0" dirty="0">
              <a:ln>
                <a:noFill/>
              </a:ln>
              <a:solidFill>
                <a:srgbClr val="FFFFFF"/>
              </a:solidFill>
              <a:effectLst/>
              <a:uLnTx/>
              <a:uFillTx/>
              <a:latin typeface="Segoe UI" panose="020B0502040204020203" pitchFamily="34" charset="0"/>
              <a:ea typeface="Play"/>
              <a:cs typeface="Segoe UI" panose="020B0502040204020203" pitchFamily="34" charset="0"/>
              <a:sym typeface="Play"/>
            </a:endParaRPr>
          </a:p>
        </p:txBody>
      </p:sp>
      <p:sp>
        <p:nvSpPr>
          <p:cNvPr id="5" name="Google Shape;1376;p86">
            <a:extLst>
              <a:ext uri="{FF2B5EF4-FFF2-40B4-BE49-F238E27FC236}">
                <a16:creationId xmlns:a16="http://schemas.microsoft.com/office/drawing/2014/main" id="{A63B2BC7-B93D-5292-65E2-CB6E81EA92F1}"/>
              </a:ext>
            </a:extLst>
          </p:cNvPr>
          <p:cNvSpPr txBox="1"/>
          <p:nvPr/>
        </p:nvSpPr>
        <p:spPr>
          <a:xfrm>
            <a:off x="3015917" y="2969591"/>
            <a:ext cx="6416842" cy="646290"/>
          </a:xfrm>
          <a:prstGeom prst="rect">
            <a:avLst/>
          </a:prstGeom>
          <a:noFill/>
          <a:ln>
            <a:noFill/>
          </a:ln>
        </p:spPr>
        <p:txBody>
          <a:bodyPr spcFirstLastPara="1" wrap="square" lIns="91425" tIns="45700" rIns="91425" bIns="45700" anchor="t"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600" b="0" i="0" u="none" strike="noStrike" kern="0" cap="none" spc="0" normalizeH="0" baseline="0" noProof="0" dirty="0">
                <a:ln>
                  <a:noFill/>
                </a:ln>
                <a:solidFill>
                  <a:srgbClr val="FFFFFF"/>
                </a:solidFill>
                <a:effectLst/>
                <a:uLnTx/>
                <a:uFillTx/>
                <a:latin typeface="Segoe UI" panose="020B0502040204020203" pitchFamily="34" charset="0"/>
                <a:ea typeface="Play"/>
                <a:cs typeface="Segoe UI" panose="020B0502040204020203" pitchFamily="34" charset="0"/>
                <a:sym typeface="Play"/>
              </a:rPr>
              <a:t>This might take a few minutes.</a:t>
            </a:r>
            <a:endParaRPr kumimoji="0" sz="3600" b="0" i="0" u="none" strike="noStrike" kern="0" cap="none" spc="0" normalizeH="0" baseline="0" noProof="0" dirty="0">
              <a:ln>
                <a:noFill/>
              </a:ln>
              <a:solidFill>
                <a:srgbClr val="FFFFFF"/>
              </a:solidFill>
              <a:effectLst/>
              <a:uLnTx/>
              <a:uFillTx/>
              <a:latin typeface="Segoe UI" panose="020B0502040204020203" pitchFamily="34" charset="0"/>
              <a:ea typeface="Play"/>
              <a:cs typeface="Segoe UI" panose="020B0502040204020203" pitchFamily="34" charset="0"/>
              <a:sym typeface="Play"/>
            </a:endParaRPr>
          </a:p>
        </p:txBody>
      </p:sp>
    </p:spTree>
    <p:extLst>
      <p:ext uri="{BB962C8B-B14F-4D97-AF65-F5344CB8AC3E}">
        <p14:creationId xmlns:p14="http://schemas.microsoft.com/office/powerpoint/2010/main" val="1393565298"/>
      </p:ext>
    </p:extLst>
  </p:cSld>
  <p:clrMapOvr>
    <a:masterClrMapping/>
  </p:clrMapOvr>
  <mc:AlternateContent xmlns:mc="http://schemas.openxmlformats.org/markup-compatibility/2006" xmlns:p159="http://schemas.microsoft.com/office/powerpoint/2015/09/main">
    <mc:Choice Requires="p159">
      <p:transition advTm="2000">
        <p159:morph option="byObject"/>
      </p:transition>
    </mc:Choice>
    <mc:Fallback xmlns="">
      <p:transition advTm="2000">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bg>
      <p:bgPr>
        <a:solidFill>
          <a:srgbClr val="7030A0"/>
        </a:solidFill>
        <a:effectLst/>
      </p:bgPr>
    </p:bg>
    <p:spTree>
      <p:nvGrpSpPr>
        <p:cNvPr id="1" name=""/>
        <p:cNvGrpSpPr/>
        <p:nvPr/>
      </p:nvGrpSpPr>
      <p:grpSpPr>
        <a:xfrm>
          <a:off x="0" y="0"/>
          <a:ext cx="0" cy="0"/>
          <a:chOff x="0" y="0"/>
          <a:chExt cx="0" cy="0"/>
        </a:xfrm>
      </p:grpSpPr>
      <p:pic>
        <p:nvPicPr>
          <p:cNvPr id="4" name="Google Shape;111;p18">
            <a:extLst>
              <a:ext uri="{FF2B5EF4-FFF2-40B4-BE49-F238E27FC236}">
                <a16:creationId xmlns:a16="http://schemas.microsoft.com/office/drawing/2014/main" id="{964DE606-48BC-10F9-58D8-CC839802971B}"/>
              </a:ext>
            </a:extLst>
          </p:cNvPr>
          <p:cNvPicPr preferRelativeResize="0"/>
          <p:nvPr/>
        </p:nvPicPr>
        <p:blipFill>
          <a:blip r:embed="rId2">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val="0"/>
              </a:ext>
            </a:extLst>
          </a:blip>
          <a:srcRect t="33709" b="33709"/>
          <a:stretch/>
        </p:blipFill>
        <p:spPr>
          <a:xfrm>
            <a:off x="705853" y="24426734"/>
            <a:ext cx="11053010" cy="4845880"/>
          </a:xfrm>
          <a:prstGeom prst="roundRect">
            <a:avLst>
              <a:gd name="adj" fmla="val 8458"/>
            </a:avLst>
          </a:prstGeom>
          <a:noFill/>
          <a:ln>
            <a:noFill/>
          </a:ln>
        </p:spPr>
      </p:pic>
      <p:pic>
        <p:nvPicPr>
          <p:cNvPr id="6" name="Obrázok 4">
            <a:extLst>
              <a:ext uri="{FF2B5EF4-FFF2-40B4-BE49-F238E27FC236}">
                <a16:creationId xmlns:a16="http://schemas.microsoft.com/office/drawing/2014/main" id="{76BE835C-F667-7745-67F2-897B9F571D2B}"/>
              </a:ext>
            </a:extLst>
          </p:cNvPr>
          <p:cNvPicPr>
            <a:picLocks noChangeAspect="1"/>
          </p:cNvPicPr>
          <p:nvPr/>
        </p:nvPicPr>
        <p:blipFill>
          <a:blip r:embed="rId4"/>
          <a:stretch>
            <a:fillRect/>
          </a:stretch>
        </p:blipFill>
        <p:spPr>
          <a:xfrm>
            <a:off x="2372265" y="20720969"/>
            <a:ext cx="1570007" cy="1570007"/>
          </a:xfrm>
          <a:prstGeom prst="rect">
            <a:avLst/>
          </a:prstGeom>
        </p:spPr>
      </p:pic>
      <p:pic>
        <p:nvPicPr>
          <p:cNvPr id="7" name="Obrázok 7">
            <a:extLst>
              <a:ext uri="{FF2B5EF4-FFF2-40B4-BE49-F238E27FC236}">
                <a16:creationId xmlns:a16="http://schemas.microsoft.com/office/drawing/2014/main" id="{5D21B1E5-DA68-2B7D-E259-40E8583F9118}"/>
              </a:ext>
            </a:extLst>
          </p:cNvPr>
          <p:cNvPicPr>
            <a:picLocks noChangeAspect="1"/>
          </p:cNvPicPr>
          <p:nvPr/>
        </p:nvPicPr>
        <p:blipFill>
          <a:blip r:embed="rId5"/>
          <a:stretch>
            <a:fillRect/>
          </a:stretch>
        </p:blipFill>
        <p:spPr>
          <a:xfrm>
            <a:off x="3157267" y="21300736"/>
            <a:ext cx="517585" cy="517585"/>
          </a:xfrm>
          <a:prstGeom prst="rect">
            <a:avLst/>
          </a:prstGeom>
        </p:spPr>
      </p:pic>
      <p:sp>
        <p:nvSpPr>
          <p:cNvPr id="8" name="BlokTextu 8">
            <a:extLst>
              <a:ext uri="{FF2B5EF4-FFF2-40B4-BE49-F238E27FC236}">
                <a16:creationId xmlns:a16="http://schemas.microsoft.com/office/drawing/2014/main" id="{193D9127-5FEB-6384-B3EC-2DED42736C97}"/>
              </a:ext>
            </a:extLst>
          </p:cNvPr>
          <p:cNvSpPr txBox="1"/>
          <p:nvPr/>
        </p:nvSpPr>
        <p:spPr>
          <a:xfrm>
            <a:off x="4813540" y="19508959"/>
            <a:ext cx="498606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sk-SK" sz="2400" b="0" i="0" u="none" strike="noStrike" kern="1200" cap="none" spc="0" normalizeH="0" baseline="0" noProof="0" dirty="0">
                <a:ln>
                  <a:noFill/>
                </a:ln>
                <a:solidFill>
                  <a:prstClr val="black"/>
                </a:solidFill>
                <a:effectLst/>
                <a:uLnTx/>
                <a:uFillTx/>
                <a:latin typeface="Segoe UI Variable Display" pitchFamily="2" charset="0"/>
                <a:ea typeface="+mn-ea"/>
                <a:cs typeface="+mn-cs"/>
              </a:rPr>
              <a:t>Is this the right country or region?</a:t>
            </a:r>
          </a:p>
        </p:txBody>
      </p:sp>
      <p:sp>
        <p:nvSpPr>
          <p:cNvPr id="9" name="Obdĺžnik: zaoblené rohy 9">
            <a:extLst>
              <a:ext uri="{FF2B5EF4-FFF2-40B4-BE49-F238E27FC236}">
                <a16:creationId xmlns:a16="http://schemas.microsoft.com/office/drawing/2014/main" id="{E291102D-48F6-9B7D-47DC-00D321A2A1F3}"/>
              </a:ext>
            </a:extLst>
          </p:cNvPr>
          <p:cNvSpPr/>
          <p:nvPr/>
        </p:nvSpPr>
        <p:spPr>
          <a:xfrm>
            <a:off x="5372196" y="20563830"/>
            <a:ext cx="3597215" cy="2447451"/>
          </a:xfrm>
          <a:prstGeom prst="roundRect">
            <a:avLst>
              <a:gd name="adj" fmla="val 7240"/>
            </a:avLst>
          </a:prstGeom>
          <a:solidFill>
            <a:schemeClr val="bg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sk-SK"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10" name="Obrázok 11">
            <a:extLst>
              <a:ext uri="{FF2B5EF4-FFF2-40B4-BE49-F238E27FC236}">
                <a16:creationId xmlns:a16="http://schemas.microsoft.com/office/drawing/2014/main" id="{E67144BA-A2DA-1D13-AEEC-3CAADD91FAB8}"/>
              </a:ext>
            </a:extLst>
          </p:cNvPr>
          <p:cNvPicPr>
            <a:picLocks noChangeAspect="1"/>
          </p:cNvPicPr>
          <p:nvPr/>
        </p:nvPicPr>
        <p:blipFill>
          <a:blip r:embed="rId6"/>
          <a:stretch>
            <a:fillRect/>
          </a:stretch>
        </p:blipFill>
        <p:spPr>
          <a:xfrm>
            <a:off x="5490355" y="20647284"/>
            <a:ext cx="297971" cy="297971"/>
          </a:xfrm>
          <a:prstGeom prst="rect">
            <a:avLst/>
          </a:prstGeom>
        </p:spPr>
      </p:pic>
      <p:sp>
        <p:nvSpPr>
          <p:cNvPr id="11" name="Obdĺžnik: zaoblené rohy 17">
            <a:extLst>
              <a:ext uri="{FF2B5EF4-FFF2-40B4-BE49-F238E27FC236}">
                <a16:creationId xmlns:a16="http://schemas.microsoft.com/office/drawing/2014/main" id="{6A41660C-5710-D952-3486-3402DF047AC9}"/>
              </a:ext>
            </a:extLst>
          </p:cNvPr>
          <p:cNvSpPr/>
          <p:nvPr/>
        </p:nvSpPr>
        <p:spPr>
          <a:xfrm>
            <a:off x="5490355" y="21262418"/>
            <a:ext cx="3366362" cy="946608"/>
          </a:xfrm>
          <a:prstGeom prst="roundRect">
            <a:avLst>
              <a:gd name="adj" fmla="val 13933"/>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sk-SK"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12" name="Obrázok 13">
            <a:extLst>
              <a:ext uri="{FF2B5EF4-FFF2-40B4-BE49-F238E27FC236}">
                <a16:creationId xmlns:a16="http://schemas.microsoft.com/office/drawing/2014/main" id="{96A3A9EE-717A-1DC0-DFE2-A8671988DE47}"/>
              </a:ext>
            </a:extLst>
          </p:cNvPr>
          <p:cNvPicPr>
            <a:picLocks noChangeAspect="1"/>
          </p:cNvPicPr>
          <p:nvPr/>
        </p:nvPicPr>
        <p:blipFill>
          <a:blip r:embed="rId7"/>
          <a:stretch>
            <a:fillRect/>
          </a:stretch>
        </p:blipFill>
        <p:spPr>
          <a:xfrm>
            <a:off x="5598916" y="21257440"/>
            <a:ext cx="476250" cy="476250"/>
          </a:xfrm>
          <a:prstGeom prst="rect">
            <a:avLst/>
          </a:prstGeom>
        </p:spPr>
      </p:pic>
      <p:pic>
        <p:nvPicPr>
          <p:cNvPr id="13" name="Obrázok 15">
            <a:extLst>
              <a:ext uri="{FF2B5EF4-FFF2-40B4-BE49-F238E27FC236}">
                <a16:creationId xmlns:a16="http://schemas.microsoft.com/office/drawing/2014/main" id="{4CFB92ED-A992-EF3B-81D7-7E93A1480A48}"/>
              </a:ext>
            </a:extLst>
          </p:cNvPr>
          <p:cNvPicPr>
            <a:picLocks noChangeAspect="1"/>
          </p:cNvPicPr>
          <p:nvPr/>
        </p:nvPicPr>
        <p:blipFill>
          <a:blip r:embed="rId8"/>
          <a:stretch>
            <a:fillRect/>
          </a:stretch>
        </p:blipFill>
        <p:spPr>
          <a:xfrm>
            <a:off x="5598916" y="22267579"/>
            <a:ext cx="476250" cy="476250"/>
          </a:xfrm>
          <a:prstGeom prst="rect">
            <a:avLst/>
          </a:prstGeom>
        </p:spPr>
      </p:pic>
      <p:sp>
        <p:nvSpPr>
          <p:cNvPr id="14" name="BlokTextu 16">
            <a:extLst>
              <a:ext uri="{FF2B5EF4-FFF2-40B4-BE49-F238E27FC236}">
                <a16:creationId xmlns:a16="http://schemas.microsoft.com/office/drawing/2014/main" id="{73E82C6E-D908-B415-231F-D796AD9DD047}"/>
              </a:ext>
            </a:extLst>
          </p:cNvPr>
          <p:cNvSpPr txBox="1"/>
          <p:nvPr/>
        </p:nvSpPr>
        <p:spPr>
          <a:xfrm>
            <a:off x="6095999" y="21363636"/>
            <a:ext cx="1771830"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egoe UI Variable Display" pitchFamily="2" charset="0"/>
                <a:ea typeface="+mn-ea"/>
                <a:cs typeface="+mn-cs"/>
              </a:rPr>
              <a:t>English</a:t>
            </a:r>
            <a:endParaRPr kumimoji="0" lang="sk-SK" sz="1400" b="0" i="0" u="none" strike="noStrike" kern="1200" cap="none" spc="0" normalizeH="0" baseline="0" noProof="0" dirty="0">
              <a:ln>
                <a:noFill/>
              </a:ln>
              <a:solidFill>
                <a:prstClr val="black"/>
              </a:solidFill>
              <a:effectLst/>
              <a:uLnTx/>
              <a:uFillTx/>
              <a:latin typeface="Segoe UI Variable Display" pitchFamily="2" charset="0"/>
              <a:ea typeface="+mn-ea"/>
              <a:cs typeface="+mn-cs"/>
            </a:endParaRPr>
          </a:p>
        </p:txBody>
      </p:sp>
      <p:sp>
        <p:nvSpPr>
          <p:cNvPr id="15" name="BlokTextu 18">
            <a:extLst>
              <a:ext uri="{FF2B5EF4-FFF2-40B4-BE49-F238E27FC236}">
                <a16:creationId xmlns:a16="http://schemas.microsoft.com/office/drawing/2014/main" id="{3A4D3282-406C-5F51-2C76-6A24C9E69859}"/>
              </a:ext>
            </a:extLst>
          </p:cNvPr>
          <p:cNvSpPr txBox="1"/>
          <p:nvPr/>
        </p:nvSpPr>
        <p:spPr>
          <a:xfrm>
            <a:off x="6095999" y="22369999"/>
            <a:ext cx="1771830"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sk-SK" sz="1400" b="0" i="0" u="none" strike="noStrike" kern="1200" cap="none" spc="0" normalizeH="0" baseline="0" noProof="0" dirty="0">
                <a:ln>
                  <a:noFill/>
                </a:ln>
                <a:solidFill>
                  <a:prstClr val="black"/>
                </a:solidFill>
                <a:effectLst/>
                <a:uLnTx/>
                <a:uFillTx/>
                <a:latin typeface="Segoe UI Variable Display" pitchFamily="2" charset="0"/>
                <a:ea typeface="+mn-ea"/>
                <a:cs typeface="+mn-cs"/>
              </a:rPr>
              <a:t>Slovenia</a:t>
            </a:r>
          </a:p>
        </p:txBody>
      </p:sp>
      <p:pic>
        <p:nvPicPr>
          <p:cNvPr id="17" name="Obrázok 20">
            <a:extLst>
              <a:ext uri="{FF2B5EF4-FFF2-40B4-BE49-F238E27FC236}">
                <a16:creationId xmlns:a16="http://schemas.microsoft.com/office/drawing/2014/main" id="{A2F12B7B-FE08-263A-64C3-E89DCA5D75D4}"/>
              </a:ext>
            </a:extLst>
          </p:cNvPr>
          <p:cNvPicPr>
            <a:picLocks noChangeAspect="1"/>
          </p:cNvPicPr>
          <p:nvPr/>
        </p:nvPicPr>
        <p:blipFill>
          <a:blip r:embed="rId9"/>
          <a:stretch>
            <a:fillRect/>
          </a:stretch>
        </p:blipFill>
        <p:spPr>
          <a:xfrm>
            <a:off x="11118455" y="23403330"/>
            <a:ext cx="455414" cy="455414"/>
          </a:xfrm>
          <a:prstGeom prst="rect">
            <a:avLst/>
          </a:prstGeom>
        </p:spPr>
      </p:pic>
      <p:sp>
        <p:nvSpPr>
          <p:cNvPr id="3" name="Google Shape;1377;p86">
            <a:extLst>
              <a:ext uri="{FF2B5EF4-FFF2-40B4-BE49-F238E27FC236}">
                <a16:creationId xmlns:a16="http://schemas.microsoft.com/office/drawing/2014/main" id="{0EC71288-7661-CD40-DB39-E089C7303828}"/>
              </a:ext>
            </a:extLst>
          </p:cNvPr>
          <p:cNvSpPr txBox="1"/>
          <p:nvPr/>
        </p:nvSpPr>
        <p:spPr>
          <a:xfrm>
            <a:off x="1081990" y="5474681"/>
            <a:ext cx="10300736" cy="584735"/>
          </a:xfrm>
          <a:prstGeom prst="rect">
            <a:avLst/>
          </a:prstGeom>
          <a:noFill/>
          <a:ln>
            <a:noFill/>
          </a:ln>
        </p:spPr>
        <p:txBody>
          <a:bodyPr spcFirstLastPara="1" wrap="square" lIns="91425" tIns="45700" rIns="91425" bIns="45700" anchor="t"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200" b="0" i="0" u="none" strike="noStrike" kern="0" cap="none" spc="0" normalizeH="0" baseline="0" noProof="0" dirty="0">
                <a:ln>
                  <a:noFill/>
                </a:ln>
                <a:solidFill>
                  <a:srgbClr val="FFFFFF"/>
                </a:solidFill>
                <a:effectLst/>
                <a:uLnTx/>
                <a:uFillTx/>
                <a:latin typeface="Segoe UI" panose="020B0502040204020203" pitchFamily="34" charset="0"/>
                <a:ea typeface="Play"/>
                <a:cs typeface="Segoe UI" panose="020B0502040204020203" pitchFamily="34" charset="0"/>
                <a:sym typeface="Play"/>
              </a:rPr>
              <a:t>Do not turn off your PC or unplug your PC</a:t>
            </a:r>
            <a:endParaRPr kumimoji="0" sz="3200" b="0" i="0" u="none" strike="noStrike" kern="0" cap="none" spc="0" normalizeH="0" baseline="0" noProof="0" dirty="0">
              <a:ln>
                <a:noFill/>
              </a:ln>
              <a:solidFill>
                <a:srgbClr val="FFFFFF"/>
              </a:solidFill>
              <a:effectLst/>
              <a:uLnTx/>
              <a:uFillTx/>
              <a:latin typeface="Segoe UI" panose="020B0502040204020203" pitchFamily="34" charset="0"/>
              <a:ea typeface="Play"/>
              <a:cs typeface="Segoe UI" panose="020B0502040204020203" pitchFamily="34" charset="0"/>
              <a:sym typeface="Play"/>
            </a:endParaRPr>
          </a:p>
        </p:txBody>
      </p:sp>
      <p:sp>
        <p:nvSpPr>
          <p:cNvPr id="5" name="Google Shape;1376;p86">
            <a:extLst>
              <a:ext uri="{FF2B5EF4-FFF2-40B4-BE49-F238E27FC236}">
                <a16:creationId xmlns:a16="http://schemas.microsoft.com/office/drawing/2014/main" id="{AA5EC99D-928D-330D-6EB6-46673A07F254}"/>
              </a:ext>
            </a:extLst>
          </p:cNvPr>
          <p:cNvSpPr txBox="1"/>
          <p:nvPr/>
        </p:nvSpPr>
        <p:spPr>
          <a:xfrm>
            <a:off x="3015917" y="2969591"/>
            <a:ext cx="6416842" cy="646290"/>
          </a:xfrm>
          <a:prstGeom prst="rect">
            <a:avLst/>
          </a:prstGeom>
          <a:noFill/>
          <a:ln>
            <a:noFill/>
          </a:ln>
        </p:spPr>
        <p:txBody>
          <a:bodyPr spcFirstLastPara="1" wrap="square" lIns="91425" tIns="45700" rIns="91425" bIns="45700" anchor="t"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600" b="0" i="0" u="none" strike="noStrike" kern="0" cap="none" spc="0" normalizeH="0" baseline="0" noProof="0" dirty="0">
                <a:ln>
                  <a:noFill/>
                </a:ln>
                <a:solidFill>
                  <a:srgbClr val="FFFFFF"/>
                </a:solidFill>
                <a:effectLst/>
                <a:uLnTx/>
                <a:uFillTx/>
                <a:latin typeface="Segoe UI" panose="020B0502040204020203" pitchFamily="34" charset="0"/>
                <a:ea typeface="Play"/>
                <a:cs typeface="Segoe UI" panose="020B0502040204020203" pitchFamily="34" charset="0"/>
                <a:sym typeface="Play"/>
              </a:rPr>
              <a:t>This might take a few minutes.</a:t>
            </a:r>
            <a:endParaRPr kumimoji="0" sz="3600" b="0" i="0" u="none" strike="noStrike" kern="0" cap="none" spc="0" normalizeH="0" baseline="0" noProof="0" dirty="0">
              <a:ln>
                <a:noFill/>
              </a:ln>
              <a:solidFill>
                <a:srgbClr val="FFFFFF"/>
              </a:solidFill>
              <a:effectLst/>
              <a:uLnTx/>
              <a:uFillTx/>
              <a:latin typeface="Segoe UI" panose="020B0502040204020203" pitchFamily="34" charset="0"/>
              <a:ea typeface="Play"/>
              <a:cs typeface="Segoe UI" panose="020B0502040204020203" pitchFamily="34" charset="0"/>
              <a:sym typeface="Play"/>
            </a:endParaRPr>
          </a:p>
        </p:txBody>
      </p:sp>
    </p:spTree>
    <p:extLst>
      <p:ext uri="{BB962C8B-B14F-4D97-AF65-F5344CB8AC3E}">
        <p14:creationId xmlns:p14="http://schemas.microsoft.com/office/powerpoint/2010/main" val="3558759586"/>
      </p:ext>
    </p:extLst>
  </p:cSld>
  <p:clrMapOvr>
    <a:masterClrMapping/>
  </p:clrMapOvr>
  <mc:AlternateContent xmlns:mc="http://schemas.openxmlformats.org/markup-compatibility/2006" xmlns:p159="http://schemas.microsoft.com/office/powerpoint/2015/09/main">
    <mc:Choice Requires="p159">
      <p:transition advTm="2000">
        <p159:morph option="byObject"/>
      </p:transition>
    </mc:Choice>
    <mc:Fallback xmlns="">
      <p:transition advTm="2000">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Google Shape;111;p18">
            <a:extLst>
              <a:ext uri="{FF2B5EF4-FFF2-40B4-BE49-F238E27FC236}">
                <a16:creationId xmlns:a16="http://schemas.microsoft.com/office/drawing/2014/main" id="{964DE606-48BC-10F9-58D8-CC839802971B}"/>
              </a:ext>
            </a:extLst>
          </p:cNvPr>
          <p:cNvPicPr preferRelativeResize="0"/>
          <p:nvPr/>
        </p:nvPicPr>
        <p:blipFill>
          <a:blip r:embed="rId2">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val="0"/>
              </a:ext>
            </a:extLst>
          </a:blip>
          <a:srcRect t="33709" b="33709"/>
          <a:stretch/>
        </p:blipFill>
        <p:spPr>
          <a:xfrm>
            <a:off x="705853" y="24426734"/>
            <a:ext cx="11053010" cy="4845880"/>
          </a:xfrm>
          <a:prstGeom prst="roundRect">
            <a:avLst>
              <a:gd name="adj" fmla="val 8458"/>
            </a:avLst>
          </a:prstGeom>
          <a:noFill/>
          <a:ln>
            <a:noFill/>
          </a:ln>
        </p:spPr>
      </p:pic>
      <p:pic>
        <p:nvPicPr>
          <p:cNvPr id="6" name="Obrázok 4">
            <a:extLst>
              <a:ext uri="{FF2B5EF4-FFF2-40B4-BE49-F238E27FC236}">
                <a16:creationId xmlns:a16="http://schemas.microsoft.com/office/drawing/2014/main" id="{76BE835C-F667-7745-67F2-897B9F571D2B}"/>
              </a:ext>
            </a:extLst>
          </p:cNvPr>
          <p:cNvPicPr>
            <a:picLocks noChangeAspect="1"/>
          </p:cNvPicPr>
          <p:nvPr/>
        </p:nvPicPr>
        <p:blipFill>
          <a:blip r:embed="rId4"/>
          <a:stretch>
            <a:fillRect/>
          </a:stretch>
        </p:blipFill>
        <p:spPr>
          <a:xfrm>
            <a:off x="2372265" y="20720969"/>
            <a:ext cx="1570007" cy="1570007"/>
          </a:xfrm>
          <a:prstGeom prst="rect">
            <a:avLst/>
          </a:prstGeom>
        </p:spPr>
      </p:pic>
      <p:pic>
        <p:nvPicPr>
          <p:cNvPr id="7" name="Obrázok 7">
            <a:extLst>
              <a:ext uri="{FF2B5EF4-FFF2-40B4-BE49-F238E27FC236}">
                <a16:creationId xmlns:a16="http://schemas.microsoft.com/office/drawing/2014/main" id="{5D21B1E5-DA68-2B7D-E259-40E8583F9118}"/>
              </a:ext>
            </a:extLst>
          </p:cNvPr>
          <p:cNvPicPr>
            <a:picLocks noChangeAspect="1"/>
          </p:cNvPicPr>
          <p:nvPr/>
        </p:nvPicPr>
        <p:blipFill>
          <a:blip r:embed="rId5"/>
          <a:stretch>
            <a:fillRect/>
          </a:stretch>
        </p:blipFill>
        <p:spPr>
          <a:xfrm>
            <a:off x="3157267" y="21300736"/>
            <a:ext cx="517585" cy="517585"/>
          </a:xfrm>
          <a:prstGeom prst="rect">
            <a:avLst/>
          </a:prstGeom>
        </p:spPr>
      </p:pic>
      <p:sp>
        <p:nvSpPr>
          <p:cNvPr id="8" name="BlokTextu 8">
            <a:extLst>
              <a:ext uri="{FF2B5EF4-FFF2-40B4-BE49-F238E27FC236}">
                <a16:creationId xmlns:a16="http://schemas.microsoft.com/office/drawing/2014/main" id="{193D9127-5FEB-6384-B3EC-2DED42736C97}"/>
              </a:ext>
            </a:extLst>
          </p:cNvPr>
          <p:cNvSpPr txBox="1"/>
          <p:nvPr/>
        </p:nvSpPr>
        <p:spPr>
          <a:xfrm>
            <a:off x="4813540" y="19508959"/>
            <a:ext cx="498606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sk-SK" sz="2400" b="0" i="0" u="none" strike="noStrike" kern="1200" cap="none" spc="0" normalizeH="0" baseline="0" noProof="0" dirty="0">
                <a:ln>
                  <a:noFill/>
                </a:ln>
                <a:solidFill>
                  <a:prstClr val="black"/>
                </a:solidFill>
                <a:effectLst/>
                <a:uLnTx/>
                <a:uFillTx/>
                <a:latin typeface="Segoe UI Variable Display" pitchFamily="2" charset="0"/>
                <a:ea typeface="+mn-ea"/>
                <a:cs typeface="+mn-cs"/>
              </a:rPr>
              <a:t>Is this the right country or region?</a:t>
            </a:r>
          </a:p>
        </p:txBody>
      </p:sp>
      <p:sp>
        <p:nvSpPr>
          <p:cNvPr id="9" name="Obdĺžnik: zaoblené rohy 9">
            <a:extLst>
              <a:ext uri="{FF2B5EF4-FFF2-40B4-BE49-F238E27FC236}">
                <a16:creationId xmlns:a16="http://schemas.microsoft.com/office/drawing/2014/main" id="{E291102D-48F6-9B7D-47DC-00D321A2A1F3}"/>
              </a:ext>
            </a:extLst>
          </p:cNvPr>
          <p:cNvSpPr/>
          <p:nvPr/>
        </p:nvSpPr>
        <p:spPr>
          <a:xfrm>
            <a:off x="5372196" y="20563830"/>
            <a:ext cx="3597215" cy="2447451"/>
          </a:xfrm>
          <a:prstGeom prst="roundRect">
            <a:avLst>
              <a:gd name="adj" fmla="val 7240"/>
            </a:avLst>
          </a:prstGeom>
          <a:solidFill>
            <a:schemeClr val="bg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sk-SK"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10" name="Obrázok 11">
            <a:extLst>
              <a:ext uri="{FF2B5EF4-FFF2-40B4-BE49-F238E27FC236}">
                <a16:creationId xmlns:a16="http://schemas.microsoft.com/office/drawing/2014/main" id="{E67144BA-A2DA-1D13-AEEC-3CAADD91FAB8}"/>
              </a:ext>
            </a:extLst>
          </p:cNvPr>
          <p:cNvPicPr>
            <a:picLocks noChangeAspect="1"/>
          </p:cNvPicPr>
          <p:nvPr/>
        </p:nvPicPr>
        <p:blipFill>
          <a:blip r:embed="rId6"/>
          <a:stretch>
            <a:fillRect/>
          </a:stretch>
        </p:blipFill>
        <p:spPr>
          <a:xfrm>
            <a:off x="5490355" y="20647284"/>
            <a:ext cx="297971" cy="297971"/>
          </a:xfrm>
          <a:prstGeom prst="rect">
            <a:avLst/>
          </a:prstGeom>
        </p:spPr>
      </p:pic>
      <p:sp>
        <p:nvSpPr>
          <p:cNvPr id="11" name="Obdĺžnik: zaoblené rohy 17">
            <a:extLst>
              <a:ext uri="{FF2B5EF4-FFF2-40B4-BE49-F238E27FC236}">
                <a16:creationId xmlns:a16="http://schemas.microsoft.com/office/drawing/2014/main" id="{6A41660C-5710-D952-3486-3402DF047AC9}"/>
              </a:ext>
            </a:extLst>
          </p:cNvPr>
          <p:cNvSpPr/>
          <p:nvPr/>
        </p:nvSpPr>
        <p:spPr>
          <a:xfrm>
            <a:off x="5490355" y="21262418"/>
            <a:ext cx="3366362" cy="946608"/>
          </a:xfrm>
          <a:prstGeom prst="roundRect">
            <a:avLst>
              <a:gd name="adj" fmla="val 13933"/>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sk-SK"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12" name="Obrázok 13">
            <a:extLst>
              <a:ext uri="{FF2B5EF4-FFF2-40B4-BE49-F238E27FC236}">
                <a16:creationId xmlns:a16="http://schemas.microsoft.com/office/drawing/2014/main" id="{96A3A9EE-717A-1DC0-DFE2-A8671988DE47}"/>
              </a:ext>
            </a:extLst>
          </p:cNvPr>
          <p:cNvPicPr>
            <a:picLocks noChangeAspect="1"/>
          </p:cNvPicPr>
          <p:nvPr/>
        </p:nvPicPr>
        <p:blipFill>
          <a:blip r:embed="rId7"/>
          <a:stretch>
            <a:fillRect/>
          </a:stretch>
        </p:blipFill>
        <p:spPr>
          <a:xfrm>
            <a:off x="5598916" y="21257440"/>
            <a:ext cx="476250" cy="476250"/>
          </a:xfrm>
          <a:prstGeom prst="rect">
            <a:avLst/>
          </a:prstGeom>
        </p:spPr>
      </p:pic>
      <p:pic>
        <p:nvPicPr>
          <p:cNvPr id="13" name="Obrázok 15">
            <a:extLst>
              <a:ext uri="{FF2B5EF4-FFF2-40B4-BE49-F238E27FC236}">
                <a16:creationId xmlns:a16="http://schemas.microsoft.com/office/drawing/2014/main" id="{4CFB92ED-A992-EF3B-81D7-7E93A1480A48}"/>
              </a:ext>
            </a:extLst>
          </p:cNvPr>
          <p:cNvPicPr>
            <a:picLocks noChangeAspect="1"/>
          </p:cNvPicPr>
          <p:nvPr/>
        </p:nvPicPr>
        <p:blipFill>
          <a:blip r:embed="rId8"/>
          <a:stretch>
            <a:fillRect/>
          </a:stretch>
        </p:blipFill>
        <p:spPr>
          <a:xfrm>
            <a:off x="5598916" y="22267579"/>
            <a:ext cx="476250" cy="476250"/>
          </a:xfrm>
          <a:prstGeom prst="rect">
            <a:avLst/>
          </a:prstGeom>
        </p:spPr>
      </p:pic>
      <p:sp>
        <p:nvSpPr>
          <p:cNvPr id="14" name="BlokTextu 16">
            <a:extLst>
              <a:ext uri="{FF2B5EF4-FFF2-40B4-BE49-F238E27FC236}">
                <a16:creationId xmlns:a16="http://schemas.microsoft.com/office/drawing/2014/main" id="{73E82C6E-D908-B415-231F-D796AD9DD047}"/>
              </a:ext>
            </a:extLst>
          </p:cNvPr>
          <p:cNvSpPr txBox="1"/>
          <p:nvPr/>
        </p:nvSpPr>
        <p:spPr>
          <a:xfrm>
            <a:off x="6095999" y="21363636"/>
            <a:ext cx="1771830"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egoe UI Variable Display" pitchFamily="2" charset="0"/>
                <a:ea typeface="+mn-ea"/>
                <a:cs typeface="+mn-cs"/>
              </a:rPr>
              <a:t>English</a:t>
            </a:r>
            <a:endParaRPr kumimoji="0" lang="sk-SK" sz="1400" b="0" i="0" u="none" strike="noStrike" kern="1200" cap="none" spc="0" normalizeH="0" baseline="0" noProof="0" dirty="0">
              <a:ln>
                <a:noFill/>
              </a:ln>
              <a:solidFill>
                <a:prstClr val="black"/>
              </a:solidFill>
              <a:effectLst/>
              <a:uLnTx/>
              <a:uFillTx/>
              <a:latin typeface="Segoe UI Variable Display" pitchFamily="2" charset="0"/>
              <a:ea typeface="+mn-ea"/>
              <a:cs typeface="+mn-cs"/>
            </a:endParaRPr>
          </a:p>
        </p:txBody>
      </p:sp>
      <p:sp>
        <p:nvSpPr>
          <p:cNvPr id="15" name="BlokTextu 18">
            <a:extLst>
              <a:ext uri="{FF2B5EF4-FFF2-40B4-BE49-F238E27FC236}">
                <a16:creationId xmlns:a16="http://schemas.microsoft.com/office/drawing/2014/main" id="{3A4D3282-406C-5F51-2C76-6A24C9E69859}"/>
              </a:ext>
            </a:extLst>
          </p:cNvPr>
          <p:cNvSpPr txBox="1"/>
          <p:nvPr/>
        </p:nvSpPr>
        <p:spPr>
          <a:xfrm>
            <a:off x="6095999" y="22369999"/>
            <a:ext cx="1771830"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sk-SK" sz="1400" b="0" i="0" u="none" strike="noStrike" kern="1200" cap="none" spc="0" normalizeH="0" baseline="0" noProof="0" dirty="0">
                <a:ln>
                  <a:noFill/>
                </a:ln>
                <a:solidFill>
                  <a:prstClr val="black"/>
                </a:solidFill>
                <a:effectLst/>
                <a:uLnTx/>
                <a:uFillTx/>
                <a:latin typeface="Segoe UI Variable Display" pitchFamily="2" charset="0"/>
                <a:ea typeface="+mn-ea"/>
                <a:cs typeface="+mn-cs"/>
              </a:rPr>
              <a:t>Slovenia</a:t>
            </a:r>
          </a:p>
        </p:txBody>
      </p:sp>
      <p:pic>
        <p:nvPicPr>
          <p:cNvPr id="17" name="Obrázok 20">
            <a:extLst>
              <a:ext uri="{FF2B5EF4-FFF2-40B4-BE49-F238E27FC236}">
                <a16:creationId xmlns:a16="http://schemas.microsoft.com/office/drawing/2014/main" id="{A2F12B7B-FE08-263A-64C3-E89DCA5D75D4}"/>
              </a:ext>
            </a:extLst>
          </p:cNvPr>
          <p:cNvPicPr>
            <a:picLocks noChangeAspect="1"/>
          </p:cNvPicPr>
          <p:nvPr/>
        </p:nvPicPr>
        <p:blipFill>
          <a:blip r:embed="rId9"/>
          <a:stretch>
            <a:fillRect/>
          </a:stretch>
        </p:blipFill>
        <p:spPr>
          <a:xfrm>
            <a:off x="11118455" y="23403330"/>
            <a:ext cx="455414" cy="455414"/>
          </a:xfrm>
          <a:prstGeom prst="rect">
            <a:avLst/>
          </a:prstGeom>
        </p:spPr>
      </p:pic>
      <p:sp>
        <p:nvSpPr>
          <p:cNvPr id="3" name="Google Shape;1377;p86">
            <a:extLst>
              <a:ext uri="{FF2B5EF4-FFF2-40B4-BE49-F238E27FC236}">
                <a16:creationId xmlns:a16="http://schemas.microsoft.com/office/drawing/2014/main" id="{0EC71288-7661-CD40-DB39-E089C7303828}"/>
              </a:ext>
            </a:extLst>
          </p:cNvPr>
          <p:cNvSpPr txBox="1"/>
          <p:nvPr/>
        </p:nvSpPr>
        <p:spPr>
          <a:xfrm>
            <a:off x="1081990" y="5474681"/>
            <a:ext cx="10300736" cy="584735"/>
          </a:xfrm>
          <a:prstGeom prst="rect">
            <a:avLst/>
          </a:prstGeom>
          <a:noFill/>
          <a:ln>
            <a:noFill/>
          </a:ln>
        </p:spPr>
        <p:txBody>
          <a:bodyPr spcFirstLastPara="1" wrap="square" lIns="91425" tIns="45700" rIns="91425" bIns="45700" anchor="t"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200" b="0" i="0" u="none" strike="noStrike" kern="0" cap="none" spc="0" normalizeH="0" baseline="0" noProof="0" dirty="0">
                <a:ln>
                  <a:noFill/>
                </a:ln>
                <a:solidFill>
                  <a:srgbClr val="FFFFFF"/>
                </a:solidFill>
                <a:effectLst/>
                <a:uLnTx/>
                <a:uFillTx/>
                <a:latin typeface="Segoe UI" panose="020B0502040204020203" pitchFamily="34" charset="0"/>
                <a:ea typeface="Play"/>
                <a:cs typeface="Segoe UI" panose="020B0502040204020203" pitchFamily="34" charset="0"/>
                <a:sym typeface="Play"/>
              </a:rPr>
              <a:t>Do not turn off your PC or unplug your PC</a:t>
            </a:r>
            <a:endParaRPr kumimoji="0" sz="3200" b="0" i="0" u="none" strike="noStrike" kern="0" cap="none" spc="0" normalizeH="0" baseline="0" noProof="0" dirty="0">
              <a:ln>
                <a:noFill/>
              </a:ln>
              <a:solidFill>
                <a:srgbClr val="FFFFFF"/>
              </a:solidFill>
              <a:effectLst/>
              <a:uLnTx/>
              <a:uFillTx/>
              <a:latin typeface="Segoe UI" panose="020B0502040204020203" pitchFamily="34" charset="0"/>
              <a:ea typeface="Play"/>
              <a:cs typeface="Segoe UI" panose="020B0502040204020203" pitchFamily="34" charset="0"/>
              <a:sym typeface="Play"/>
            </a:endParaRPr>
          </a:p>
        </p:txBody>
      </p:sp>
      <p:sp>
        <p:nvSpPr>
          <p:cNvPr id="5" name="Google Shape;1376;p86">
            <a:extLst>
              <a:ext uri="{FF2B5EF4-FFF2-40B4-BE49-F238E27FC236}">
                <a16:creationId xmlns:a16="http://schemas.microsoft.com/office/drawing/2014/main" id="{6ABB78EA-6428-C8B1-90DC-C6CD4AFA9717}"/>
              </a:ext>
            </a:extLst>
          </p:cNvPr>
          <p:cNvSpPr txBox="1"/>
          <p:nvPr/>
        </p:nvSpPr>
        <p:spPr>
          <a:xfrm>
            <a:off x="3015917" y="2969591"/>
            <a:ext cx="6416842" cy="646290"/>
          </a:xfrm>
          <a:prstGeom prst="rect">
            <a:avLst/>
          </a:prstGeom>
          <a:noFill/>
          <a:ln>
            <a:noFill/>
          </a:ln>
        </p:spPr>
        <p:txBody>
          <a:bodyPr spcFirstLastPara="1" wrap="square" lIns="91425" tIns="45700" rIns="91425" bIns="45700" anchor="t"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600" b="0" i="0" u="none" strike="noStrike" kern="0" cap="none" spc="0" normalizeH="0" baseline="0" noProof="0" dirty="0">
                <a:ln>
                  <a:noFill/>
                </a:ln>
                <a:solidFill>
                  <a:srgbClr val="FFFFFF"/>
                </a:solidFill>
                <a:effectLst/>
                <a:uLnTx/>
                <a:uFillTx/>
                <a:latin typeface="Segoe UI" panose="020B0502040204020203" pitchFamily="34" charset="0"/>
                <a:ea typeface="Play"/>
                <a:cs typeface="Segoe UI" panose="020B0502040204020203" pitchFamily="34" charset="0"/>
                <a:sym typeface="Play"/>
              </a:rPr>
              <a:t>This might take a few minutes.</a:t>
            </a:r>
            <a:endParaRPr kumimoji="0" sz="3600" b="0" i="0" u="none" strike="noStrike" kern="0" cap="none" spc="0" normalizeH="0" baseline="0" noProof="0" dirty="0">
              <a:ln>
                <a:noFill/>
              </a:ln>
              <a:solidFill>
                <a:srgbClr val="FFFFFF"/>
              </a:solidFill>
              <a:effectLst/>
              <a:uLnTx/>
              <a:uFillTx/>
              <a:latin typeface="Segoe UI" panose="020B0502040204020203" pitchFamily="34" charset="0"/>
              <a:ea typeface="Play"/>
              <a:cs typeface="Segoe UI" panose="020B0502040204020203" pitchFamily="34" charset="0"/>
              <a:sym typeface="Play"/>
            </a:endParaRPr>
          </a:p>
        </p:txBody>
      </p:sp>
    </p:spTree>
    <p:extLst>
      <p:ext uri="{BB962C8B-B14F-4D97-AF65-F5344CB8AC3E}">
        <p14:creationId xmlns:p14="http://schemas.microsoft.com/office/powerpoint/2010/main" val="988617001"/>
      </p:ext>
    </p:extLst>
  </p:cSld>
  <p:clrMapOvr>
    <a:masterClrMapping/>
  </p:clrMapOvr>
  <mc:AlternateContent xmlns:mc="http://schemas.openxmlformats.org/markup-compatibility/2006" xmlns:p159="http://schemas.microsoft.com/office/powerpoint/2015/09/main">
    <mc:Choice Requires="p159">
      <p:transition advTm="2000">
        <p159:morph option="byObject"/>
      </p:transition>
    </mc:Choice>
    <mc:Fallback xmlns="">
      <p:transition advTm="2000">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bg>
      <p:bgPr>
        <a:solidFill>
          <a:srgbClr val="7030A0"/>
        </a:solidFill>
        <a:effectLst/>
      </p:bgPr>
    </p:bg>
    <p:spTree>
      <p:nvGrpSpPr>
        <p:cNvPr id="1" name=""/>
        <p:cNvGrpSpPr/>
        <p:nvPr/>
      </p:nvGrpSpPr>
      <p:grpSpPr>
        <a:xfrm>
          <a:off x="0" y="0"/>
          <a:ext cx="0" cy="0"/>
          <a:chOff x="0" y="0"/>
          <a:chExt cx="0" cy="0"/>
        </a:xfrm>
      </p:grpSpPr>
      <p:pic>
        <p:nvPicPr>
          <p:cNvPr id="4" name="Google Shape;111;p18">
            <a:extLst>
              <a:ext uri="{FF2B5EF4-FFF2-40B4-BE49-F238E27FC236}">
                <a16:creationId xmlns:a16="http://schemas.microsoft.com/office/drawing/2014/main" id="{964DE606-48BC-10F9-58D8-CC839802971B}"/>
              </a:ext>
            </a:extLst>
          </p:cNvPr>
          <p:cNvPicPr preferRelativeResize="0"/>
          <p:nvPr/>
        </p:nvPicPr>
        <p:blipFill>
          <a:blip r:embed="rId2">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val="0"/>
              </a:ext>
            </a:extLst>
          </a:blip>
          <a:srcRect t="33709" b="33709"/>
          <a:stretch/>
        </p:blipFill>
        <p:spPr>
          <a:xfrm>
            <a:off x="705853" y="24426734"/>
            <a:ext cx="11053010" cy="4845880"/>
          </a:xfrm>
          <a:prstGeom prst="roundRect">
            <a:avLst>
              <a:gd name="adj" fmla="val 8458"/>
            </a:avLst>
          </a:prstGeom>
          <a:noFill/>
          <a:ln>
            <a:noFill/>
          </a:ln>
        </p:spPr>
      </p:pic>
      <p:pic>
        <p:nvPicPr>
          <p:cNvPr id="6" name="Obrázok 4">
            <a:extLst>
              <a:ext uri="{FF2B5EF4-FFF2-40B4-BE49-F238E27FC236}">
                <a16:creationId xmlns:a16="http://schemas.microsoft.com/office/drawing/2014/main" id="{76BE835C-F667-7745-67F2-897B9F571D2B}"/>
              </a:ext>
            </a:extLst>
          </p:cNvPr>
          <p:cNvPicPr>
            <a:picLocks noChangeAspect="1"/>
          </p:cNvPicPr>
          <p:nvPr/>
        </p:nvPicPr>
        <p:blipFill>
          <a:blip r:embed="rId4"/>
          <a:stretch>
            <a:fillRect/>
          </a:stretch>
        </p:blipFill>
        <p:spPr>
          <a:xfrm>
            <a:off x="2372265" y="20720969"/>
            <a:ext cx="1570007" cy="1570007"/>
          </a:xfrm>
          <a:prstGeom prst="rect">
            <a:avLst/>
          </a:prstGeom>
        </p:spPr>
      </p:pic>
      <p:pic>
        <p:nvPicPr>
          <p:cNvPr id="7" name="Obrázok 7">
            <a:extLst>
              <a:ext uri="{FF2B5EF4-FFF2-40B4-BE49-F238E27FC236}">
                <a16:creationId xmlns:a16="http://schemas.microsoft.com/office/drawing/2014/main" id="{5D21B1E5-DA68-2B7D-E259-40E8583F9118}"/>
              </a:ext>
            </a:extLst>
          </p:cNvPr>
          <p:cNvPicPr>
            <a:picLocks noChangeAspect="1"/>
          </p:cNvPicPr>
          <p:nvPr/>
        </p:nvPicPr>
        <p:blipFill>
          <a:blip r:embed="rId5"/>
          <a:stretch>
            <a:fillRect/>
          </a:stretch>
        </p:blipFill>
        <p:spPr>
          <a:xfrm>
            <a:off x="3157267" y="21300736"/>
            <a:ext cx="517585" cy="517585"/>
          </a:xfrm>
          <a:prstGeom prst="rect">
            <a:avLst/>
          </a:prstGeom>
        </p:spPr>
      </p:pic>
      <p:sp>
        <p:nvSpPr>
          <p:cNvPr id="8" name="BlokTextu 8">
            <a:extLst>
              <a:ext uri="{FF2B5EF4-FFF2-40B4-BE49-F238E27FC236}">
                <a16:creationId xmlns:a16="http://schemas.microsoft.com/office/drawing/2014/main" id="{193D9127-5FEB-6384-B3EC-2DED42736C97}"/>
              </a:ext>
            </a:extLst>
          </p:cNvPr>
          <p:cNvSpPr txBox="1"/>
          <p:nvPr/>
        </p:nvSpPr>
        <p:spPr>
          <a:xfrm>
            <a:off x="4813540" y="19508959"/>
            <a:ext cx="498606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sk-SK" sz="2400" b="0" i="0" u="none" strike="noStrike" kern="1200" cap="none" spc="0" normalizeH="0" baseline="0" noProof="0" dirty="0">
                <a:ln>
                  <a:noFill/>
                </a:ln>
                <a:solidFill>
                  <a:prstClr val="black"/>
                </a:solidFill>
                <a:effectLst/>
                <a:uLnTx/>
                <a:uFillTx/>
                <a:latin typeface="Segoe UI Variable Display" pitchFamily="2" charset="0"/>
                <a:ea typeface="+mn-ea"/>
                <a:cs typeface="+mn-cs"/>
              </a:rPr>
              <a:t>Is this the right country or region?</a:t>
            </a:r>
          </a:p>
        </p:txBody>
      </p:sp>
      <p:sp>
        <p:nvSpPr>
          <p:cNvPr id="9" name="Obdĺžnik: zaoblené rohy 9">
            <a:extLst>
              <a:ext uri="{FF2B5EF4-FFF2-40B4-BE49-F238E27FC236}">
                <a16:creationId xmlns:a16="http://schemas.microsoft.com/office/drawing/2014/main" id="{E291102D-48F6-9B7D-47DC-00D321A2A1F3}"/>
              </a:ext>
            </a:extLst>
          </p:cNvPr>
          <p:cNvSpPr/>
          <p:nvPr/>
        </p:nvSpPr>
        <p:spPr>
          <a:xfrm>
            <a:off x="5372196" y="20563830"/>
            <a:ext cx="3597215" cy="2447451"/>
          </a:xfrm>
          <a:prstGeom prst="roundRect">
            <a:avLst>
              <a:gd name="adj" fmla="val 7240"/>
            </a:avLst>
          </a:prstGeom>
          <a:solidFill>
            <a:schemeClr val="bg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sk-SK"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10" name="Obrázok 11">
            <a:extLst>
              <a:ext uri="{FF2B5EF4-FFF2-40B4-BE49-F238E27FC236}">
                <a16:creationId xmlns:a16="http://schemas.microsoft.com/office/drawing/2014/main" id="{E67144BA-A2DA-1D13-AEEC-3CAADD91FAB8}"/>
              </a:ext>
            </a:extLst>
          </p:cNvPr>
          <p:cNvPicPr>
            <a:picLocks noChangeAspect="1"/>
          </p:cNvPicPr>
          <p:nvPr/>
        </p:nvPicPr>
        <p:blipFill>
          <a:blip r:embed="rId6"/>
          <a:stretch>
            <a:fillRect/>
          </a:stretch>
        </p:blipFill>
        <p:spPr>
          <a:xfrm>
            <a:off x="5490355" y="20647284"/>
            <a:ext cx="297971" cy="297971"/>
          </a:xfrm>
          <a:prstGeom prst="rect">
            <a:avLst/>
          </a:prstGeom>
        </p:spPr>
      </p:pic>
      <p:sp>
        <p:nvSpPr>
          <p:cNvPr id="11" name="Obdĺžnik: zaoblené rohy 17">
            <a:extLst>
              <a:ext uri="{FF2B5EF4-FFF2-40B4-BE49-F238E27FC236}">
                <a16:creationId xmlns:a16="http://schemas.microsoft.com/office/drawing/2014/main" id="{6A41660C-5710-D952-3486-3402DF047AC9}"/>
              </a:ext>
            </a:extLst>
          </p:cNvPr>
          <p:cNvSpPr/>
          <p:nvPr/>
        </p:nvSpPr>
        <p:spPr>
          <a:xfrm>
            <a:off x="5490355" y="21262418"/>
            <a:ext cx="3366362" cy="946608"/>
          </a:xfrm>
          <a:prstGeom prst="roundRect">
            <a:avLst>
              <a:gd name="adj" fmla="val 13933"/>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sk-SK"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12" name="Obrázok 13">
            <a:extLst>
              <a:ext uri="{FF2B5EF4-FFF2-40B4-BE49-F238E27FC236}">
                <a16:creationId xmlns:a16="http://schemas.microsoft.com/office/drawing/2014/main" id="{96A3A9EE-717A-1DC0-DFE2-A8671988DE47}"/>
              </a:ext>
            </a:extLst>
          </p:cNvPr>
          <p:cNvPicPr>
            <a:picLocks noChangeAspect="1"/>
          </p:cNvPicPr>
          <p:nvPr/>
        </p:nvPicPr>
        <p:blipFill>
          <a:blip r:embed="rId7"/>
          <a:stretch>
            <a:fillRect/>
          </a:stretch>
        </p:blipFill>
        <p:spPr>
          <a:xfrm>
            <a:off x="5598916" y="21257440"/>
            <a:ext cx="476250" cy="476250"/>
          </a:xfrm>
          <a:prstGeom prst="rect">
            <a:avLst/>
          </a:prstGeom>
        </p:spPr>
      </p:pic>
      <p:pic>
        <p:nvPicPr>
          <p:cNvPr id="13" name="Obrázok 15">
            <a:extLst>
              <a:ext uri="{FF2B5EF4-FFF2-40B4-BE49-F238E27FC236}">
                <a16:creationId xmlns:a16="http://schemas.microsoft.com/office/drawing/2014/main" id="{4CFB92ED-A992-EF3B-81D7-7E93A1480A48}"/>
              </a:ext>
            </a:extLst>
          </p:cNvPr>
          <p:cNvPicPr>
            <a:picLocks noChangeAspect="1"/>
          </p:cNvPicPr>
          <p:nvPr/>
        </p:nvPicPr>
        <p:blipFill>
          <a:blip r:embed="rId8"/>
          <a:stretch>
            <a:fillRect/>
          </a:stretch>
        </p:blipFill>
        <p:spPr>
          <a:xfrm>
            <a:off x="5598916" y="22267579"/>
            <a:ext cx="476250" cy="476250"/>
          </a:xfrm>
          <a:prstGeom prst="rect">
            <a:avLst/>
          </a:prstGeom>
        </p:spPr>
      </p:pic>
      <p:sp>
        <p:nvSpPr>
          <p:cNvPr id="14" name="BlokTextu 16">
            <a:extLst>
              <a:ext uri="{FF2B5EF4-FFF2-40B4-BE49-F238E27FC236}">
                <a16:creationId xmlns:a16="http://schemas.microsoft.com/office/drawing/2014/main" id="{73E82C6E-D908-B415-231F-D796AD9DD047}"/>
              </a:ext>
            </a:extLst>
          </p:cNvPr>
          <p:cNvSpPr txBox="1"/>
          <p:nvPr/>
        </p:nvSpPr>
        <p:spPr>
          <a:xfrm>
            <a:off x="6095999" y="21363636"/>
            <a:ext cx="1771830"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egoe UI Variable Display" pitchFamily="2" charset="0"/>
                <a:ea typeface="+mn-ea"/>
                <a:cs typeface="+mn-cs"/>
              </a:rPr>
              <a:t>English</a:t>
            </a:r>
            <a:endParaRPr kumimoji="0" lang="sk-SK" sz="1400" b="0" i="0" u="none" strike="noStrike" kern="1200" cap="none" spc="0" normalizeH="0" baseline="0" noProof="0" dirty="0">
              <a:ln>
                <a:noFill/>
              </a:ln>
              <a:solidFill>
                <a:prstClr val="black"/>
              </a:solidFill>
              <a:effectLst/>
              <a:uLnTx/>
              <a:uFillTx/>
              <a:latin typeface="Segoe UI Variable Display" pitchFamily="2" charset="0"/>
              <a:ea typeface="+mn-ea"/>
              <a:cs typeface="+mn-cs"/>
            </a:endParaRPr>
          </a:p>
        </p:txBody>
      </p:sp>
      <p:sp>
        <p:nvSpPr>
          <p:cNvPr id="15" name="BlokTextu 18">
            <a:extLst>
              <a:ext uri="{FF2B5EF4-FFF2-40B4-BE49-F238E27FC236}">
                <a16:creationId xmlns:a16="http://schemas.microsoft.com/office/drawing/2014/main" id="{3A4D3282-406C-5F51-2C76-6A24C9E69859}"/>
              </a:ext>
            </a:extLst>
          </p:cNvPr>
          <p:cNvSpPr txBox="1"/>
          <p:nvPr/>
        </p:nvSpPr>
        <p:spPr>
          <a:xfrm>
            <a:off x="6095999" y="22369999"/>
            <a:ext cx="1771830"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sk-SK" sz="1400" b="0" i="0" u="none" strike="noStrike" kern="1200" cap="none" spc="0" normalizeH="0" baseline="0" noProof="0" dirty="0">
                <a:ln>
                  <a:noFill/>
                </a:ln>
                <a:solidFill>
                  <a:prstClr val="black"/>
                </a:solidFill>
                <a:effectLst/>
                <a:uLnTx/>
                <a:uFillTx/>
                <a:latin typeface="Segoe UI Variable Display" pitchFamily="2" charset="0"/>
                <a:ea typeface="+mn-ea"/>
                <a:cs typeface="+mn-cs"/>
              </a:rPr>
              <a:t>Slovenia</a:t>
            </a:r>
          </a:p>
        </p:txBody>
      </p:sp>
      <p:pic>
        <p:nvPicPr>
          <p:cNvPr id="17" name="Obrázok 20">
            <a:extLst>
              <a:ext uri="{FF2B5EF4-FFF2-40B4-BE49-F238E27FC236}">
                <a16:creationId xmlns:a16="http://schemas.microsoft.com/office/drawing/2014/main" id="{A2F12B7B-FE08-263A-64C3-E89DCA5D75D4}"/>
              </a:ext>
            </a:extLst>
          </p:cNvPr>
          <p:cNvPicPr>
            <a:picLocks noChangeAspect="1"/>
          </p:cNvPicPr>
          <p:nvPr/>
        </p:nvPicPr>
        <p:blipFill>
          <a:blip r:embed="rId9"/>
          <a:stretch>
            <a:fillRect/>
          </a:stretch>
        </p:blipFill>
        <p:spPr>
          <a:xfrm>
            <a:off x="11118455" y="23403330"/>
            <a:ext cx="455414" cy="455414"/>
          </a:xfrm>
          <a:prstGeom prst="rect">
            <a:avLst/>
          </a:prstGeom>
        </p:spPr>
      </p:pic>
      <p:sp>
        <p:nvSpPr>
          <p:cNvPr id="3" name="Google Shape;1377;p86">
            <a:extLst>
              <a:ext uri="{FF2B5EF4-FFF2-40B4-BE49-F238E27FC236}">
                <a16:creationId xmlns:a16="http://schemas.microsoft.com/office/drawing/2014/main" id="{0EC71288-7661-CD40-DB39-E089C7303828}"/>
              </a:ext>
            </a:extLst>
          </p:cNvPr>
          <p:cNvSpPr txBox="1"/>
          <p:nvPr/>
        </p:nvSpPr>
        <p:spPr>
          <a:xfrm>
            <a:off x="1081990" y="5474681"/>
            <a:ext cx="10300736" cy="584735"/>
          </a:xfrm>
          <a:prstGeom prst="rect">
            <a:avLst/>
          </a:prstGeom>
          <a:noFill/>
          <a:ln>
            <a:noFill/>
          </a:ln>
        </p:spPr>
        <p:txBody>
          <a:bodyPr spcFirstLastPara="1" wrap="square" lIns="91425" tIns="45700" rIns="91425" bIns="45700" anchor="t"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200" b="0" i="0" u="none" strike="noStrike" kern="0" cap="none" spc="0" normalizeH="0" baseline="0" noProof="0" dirty="0">
                <a:ln>
                  <a:noFill/>
                </a:ln>
                <a:solidFill>
                  <a:srgbClr val="FFFFFF"/>
                </a:solidFill>
                <a:effectLst/>
                <a:uLnTx/>
                <a:uFillTx/>
                <a:latin typeface="Segoe UI" panose="020B0502040204020203" pitchFamily="34" charset="0"/>
                <a:ea typeface="Play"/>
                <a:cs typeface="Segoe UI" panose="020B0502040204020203" pitchFamily="34" charset="0"/>
                <a:sym typeface="Play"/>
              </a:rPr>
              <a:t>Do not turn off your PC or unplug your PC</a:t>
            </a:r>
            <a:endParaRPr kumimoji="0" sz="3200" b="0" i="0" u="none" strike="noStrike" kern="0" cap="none" spc="0" normalizeH="0" baseline="0" noProof="0" dirty="0">
              <a:ln>
                <a:noFill/>
              </a:ln>
              <a:solidFill>
                <a:srgbClr val="FFFFFF"/>
              </a:solidFill>
              <a:effectLst/>
              <a:uLnTx/>
              <a:uFillTx/>
              <a:latin typeface="Segoe UI" panose="020B0502040204020203" pitchFamily="34" charset="0"/>
              <a:ea typeface="Play"/>
              <a:cs typeface="Segoe UI" panose="020B0502040204020203" pitchFamily="34" charset="0"/>
              <a:sym typeface="Play"/>
            </a:endParaRPr>
          </a:p>
        </p:txBody>
      </p:sp>
      <p:sp>
        <p:nvSpPr>
          <p:cNvPr id="16" name="Google Shape;1376;p86">
            <a:extLst>
              <a:ext uri="{FF2B5EF4-FFF2-40B4-BE49-F238E27FC236}">
                <a16:creationId xmlns:a16="http://schemas.microsoft.com/office/drawing/2014/main" id="{342B0FD1-C83B-5875-CAF4-76F91B3518B0}"/>
              </a:ext>
            </a:extLst>
          </p:cNvPr>
          <p:cNvSpPr txBox="1"/>
          <p:nvPr/>
        </p:nvSpPr>
        <p:spPr>
          <a:xfrm>
            <a:off x="3015917" y="2969591"/>
            <a:ext cx="6416842" cy="646290"/>
          </a:xfrm>
          <a:prstGeom prst="rect">
            <a:avLst/>
          </a:prstGeom>
          <a:noFill/>
          <a:ln>
            <a:noFill/>
          </a:ln>
        </p:spPr>
        <p:txBody>
          <a:bodyPr spcFirstLastPara="1" wrap="square" lIns="91425" tIns="45700" rIns="91425" bIns="45700" anchor="t"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600" b="0" i="0" u="none" strike="noStrike" kern="0" cap="none" spc="0" normalizeH="0" baseline="0" noProof="0" dirty="0">
                <a:ln>
                  <a:noFill/>
                </a:ln>
                <a:solidFill>
                  <a:srgbClr val="FFFFFF"/>
                </a:solidFill>
                <a:effectLst/>
                <a:uLnTx/>
                <a:uFillTx/>
                <a:latin typeface="Segoe UI" panose="020B0502040204020203" pitchFamily="34" charset="0"/>
                <a:ea typeface="Play"/>
                <a:cs typeface="Segoe UI" panose="020B0502040204020203" pitchFamily="34" charset="0"/>
                <a:sym typeface="Play"/>
              </a:rPr>
              <a:t>This might take a few minutes.</a:t>
            </a:r>
            <a:endParaRPr kumimoji="0" sz="3600" b="0" i="0" u="none" strike="noStrike" kern="0" cap="none" spc="0" normalizeH="0" baseline="0" noProof="0" dirty="0">
              <a:ln>
                <a:noFill/>
              </a:ln>
              <a:solidFill>
                <a:srgbClr val="FFFFFF"/>
              </a:solidFill>
              <a:effectLst/>
              <a:uLnTx/>
              <a:uFillTx/>
              <a:latin typeface="Segoe UI" panose="020B0502040204020203" pitchFamily="34" charset="0"/>
              <a:ea typeface="Play"/>
              <a:cs typeface="Segoe UI" panose="020B0502040204020203" pitchFamily="34" charset="0"/>
              <a:sym typeface="Play"/>
            </a:endParaRPr>
          </a:p>
        </p:txBody>
      </p:sp>
    </p:spTree>
    <p:extLst>
      <p:ext uri="{BB962C8B-B14F-4D97-AF65-F5344CB8AC3E}">
        <p14:creationId xmlns:p14="http://schemas.microsoft.com/office/powerpoint/2010/main" val="382520728"/>
      </p:ext>
    </p:extLst>
  </p:cSld>
  <p:clrMapOvr>
    <a:masterClrMapping/>
  </p:clrMapOvr>
  <mc:AlternateContent xmlns:mc="http://schemas.openxmlformats.org/markup-compatibility/2006" xmlns:p159="http://schemas.microsoft.com/office/powerpoint/2015/09/main">
    <mc:Choice Requires="p159">
      <p:transition advTm="2000">
        <p159:morph option="byObject"/>
      </p:transition>
    </mc:Choice>
    <mc:Fallback xmlns="">
      <p:transition advTm="2000">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Google Shape;111;p18">
            <a:extLst>
              <a:ext uri="{FF2B5EF4-FFF2-40B4-BE49-F238E27FC236}">
                <a16:creationId xmlns:a16="http://schemas.microsoft.com/office/drawing/2014/main" id="{964DE606-48BC-10F9-58D8-CC839802971B}"/>
              </a:ext>
            </a:extLst>
          </p:cNvPr>
          <p:cNvPicPr preferRelativeResize="0"/>
          <p:nvPr/>
        </p:nvPicPr>
        <p:blipFill>
          <a:blip r:embed="rId2">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val="0"/>
              </a:ext>
            </a:extLst>
          </a:blip>
          <a:srcRect t="33709" b="33709"/>
          <a:stretch/>
        </p:blipFill>
        <p:spPr>
          <a:xfrm>
            <a:off x="705853" y="24426734"/>
            <a:ext cx="11053010" cy="4845880"/>
          </a:xfrm>
          <a:prstGeom prst="roundRect">
            <a:avLst>
              <a:gd name="adj" fmla="val 8458"/>
            </a:avLst>
          </a:prstGeom>
          <a:noFill/>
          <a:ln>
            <a:noFill/>
          </a:ln>
        </p:spPr>
      </p:pic>
      <p:pic>
        <p:nvPicPr>
          <p:cNvPr id="6" name="Obrázok 4">
            <a:extLst>
              <a:ext uri="{FF2B5EF4-FFF2-40B4-BE49-F238E27FC236}">
                <a16:creationId xmlns:a16="http://schemas.microsoft.com/office/drawing/2014/main" id="{76BE835C-F667-7745-67F2-897B9F571D2B}"/>
              </a:ext>
            </a:extLst>
          </p:cNvPr>
          <p:cNvPicPr>
            <a:picLocks noChangeAspect="1"/>
          </p:cNvPicPr>
          <p:nvPr/>
        </p:nvPicPr>
        <p:blipFill>
          <a:blip r:embed="rId4"/>
          <a:stretch>
            <a:fillRect/>
          </a:stretch>
        </p:blipFill>
        <p:spPr>
          <a:xfrm>
            <a:off x="2372265" y="20720969"/>
            <a:ext cx="1570007" cy="1570007"/>
          </a:xfrm>
          <a:prstGeom prst="rect">
            <a:avLst/>
          </a:prstGeom>
        </p:spPr>
      </p:pic>
      <p:pic>
        <p:nvPicPr>
          <p:cNvPr id="7" name="Obrázok 7">
            <a:extLst>
              <a:ext uri="{FF2B5EF4-FFF2-40B4-BE49-F238E27FC236}">
                <a16:creationId xmlns:a16="http://schemas.microsoft.com/office/drawing/2014/main" id="{5D21B1E5-DA68-2B7D-E259-40E8583F9118}"/>
              </a:ext>
            </a:extLst>
          </p:cNvPr>
          <p:cNvPicPr>
            <a:picLocks noChangeAspect="1"/>
          </p:cNvPicPr>
          <p:nvPr/>
        </p:nvPicPr>
        <p:blipFill>
          <a:blip r:embed="rId5"/>
          <a:stretch>
            <a:fillRect/>
          </a:stretch>
        </p:blipFill>
        <p:spPr>
          <a:xfrm>
            <a:off x="3157267" y="21300736"/>
            <a:ext cx="517585" cy="517585"/>
          </a:xfrm>
          <a:prstGeom prst="rect">
            <a:avLst/>
          </a:prstGeom>
        </p:spPr>
      </p:pic>
      <p:sp>
        <p:nvSpPr>
          <p:cNvPr id="8" name="BlokTextu 8">
            <a:extLst>
              <a:ext uri="{FF2B5EF4-FFF2-40B4-BE49-F238E27FC236}">
                <a16:creationId xmlns:a16="http://schemas.microsoft.com/office/drawing/2014/main" id="{193D9127-5FEB-6384-B3EC-2DED42736C97}"/>
              </a:ext>
            </a:extLst>
          </p:cNvPr>
          <p:cNvSpPr txBox="1"/>
          <p:nvPr/>
        </p:nvSpPr>
        <p:spPr>
          <a:xfrm>
            <a:off x="4813540" y="19508959"/>
            <a:ext cx="498606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sk-SK" sz="2400" b="0" i="0" u="none" strike="noStrike" kern="1200" cap="none" spc="0" normalizeH="0" baseline="0" noProof="0" dirty="0">
                <a:ln>
                  <a:noFill/>
                </a:ln>
                <a:solidFill>
                  <a:prstClr val="black"/>
                </a:solidFill>
                <a:effectLst/>
                <a:uLnTx/>
                <a:uFillTx/>
                <a:latin typeface="Segoe UI Variable Display" pitchFamily="2" charset="0"/>
                <a:ea typeface="+mn-ea"/>
                <a:cs typeface="+mn-cs"/>
              </a:rPr>
              <a:t>Is this the right country or region?</a:t>
            </a:r>
          </a:p>
        </p:txBody>
      </p:sp>
      <p:sp>
        <p:nvSpPr>
          <p:cNvPr id="9" name="Obdĺžnik: zaoblené rohy 9">
            <a:extLst>
              <a:ext uri="{FF2B5EF4-FFF2-40B4-BE49-F238E27FC236}">
                <a16:creationId xmlns:a16="http://schemas.microsoft.com/office/drawing/2014/main" id="{E291102D-48F6-9B7D-47DC-00D321A2A1F3}"/>
              </a:ext>
            </a:extLst>
          </p:cNvPr>
          <p:cNvSpPr/>
          <p:nvPr/>
        </p:nvSpPr>
        <p:spPr>
          <a:xfrm>
            <a:off x="5372196" y="20563830"/>
            <a:ext cx="3597215" cy="2447451"/>
          </a:xfrm>
          <a:prstGeom prst="roundRect">
            <a:avLst>
              <a:gd name="adj" fmla="val 7240"/>
            </a:avLst>
          </a:prstGeom>
          <a:solidFill>
            <a:schemeClr val="bg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sk-SK"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10" name="Obrázok 11">
            <a:extLst>
              <a:ext uri="{FF2B5EF4-FFF2-40B4-BE49-F238E27FC236}">
                <a16:creationId xmlns:a16="http://schemas.microsoft.com/office/drawing/2014/main" id="{E67144BA-A2DA-1D13-AEEC-3CAADD91FAB8}"/>
              </a:ext>
            </a:extLst>
          </p:cNvPr>
          <p:cNvPicPr>
            <a:picLocks noChangeAspect="1"/>
          </p:cNvPicPr>
          <p:nvPr/>
        </p:nvPicPr>
        <p:blipFill>
          <a:blip r:embed="rId6"/>
          <a:stretch>
            <a:fillRect/>
          </a:stretch>
        </p:blipFill>
        <p:spPr>
          <a:xfrm>
            <a:off x="5490355" y="20647284"/>
            <a:ext cx="297971" cy="297971"/>
          </a:xfrm>
          <a:prstGeom prst="rect">
            <a:avLst/>
          </a:prstGeom>
        </p:spPr>
      </p:pic>
      <p:sp>
        <p:nvSpPr>
          <p:cNvPr id="11" name="Obdĺžnik: zaoblené rohy 17">
            <a:extLst>
              <a:ext uri="{FF2B5EF4-FFF2-40B4-BE49-F238E27FC236}">
                <a16:creationId xmlns:a16="http://schemas.microsoft.com/office/drawing/2014/main" id="{6A41660C-5710-D952-3486-3402DF047AC9}"/>
              </a:ext>
            </a:extLst>
          </p:cNvPr>
          <p:cNvSpPr/>
          <p:nvPr/>
        </p:nvSpPr>
        <p:spPr>
          <a:xfrm>
            <a:off x="5490355" y="21262418"/>
            <a:ext cx="3366362" cy="946608"/>
          </a:xfrm>
          <a:prstGeom prst="roundRect">
            <a:avLst>
              <a:gd name="adj" fmla="val 13933"/>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sk-SK"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12" name="Obrázok 13">
            <a:extLst>
              <a:ext uri="{FF2B5EF4-FFF2-40B4-BE49-F238E27FC236}">
                <a16:creationId xmlns:a16="http://schemas.microsoft.com/office/drawing/2014/main" id="{96A3A9EE-717A-1DC0-DFE2-A8671988DE47}"/>
              </a:ext>
            </a:extLst>
          </p:cNvPr>
          <p:cNvPicPr>
            <a:picLocks noChangeAspect="1"/>
          </p:cNvPicPr>
          <p:nvPr/>
        </p:nvPicPr>
        <p:blipFill>
          <a:blip r:embed="rId7"/>
          <a:stretch>
            <a:fillRect/>
          </a:stretch>
        </p:blipFill>
        <p:spPr>
          <a:xfrm>
            <a:off x="5598916" y="21257440"/>
            <a:ext cx="476250" cy="476250"/>
          </a:xfrm>
          <a:prstGeom prst="rect">
            <a:avLst/>
          </a:prstGeom>
        </p:spPr>
      </p:pic>
      <p:pic>
        <p:nvPicPr>
          <p:cNvPr id="13" name="Obrázok 15">
            <a:extLst>
              <a:ext uri="{FF2B5EF4-FFF2-40B4-BE49-F238E27FC236}">
                <a16:creationId xmlns:a16="http://schemas.microsoft.com/office/drawing/2014/main" id="{4CFB92ED-A992-EF3B-81D7-7E93A1480A48}"/>
              </a:ext>
            </a:extLst>
          </p:cNvPr>
          <p:cNvPicPr>
            <a:picLocks noChangeAspect="1"/>
          </p:cNvPicPr>
          <p:nvPr/>
        </p:nvPicPr>
        <p:blipFill>
          <a:blip r:embed="rId8"/>
          <a:stretch>
            <a:fillRect/>
          </a:stretch>
        </p:blipFill>
        <p:spPr>
          <a:xfrm>
            <a:off x="5598916" y="22267579"/>
            <a:ext cx="476250" cy="476250"/>
          </a:xfrm>
          <a:prstGeom prst="rect">
            <a:avLst/>
          </a:prstGeom>
        </p:spPr>
      </p:pic>
      <p:sp>
        <p:nvSpPr>
          <p:cNvPr id="14" name="BlokTextu 16">
            <a:extLst>
              <a:ext uri="{FF2B5EF4-FFF2-40B4-BE49-F238E27FC236}">
                <a16:creationId xmlns:a16="http://schemas.microsoft.com/office/drawing/2014/main" id="{73E82C6E-D908-B415-231F-D796AD9DD047}"/>
              </a:ext>
            </a:extLst>
          </p:cNvPr>
          <p:cNvSpPr txBox="1"/>
          <p:nvPr/>
        </p:nvSpPr>
        <p:spPr>
          <a:xfrm>
            <a:off x="6095999" y="21363636"/>
            <a:ext cx="1771830"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egoe UI Variable Display" pitchFamily="2" charset="0"/>
                <a:ea typeface="+mn-ea"/>
                <a:cs typeface="+mn-cs"/>
              </a:rPr>
              <a:t>English</a:t>
            </a:r>
            <a:endParaRPr kumimoji="0" lang="sk-SK" sz="1400" b="0" i="0" u="none" strike="noStrike" kern="1200" cap="none" spc="0" normalizeH="0" baseline="0" noProof="0" dirty="0">
              <a:ln>
                <a:noFill/>
              </a:ln>
              <a:solidFill>
                <a:prstClr val="black"/>
              </a:solidFill>
              <a:effectLst/>
              <a:uLnTx/>
              <a:uFillTx/>
              <a:latin typeface="Segoe UI Variable Display" pitchFamily="2" charset="0"/>
              <a:ea typeface="+mn-ea"/>
              <a:cs typeface="+mn-cs"/>
            </a:endParaRPr>
          </a:p>
        </p:txBody>
      </p:sp>
      <p:sp>
        <p:nvSpPr>
          <p:cNvPr id="15" name="BlokTextu 18">
            <a:extLst>
              <a:ext uri="{FF2B5EF4-FFF2-40B4-BE49-F238E27FC236}">
                <a16:creationId xmlns:a16="http://schemas.microsoft.com/office/drawing/2014/main" id="{3A4D3282-406C-5F51-2C76-6A24C9E69859}"/>
              </a:ext>
            </a:extLst>
          </p:cNvPr>
          <p:cNvSpPr txBox="1"/>
          <p:nvPr/>
        </p:nvSpPr>
        <p:spPr>
          <a:xfrm>
            <a:off x="6095999" y="22369999"/>
            <a:ext cx="1771830"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sk-SK" sz="1400" b="0" i="0" u="none" strike="noStrike" kern="1200" cap="none" spc="0" normalizeH="0" baseline="0" noProof="0" dirty="0">
                <a:ln>
                  <a:noFill/>
                </a:ln>
                <a:solidFill>
                  <a:prstClr val="black"/>
                </a:solidFill>
                <a:effectLst/>
                <a:uLnTx/>
                <a:uFillTx/>
                <a:latin typeface="Segoe UI Variable Display" pitchFamily="2" charset="0"/>
                <a:ea typeface="+mn-ea"/>
                <a:cs typeface="+mn-cs"/>
              </a:rPr>
              <a:t>Slovenia</a:t>
            </a:r>
          </a:p>
        </p:txBody>
      </p:sp>
      <p:pic>
        <p:nvPicPr>
          <p:cNvPr id="17" name="Obrázok 20">
            <a:extLst>
              <a:ext uri="{FF2B5EF4-FFF2-40B4-BE49-F238E27FC236}">
                <a16:creationId xmlns:a16="http://schemas.microsoft.com/office/drawing/2014/main" id="{A2F12B7B-FE08-263A-64C3-E89DCA5D75D4}"/>
              </a:ext>
            </a:extLst>
          </p:cNvPr>
          <p:cNvPicPr>
            <a:picLocks noChangeAspect="1"/>
          </p:cNvPicPr>
          <p:nvPr/>
        </p:nvPicPr>
        <p:blipFill>
          <a:blip r:embed="rId9"/>
          <a:stretch>
            <a:fillRect/>
          </a:stretch>
        </p:blipFill>
        <p:spPr>
          <a:xfrm>
            <a:off x="11118455" y="23403330"/>
            <a:ext cx="455414" cy="455414"/>
          </a:xfrm>
          <a:prstGeom prst="rect">
            <a:avLst/>
          </a:prstGeom>
        </p:spPr>
      </p:pic>
      <p:sp>
        <p:nvSpPr>
          <p:cNvPr id="3" name="Google Shape;1377;p86">
            <a:extLst>
              <a:ext uri="{FF2B5EF4-FFF2-40B4-BE49-F238E27FC236}">
                <a16:creationId xmlns:a16="http://schemas.microsoft.com/office/drawing/2014/main" id="{0EC71288-7661-CD40-DB39-E089C7303828}"/>
              </a:ext>
            </a:extLst>
          </p:cNvPr>
          <p:cNvSpPr txBox="1"/>
          <p:nvPr/>
        </p:nvSpPr>
        <p:spPr>
          <a:xfrm>
            <a:off x="1081990" y="5474681"/>
            <a:ext cx="10300736" cy="584735"/>
          </a:xfrm>
          <a:prstGeom prst="rect">
            <a:avLst/>
          </a:prstGeom>
          <a:noFill/>
          <a:ln>
            <a:noFill/>
          </a:ln>
        </p:spPr>
        <p:txBody>
          <a:bodyPr spcFirstLastPara="1" wrap="square" lIns="91425" tIns="45700" rIns="91425" bIns="45700" anchor="t"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200" b="0" i="0" u="none" strike="noStrike" kern="0" cap="none" spc="0" normalizeH="0" baseline="0" noProof="0" dirty="0">
                <a:ln>
                  <a:noFill/>
                </a:ln>
                <a:solidFill>
                  <a:srgbClr val="FFFFFF"/>
                </a:solidFill>
                <a:effectLst/>
                <a:uLnTx/>
                <a:uFillTx/>
                <a:latin typeface="Segoe UI" panose="020B0502040204020203" pitchFamily="34" charset="0"/>
                <a:ea typeface="Play"/>
                <a:cs typeface="Segoe UI" panose="020B0502040204020203" pitchFamily="34" charset="0"/>
                <a:sym typeface="Play"/>
              </a:rPr>
              <a:t>Do not turn off your PC or unplug your PC</a:t>
            </a:r>
            <a:endParaRPr kumimoji="0" sz="3200" b="0" i="0" u="none" strike="noStrike" kern="0" cap="none" spc="0" normalizeH="0" baseline="0" noProof="0" dirty="0">
              <a:ln>
                <a:noFill/>
              </a:ln>
              <a:solidFill>
                <a:srgbClr val="FFFFFF"/>
              </a:solidFill>
              <a:effectLst/>
              <a:uLnTx/>
              <a:uFillTx/>
              <a:latin typeface="Segoe UI" panose="020B0502040204020203" pitchFamily="34" charset="0"/>
              <a:ea typeface="Play"/>
              <a:cs typeface="Segoe UI" panose="020B0502040204020203" pitchFamily="34" charset="0"/>
              <a:sym typeface="Play"/>
            </a:endParaRPr>
          </a:p>
        </p:txBody>
      </p:sp>
      <p:sp>
        <p:nvSpPr>
          <p:cNvPr id="5" name="Google Shape;1376;p86">
            <a:extLst>
              <a:ext uri="{FF2B5EF4-FFF2-40B4-BE49-F238E27FC236}">
                <a16:creationId xmlns:a16="http://schemas.microsoft.com/office/drawing/2014/main" id="{385074F2-555A-C562-EE06-6E5E38C08123}"/>
              </a:ext>
            </a:extLst>
          </p:cNvPr>
          <p:cNvSpPr txBox="1"/>
          <p:nvPr/>
        </p:nvSpPr>
        <p:spPr>
          <a:xfrm>
            <a:off x="3015917" y="2969591"/>
            <a:ext cx="6416842" cy="646290"/>
          </a:xfrm>
          <a:prstGeom prst="rect">
            <a:avLst/>
          </a:prstGeom>
          <a:noFill/>
          <a:ln>
            <a:noFill/>
          </a:ln>
        </p:spPr>
        <p:txBody>
          <a:bodyPr spcFirstLastPara="1" wrap="square" lIns="91425" tIns="45700" rIns="91425" bIns="45700" anchor="t"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600" b="0" i="0" u="none" strike="noStrike" kern="0" cap="none" spc="0" normalizeH="0" baseline="0" noProof="0" dirty="0">
                <a:ln>
                  <a:noFill/>
                </a:ln>
                <a:solidFill>
                  <a:srgbClr val="FFFFFF"/>
                </a:solidFill>
                <a:effectLst/>
                <a:uLnTx/>
                <a:uFillTx/>
                <a:latin typeface="Segoe UI" panose="020B0502040204020203" pitchFamily="34" charset="0"/>
                <a:ea typeface="Play"/>
                <a:cs typeface="Segoe UI" panose="020B0502040204020203" pitchFamily="34" charset="0"/>
                <a:sym typeface="Play"/>
              </a:rPr>
              <a:t>This might take a few minutes.</a:t>
            </a:r>
            <a:endParaRPr kumimoji="0" sz="3600" b="0" i="0" u="none" strike="noStrike" kern="0" cap="none" spc="0" normalizeH="0" baseline="0" noProof="0" dirty="0">
              <a:ln>
                <a:noFill/>
              </a:ln>
              <a:solidFill>
                <a:srgbClr val="FFFFFF"/>
              </a:solidFill>
              <a:effectLst/>
              <a:uLnTx/>
              <a:uFillTx/>
              <a:latin typeface="Segoe UI" panose="020B0502040204020203" pitchFamily="34" charset="0"/>
              <a:ea typeface="Play"/>
              <a:cs typeface="Segoe UI" panose="020B0502040204020203" pitchFamily="34" charset="0"/>
              <a:sym typeface="Play"/>
            </a:endParaRPr>
          </a:p>
        </p:txBody>
      </p:sp>
    </p:spTree>
    <p:extLst>
      <p:ext uri="{BB962C8B-B14F-4D97-AF65-F5344CB8AC3E}">
        <p14:creationId xmlns:p14="http://schemas.microsoft.com/office/powerpoint/2010/main" val="2676400707"/>
      </p:ext>
    </p:extLst>
  </p:cSld>
  <p:clrMapOvr>
    <a:masterClrMapping/>
  </p:clrMapOvr>
  <mc:AlternateContent xmlns:mc="http://schemas.openxmlformats.org/markup-compatibility/2006" xmlns:p159="http://schemas.microsoft.com/office/powerpoint/2015/09/main">
    <mc:Choice Requires="p159">
      <p:transition advTm="2000">
        <p159:morph option="byObject"/>
      </p:transition>
    </mc:Choice>
    <mc:Fallback xmlns="">
      <p:transition advTm="2000">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bg>
      <p:bgPr>
        <a:solidFill>
          <a:srgbClr val="7030A0"/>
        </a:solidFill>
        <a:effectLst/>
      </p:bgPr>
    </p:bg>
    <p:spTree>
      <p:nvGrpSpPr>
        <p:cNvPr id="1" name=""/>
        <p:cNvGrpSpPr/>
        <p:nvPr/>
      </p:nvGrpSpPr>
      <p:grpSpPr>
        <a:xfrm>
          <a:off x="0" y="0"/>
          <a:ext cx="0" cy="0"/>
          <a:chOff x="0" y="0"/>
          <a:chExt cx="0" cy="0"/>
        </a:xfrm>
      </p:grpSpPr>
      <p:pic>
        <p:nvPicPr>
          <p:cNvPr id="4" name="Google Shape;111;p18">
            <a:extLst>
              <a:ext uri="{FF2B5EF4-FFF2-40B4-BE49-F238E27FC236}">
                <a16:creationId xmlns:a16="http://schemas.microsoft.com/office/drawing/2014/main" id="{964DE606-48BC-10F9-58D8-CC839802971B}"/>
              </a:ext>
            </a:extLst>
          </p:cNvPr>
          <p:cNvPicPr preferRelativeResize="0"/>
          <p:nvPr/>
        </p:nvPicPr>
        <p:blipFill>
          <a:blip r:embed="rId2">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val="0"/>
              </a:ext>
            </a:extLst>
          </a:blip>
          <a:srcRect t="33709" b="33709"/>
          <a:stretch/>
        </p:blipFill>
        <p:spPr>
          <a:xfrm>
            <a:off x="705853" y="24426734"/>
            <a:ext cx="11053010" cy="4845880"/>
          </a:xfrm>
          <a:prstGeom prst="roundRect">
            <a:avLst>
              <a:gd name="adj" fmla="val 8458"/>
            </a:avLst>
          </a:prstGeom>
          <a:noFill/>
          <a:ln>
            <a:noFill/>
          </a:ln>
        </p:spPr>
      </p:pic>
      <p:pic>
        <p:nvPicPr>
          <p:cNvPr id="6" name="Obrázok 4">
            <a:extLst>
              <a:ext uri="{FF2B5EF4-FFF2-40B4-BE49-F238E27FC236}">
                <a16:creationId xmlns:a16="http://schemas.microsoft.com/office/drawing/2014/main" id="{76BE835C-F667-7745-67F2-897B9F571D2B}"/>
              </a:ext>
            </a:extLst>
          </p:cNvPr>
          <p:cNvPicPr>
            <a:picLocks noChangeAspect="1"/>
          </p:cNvPicPr>
          <p:nvPr/>
        </p:nvPicPr>
        <p:blipFill>
          <a:blip r:embed="rId4"/>
          <a:stretch>
            <a:fillRect/>
          </a:stretch>
        </p:blipFill>
        <p:spPr>
          <a:xfrm>
            <a:off x="2372265" y="20720969"/>
            <a:ext cx="1570007" cy="1570007"/>
          </a:xfrm>
          <a:prstGeom prst="rect">
            <a:avLst/>
          </a:prstGeom>
        </p:spPr>
      </p:pic>
      <p:pic>
        <p:nvPicPr>
          <p:cNvPr id="7" name="Obrázok 7">
            <a:extLst>
              <a:ext uri="{FF2B5EF4-FFF2-40B4-BE49-F238E27FC236}">
                <a16:creationId xmlns:a16="http://schemas.microsoft.com/office/drawing/2014/main" id="{5D21B1E5-DA68-2B7D-E259-40E8583F9118}"/>
              </a:ext>
            </a:extLst>
          </p:cNvPr>
          <p:cNvPicPr>
            <a:picLocks noChangeAspect="1"/>
          </p:cNvPicPr>
          <p:nvPr/>
        </p:nvPicPr>
        <p:blipFill>
          <a:blip r:embed="rId5"/>
          <a:stretch>
            <a:fillRect/>
          </a:stretch>
        </p:blipFill>
        <p:spPr>
          <a:xfrm>
            <a:off x="3157267" y="21300736"/>
            <a:ext cx="517585" cy="517585"/>
          </a:xfrm>
          <a:prstGeom prst="rect">
            <a:avLst/>
          </a:prstGeom>
        </p:spPr>
      </p:pic>
      <p:sp>
        <p:nvSpPr>
          <p:cNvPr id="8" name="BlokTextu 8">
            <a:extLst>
              <a:ext uri="{FF2B5EF4-FFF2-40B4-BE49-F238E27FC236}">
                <a16:creationId xmlns:a16="http://schemas.microsoft.com/office/drawing/2014/main" id="{193D9127-5FEB-6384-B3EC-2DED42736C97}"/>
              </a:ext>
            </a:extLst>
          </p:cNvPr>
          <p:cNvSpPr txBox="1"/>
          <p:nvPr/>
        </p:nvSpPr>
        <p:spPr>
          <a:xfrm>
            <a:off x="4813540" y="19508959"/>
            <a:ext cx="498606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sk-SK" sz="2400" b="0" i="0" u="none" strike="noStrike" kern="1200" cap="none" spc="0" normalizeH="0" baseline="0" noProof="0" dirty="0">
                <a:ln>
                  <a:noFill/>
                </a:ln>
                <a:solidFill>
                  <a:prstClr val="black"/>
                </a:solidFill>
                <a:effectLst/>
                <a:uLnTx/>
                <a:uFillTx/>
                <a:latin typeface="Segoe UI Variable Display" pitchFamily="2" charset="0"/>
                <a:ea typeface="+mn-ea"/>
                <a:cs typeface="+mn-cs"/>
              </a:rPr>
              <a:t>Is this the right country or region?</a:t>
            </a:r>
          </a:p>
        </p:txBody>
      </p:sp>
      <p:sp>
        <p:nvSpPr>
          <p:cNvPr id="9" name="Obdĺžnik: zaoblené rohy 9">
            <a:extLst>
              <a:ext uri="{FF2B5EF4-FFF2-40B4-BE49-F238E27FC236}">
                <a16:creationId xmlns:a16="http://schemas.microsoft.com/office/drawing/2014/main" id="{E291102D-48F6-9B7D-47DC-00D321A2A1F3}"/>
              </a:ext>
            </a:extLst>
          </p:cNvPr>
          <p:cNvSpPr/>
          <p:nvPr/>
        </p:nvSpPr>
        <p:spPr>
          <a:xfrm>
            <a:off x="5372196" y="20563830"/>
            <a:ext cx="3597215" cy="2447451"/>
          </a:xfrm>
          <a:prstGeom prst="roundRect">
            <a:avLst>
              <a:gd name="adj" fmla="val 7240"/>
            </a:avLst>
          </a:prstGeom>
          <a:solidFill>
            <a:schemeClr val="bg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sk-SK"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10" name="Obrázok 11">
            <a:extLst>
              <a:ext uri="{FF2B5EF4-FFF2-40B4-BE49-F238E27FC236}">
                <a16:creationId xmlns:a16="http://schemas.microsoft.com/office/drawing/2014/main" id="{E67144BA-A2DA-1D13-AEEC-3CAADD91FAB8}"/>
              </a:ext>
            </a:extLst>
          </p:cNvPr>
          <p:cNvPicPr>
            <a:picLocks noChangeAspect="1"/>
          </p:cNvPicPr>
          <p:nvPr/>
        </p:nvPicPr>
        <p:blipFill>
          <a:blip r:embed="rId6"/>
          <a:stretch>
            <a:fillRect/>
          </a:stretch>
        </p:blipFill>
        <p:spPr>
          <a:xfrm>
            <a:off x="5490355" y="20647284"/>
            <a:ext cx="297971" cy="297971"/>
          </a:xfrm>
          <a:prstGeom prst="rect">
            <a:avLst/>
          </a:prstGeom>
        </p:spPr>
      </p:pic>
      <p:sp>
        <p:nvSpPr>
          <p:cNvPr id="11" name="Obdĺžnik: zaoblené rohy 17">
            <a:extLst>
              <a:ext uri="{FF2B5EF4-FFF2-40B4-BE49-F238E27FC236}">
                <a16:creationId xmlns:a16="http://schemas.microsoft.com/office/drawing/2014/main" id="{6A41660C-5710-D952-3486-3402DF047AC9}"/>
              </a:ext>
            </a:extLst>
          </p:cNvPr>
          <p:cNvSpPr/>
          <p:nvPr/>
        </p:nvSpPr>
        <p:spPr>
          <a:xfrm>
            <a:off x="5490355" y="21262418"/>
            <a:ext cx="3366362" cy="946608"/>
          </a:xfrm>
          <a:prstGeom prst="roundRect">
            <a:avLst>
              <a:gd name="adj" fmla="val 13933"/>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sk-SK"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12" name="Obrázok 13">
            <a:extLst>
              <a:ext uri="{FF2B5EF4-FFF2-40B4-BE49-F238E27FC236}">
                <a16:creationId xmlns:a16="http://schemas.microsoft.com/office/drawing/2014/main" id="{96A3A9EE-717A-1DC0-DFE2-A8671988DE47}"/>
              </a:ext>
            </a:extLst>
          </p:cNvPr>
          <p:cNvPicPr>
            <a:picLocks noChangeAspect="1"/>
          </p:cNvPicPr>
          <p:nvPr/>
        </p:nvPicPr>
        <p:blipFill>
          <a:blip r:embed="rId7"/>
          <a:stretch>
            <a:fillRect/>
          </a:stretch>
        </p:blipFill>
        <p:spPr>
          <a:xfrm>
            <a:off x="5598916" y="21257440"/>
            <a:ext cx="476250" cy="476250"/>
          </a:xfrm>
          <a:prstGeom prst="rect">
            <a:avLst/>
          </a:prstGeom>
        </p:spPr>
      </p:pic>
      <p:pic>
        <p:nvPicPr>
          <p:cNvPr id="13" name="Obrázok 15">
            <a:extLst>
              <a:ext uri="{FF2B5EF4-FFF2-40B4-BE49-F238E27FC236}">
                <a16:creationId xmlns:a16="http://schemas.microsoft.com/office/drawing/2014/main" id="{4CFB92ED-A992-EF3B-81D7-7E93A1480A48}"/>
              </a:ext>
            </a:extLst>
          </p:cNvPr>
          <p:cNvPicPr>
            <a:picLocks noChangeAspect="1"/>
          </p:cNvPicPr>
          <p:nvPr/>
        </p:nvPicPr>
        <p:blipFill>
          <a:blip r:embed="rId8"/>
          <a:stretch>
            <a:fillRect/>
          </a:stretch>
        </p:blipFill>
        <p:spPr>
          <a:xfrm>
            <a:off x="5598916" y="22267579"/>
            <a:ext cx="476250" cy="476250"/>
          </a:xfrm>
          <a:prstGeom prst="rect">
            <a:avLst/>
          </a:prstGeom>
        </p:spPr>
      </p:pic>
      <p:sp>
        <p:nvSpPr>
          <p:cNvPr id="14" name="BlokTextu 16">
            <a:extLst>
              <a:ext uri="{FF2B5EF4-FFF2-40B4-BE49-F238E27FC236}">
                <a16:creationId xmlns:a16="http://schemas.microsoft.com/office/drawing/2014/main" id="{73E82C6E-D908-B415-231F-D796AD9DD047}"/>
              </a:ext>
            </a:extLst>
          </p:cNvPr>
          <p:cNvSpPr txBox="1"/>
          <p:nvPr/>
        </p:nvSpPr>
        <p:spPr>
          <a:xfrm>
            <a:off x="6095999" y="21363636"/>
            <a:ext cx="1771830"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egoe UI Variable Display" pitchFamily="2" charset="0"/>
                <a:ea typeface="+mn-ea"/>
                <a:cs typeface="+mn-cs"/>
              </a:rPr>
              <a:t>English</a:t>
            </a:r>
            <a:endParaRPr kumimoji="0" lang="sk-SK" sz="1400" b="0" i="0" u="none" strike="noStrike" kern="1200" cap="none" spc="0" normalizeH="0" baseline="0" noProof="0" dirty="0">
              <a:ln>
                <a:noFill/>
              </a:ln>
              <a:solidFill>
                <a:prstClr val="black"/>
              </a:solidFill>
              <a:effectLst/>
              <a:uLnTx/>
              <a:uFillTx/>
              <a:latin typeface="Segoe UI Variable Display" pitchFamily="2" charset="0"/>
              <a:ea typeface="+mn-ea"/>
              <a:cs typeface="+mn-cs"/>
            </a:endParaRPr>
          </a:p>
        </p:txBody>
      </p:sp>
      <p:sp>
        <p:nvSpPr>
          <p:cNvPr id="15" name="BlokTextu 18">
            <a:extLst>
              <a:ext uri="{FF2B5EF4-FFF2-40B4-BE49-F238E27FC236}">
                <a16:creationId xmlns:a16="http://schemas.microsoft.com/office/drawing/2014/main" id="{3A4D3282-406C-5F51-2C76-6A24C9E69859}"/>
              </a:ext>
            </a:extLst>
          </p:cNvPr>
          <p:cNvSpPr txBox="1"/>
          <p:nvPr/>
        </p:nvSpPr>
        <p:spPr>
          <a:xfrm>
            <a:off x="6095999" y="22369999"/>
            <a:ext cx="1771830"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sk-SK" sz="1400" b="0" i="0" u="none" strike="noStrike" kern="1200" cap="none" spc="0" normalizeH="0" baseline="0" noProof="0" dirty="0">
                <a:ln>
                  <a:noFill/>
                </a:ln>
                <a:solidFill>
                  <a:prstClr val="black"/>
                </a:solidFill>
                <a:effectLst/>
                <a:uLnTx/>
                <a:uFillTx/>
                <a:latin typeface="Segoe UI Variable Display" pitchFamily="2" charset="0"/>
                <a:ea typeface="+mn-ea"/>
                <a:cs typeface="+mn-cs"/>
              </a:rPr>
              <a:t>Slovenia</a:t>
            </a:r>
          </a:p>
        </p:txBody>
      </p:sp>
      <p:pic>
        <p:nvPicPr>
          <p:cNvPr id="17" name="Obrázok 20">
            <a:extLst>
              <a:ext uri="{FF2B5EF4-FFF2-40B4-BE49-F238E27FC236}">
                <a16:creationId xmlns:a16="http://schemas.microsoft.com/office/drawing/2014/main" id="{A2F12B7B-FE08-263A-64C3-E89DCA5D75D4}"/>
              </a:ext>
            </a:extLst>
          </p:cNvPr>
          <p:cNvPicPr>
            <a:picLocks noChangeAspect="1"/>
          </p:cNvPicPr>
          <p:nvPr/>
        </p:nvPicPr>
        <p:blipFill>
          <a:blip r:embed="rId9"/>
          <a:stretch>
            <a:fillRect/>
          </a:stretch>
        </p:blipFill>
        <p:spPr>
          <a:xfrm>
            <a:off x="11118455" y="23403330"/>
            <a:ext cx="455414" cy="455414"/>
          </a:xfrm>
          <a:prstGeom prst="rect">
            <a:avLst/>
          </a:prstGeom>
        </p:spPr>
      </p:pic>
      <p:sp>
        <p:nvSpPr>
          <p:cNvPr id="2" name="Google Shape;1376;p86">
            <a:extLst>
              <a:ext uri="{FF2B5EF4-FFF2-40B4-BE49-F238E27FC236}">
                <a16:creationId xmlns:a16="http://schemas.microsoft.com/office/drawing/2014/main" id="{89982CE1-F842-19FE-B02E-37508DEFF32F}"/>
              </a:ext>
            </a:extLst>
          </p:cNvPr>
          <p:cNvSpPr txBox="1"/>
          <p:nvPr/>
        </p:nvSpPr>
        <p:spPr>
          <a:xfrm>
            <a:off x="3015917" y="2969591"/>
            <a:ext cx="6416842" cy="646290"/>
          </a:xfrm>
          <a:prstGeom prst="rect">
            <a:avLst/>
          </a:prstGeom>
          <a:noFill/>
          <a:ln>
            <a:noFill/>
          </a:ln>
        </p:spPr>
        <p:txBody>
          <a:bodyPr spcFirstLastPara="1" wrap="square" lIns="91425" tIns="45700" rIns="91425" bIns="45700" anchor="t"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600" b="0" i="0" u="none" strike="noStrike" kern="0" cap="none" spc="0" normalizeH="0" baseline="0" noProof="0" dirty="0">
                <a:ln>
                  <a:noFill/>
                </a:ln>
                <a:solidFill>
                  <a:srgbClr val="FFFFFF"/>
                </a:solidFill>
                <a:effectLst/>
                <a:uLnTx/>
                <a:uFillTx/>
                <a:latin typeface="Segoe UI" panose="020B0502040204020203" pitchFamily="34" charset="0"/>
                <a:ea typeface="Play"/>
                <a:cs typeface="Segoe UI" panose="020B0502040204020203" pitchFamily="34" charset="0"/>
                <a:sym typeface="Play"/>
              </a:rPr>
              <a:t>This might take a few minutes.</a:t>
            </a:r>
            <a:endParaRPr kumimoji="0" sz="3600" b="0" i="0" u="none" strike="noStrike" kern="0" cap="none" spc="0" normalizeH="0" baseline="0" noProof="0" dirty="0">
              <a:ln>
                <a:noFill/>
              </a:ln>
              <a:solidFill>
                <a:srgbClr val="FFFFFF"/>
              </a:solidFill>
              <a:effectLst/>
              <a:uLnTx/>
              <a:uFillTx/>
              <a:latin typeface="Segoe UI" panose="020B0502040204020203" pitchFamily="34" charset="0"/>
              <a:ea typeface="Play"/>
              <a:cs typeface="Segoe UI" panose="020B0502040204020203" pitchFamily="34" charset="0"/>
              <a:sym typeface="Play"/>
            </a:endParaRPr>
          </a:p>
        </p:txBody>
      </p:sp>
      <p:sp>
        <p:nvSpPr>
          <p:cNvPr id="3" name="Google Shape;1377;p86">
            <a:extLst>
              <a:ext uri="{FF2B5EF4-FFF2-40B4-BE49-F238E27FC236}">
                <a16:creationId xmlns:a16="http://schemas.microsoft.com/office/drawing/2014/main" id="{0EC71288-7661-CD40-DB39-E089C7303828}"/>
              </a:ext>
            </a:extLst>
          </p:cNvPr>
          <p:cNvSpPr txBox="1"/>
          <p:nvPr/>
        </p:nvSpPr>
        <p:spPr>
          <a:xfrm>
            <a:off x="1081990" y="5474681"/>
            <a:ext cx="10300736" cy="584735"/>
          </a:xfrm>
          <a:prstGeom prst="rect">
            <a:avLst/>
          </a:prstGeom>
          <a:noFill/>
          <a:ln>
            <a:noFill/>
          </a:ln>
        </p:spPr>
        <p:txBody>
          <a:bodyPr spcFirstLastPara="1" wrap="square" lIns="91425" tIns="45700" rIns="91425" bIns="45700" anchor="t"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200" b="0" i="0" u="none" strike="noStrike" kern="0" cap="none" spc="0" normalizeH="0" baseline="0" noProof="0" dirty="0">
                <a:ln>
                  <a:noFill/>
                </a:ln>
                <a:solidFill>
                  <a:srgbClr val="FFFFFF"/>
                </a:solidFill>
                <a:effectLst/>
                <a:uLnTx/>
                <a:uFillTx/>
                <a:latin typeface="Segoe UI" panose="020B0502040204020203" pitchFamily="34" charset="0"/>
                <a:ea typeface="Play"/>
                <a:cs typeface="Segoe UI" panose="020B0502040204020203" pitchFamily="34" charset="0"/>
                <a:sym typeface="Play"/>
              </a:rPr>
              <a:t>Do not turn off your PC or unplug your PC</a:t>
            </a:r>
            <a:endParaRPr kumimoji="0" sz="3200" b="0" i="0" u="none" strike="noStrike" kern="0" cap="none" spc="0" normalizeH="0" baseline="0" noProof="0" dirty="0">
              <a:ln>
                <a:noFill/>
              </a:ln>
              <a:solidFill>
                <a:srgbClr val="FFFFFF"/>
              </a:solidFill>
              <a:effectLst/>
              <a:uLnTx/>
              <a:uFillTx/>
              <a:latin typeface="Segoe UI" panose="020B0502040204020203" pitchFamily="34" charset="0"/>
              <a:ea typeface="Play"/>
              <a:cs typeface="Segoe UI" panose="020B0502040204020203" pitchFamily="34" charset="0"/>
              <a:sym typeface="Play"/>
            </a:endParaRPr>
          </a:p>
        </p:txBody>
      </p:sp>
    </p:spTree>
    <p:extLst>
      <p:ext uri="{BB962C8B-B14F-4D97-AF65-F5344CB8AC3E}">
        <p14:creationId xmlns:p14="http://schemas.microsoft.com/office/powerpoint/2010/main" val="1018647690"/>
      </p:ext>
    </p:extLst>
  </p:cSld>
  <p:clrMapOvr>
    <a:masterClrMapping/>
  </p:clrMapOvr>
  <mc:AlternateContent xmlns:mc="http://schemas.openxmlformats.org/markup-compatibility/2006" xmlns:p159="http://schemas.microsoft.com/office/powerpoint/2015/09/main">
    <mc:Choice Requires="p159">
      <p:transition advTm="2000">
        <p159:morph option="byObject"/>
      </p:transition>
    </mc:Choice>
    <mc:Fallback xmlns="">
      <p:transition advTm="2000">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Motív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345</TotalTime>
  <Words>5116</Words>
  <Application>Microsoft Office PowerPoint</Application>
  <PresentationFormat>Widescreen</PresentationFormat>
  <Paragraphs>1109</Paragraphs>
  <Slides>120</Slides>
  <Notes>25</Notes>
  <HiddenSlides>0</HiddenSlides>
  <MMClips>0</MMClips>
  <ScaleCrop>false</ScaleCrop>
  <HeadingPairs>
    <vt:vector size="6" baseType="variant">
      <vt:variant>
        <vt:lpstr>Fonts Used</vt:lpstr>
      </vt:variant>
      <vt:variant>
        <vt:i4>11</vt:i4>
      </vt:variant>
      <vt:variant>
        <vt:lpstr>Theme</vt:lpstr>
      </vt:variant>
      <vt:variant>
        <vt:i4>3</vt:i4>
      </vt:variant>
      <vt:variant>
        <vt:lpstr>Slide Titles</vt:lpstr>
      </vt:variant>
      <vt:variant>
        <vt:i4>120</vt:i4>
      </vt:variant>
    </vt:vector>
  </HeadingPairs>
  <TitlesOfParts>
    <vt:vector size="134" baseType="lpstr">
      <vt:lpstr>Aptos</vt:lpstr>
      <vt:lpstr>Aptos Display</vt:lpstr>
      <vt:lpstr>Arial</vt:lpstr>
      <vt:lpstr>Calibri</vt:lpstr>
      <vt:lpstr>Calibri Light</vt:lpstr>
      <vt:lpstr>Play</vt:lpstr>
      <vt:lpstr>Quattrocento Sans</vt:lpstr>
      <vt:lpstr>Segoe UI</vt:lpstr>
      <vt:lpstr>Segoe UI Variable Display</vt:lpstr>
      <vt:lpstr>Segoe UI Variable Display Semib</vt:lpstr>
      <vt:lpstr>Segoe UI Variable Small Semibol</vt:lpstr>
      <vt:lpstr>Office Theme</vt:lpstr>
      <vt:lpstr>Motív Office</vt:lpstr>
      <vt:lpstr>2_Office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Marwanmohd Ahamed</dc:creator>
  <cp:lastModifiedBy>Marwanmohd Ahamed</cp:lastModifiedBy>
  <cp:revision>6</cp:revision>
  <dcterms:created xsi:type="dcterms:W3CDTF">2024-05-15T16:34:55Z</dcterms:created>
  <dcterms:modified xsi:type="dcterms:W3CDTF">2024-05-16T09:43:48Z</dcterms:modified>
</cp:coreProperties>
</file>